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omments/modernComment_111_1259012D.xml" ContentType="application/vnd.ms-powerpoint.comments+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7"/>
  </p:notesMasterIdLst>
  <p:sldIdLst>
    <p:sldId id="256" r:id="rId5"/>
    <p:sldId id="267" r:id="rId6"/>
    <p:sldId id="258" r:id="rId7"/>
    <p:sldId id="478" r:id="rId8"/>
    <p:sldId id="481" r:id="rId9"/>
    <p:sldId id="483" r:id="rId10"/>
    <p:sldId id="348" r:id="rId11"/>
    <p:sldId id="476" r:id="rId12"/>
    <p:sldId id="362" r:id="rId13"/>
    <p:sldId id="257" r:id="rId14"/>
    <p:sldId id="27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A42B31-3B65-2FE6-9F56-8A5D80F994B6}" name="Marinna Cutler" initials="MC" userId="S::marinnacutler@spcsa.nv.gov::1f58afdb-21b3-4dde-8b47-d17c0b986da3" providerId="AD"/>
  <p188:author id="{7B1A476B-8B97-9802-1543-47B6CDAE8CEF}" name="Erin Walker" initials="EW" userId="S::ErinWalker@spcsa.nv.gov::429a58f9-9847-42be-ba17-54d55ddb8d5a" providerId="AD"/>
  <p188:author id="{834C8386-E10D-19DB-0E1C-ADDA04D38AA9}" name="Erin Walker" initials="EW" userId="S::erinwalker@spcsa.nv.gov::429a58f9-9847-42be-ba17-54d55ddb8d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CB4B9B-3F02-4160-B514-AF2430421740}" v="2490" dt="2024-07-16T22:36:19.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5" autoAdjust="0"/>
    <p:restoredTop sz="64777" autoAdjust="0"/>
  </p:normalViewPr>
  <p:slideViewPr>
    <p:cSldViewPr snapToGrid="0">
      <p:cViewPr varScale="1">
        <p:scale>
          <a:sx n="74" d="100"/>
          <a:sy n="74" d="100"/>
        </p:scale>
        <p:origin x="142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omments/modernComment_111_1259012D.xml><?xml version="1.0" encoding="utf-8"?>
<p188:cmLst xmlns:a="http://schemas.openxmlformats.org/drawingml/2006/main" xmlns:r="http://schemas.openxmlformats.org/officeDocument/2006/relationships" xmlns:p188="http://schemas.microsoft.com/office/powerpoint/2018/8/main">
  <p188:cm id="{4D6BDBD3-7EBF-4977-80B0-E0B005B9FD62}" authorId="{F9A42B31-3B65-2FE6-9F56-8A5D80F994B6}" status="resolved" created="2024-05-30T19:13:32.959" complete="100000">
    <pc:sldMkLst xmlns:pc="http://schemas.microsoft.com/office/powerpoint/2013/main/command">
      <pc:docMk/>
      <pc:sldMk cId="307822893" sldId="273"/>
    </pc:sldMkLst>
    <p188:replyLst>
      <p188:reply id="{03D3D958-378B-4E95-89B7-B9FF9C775AC1}" authorId="{834C8386-E10D-19DB-0E1C-ADDA04D38AA9}" created="2024-05-30T19:56:25.644">
        <p188:txBody>
          <a:bodyPr/>
          <a:lstStyle/>
          <a:p>
            <a:r>
              <a:rPr lang="en-US"/>
              <a:t>Got it. I will get on that.</a:t>
            </a:r>
          </a:p>
        </p188:txBody>
      </p188:reply>
      <p188:reply id="{92C930B2-0855-4BD0-8813-19EF8B154357}" authorId="{7B1A476B-8B97-9802-1543-47B6CDAE8CEF}" created="2024-05-31T14:32:51.648">
        <p188:txBody>
          <a:bodyPr/>
          <a:lstStyle/>
          <a:p>
            <a:r>
              <a:rPr lang="en-US"/>
              <a:t>[@Marinna Cutler] What do think of this data instead?</a:t>
            </a:r>
          </a:p>
        </p188:txBody>
      </p188:reply>
    </p188:replyLst>
    <p188:txBody>
      <a:bodyPr/>
      <a:lstStyle/>
      <a:p>
        <a:r>
          <a:rPr lang="en-US"/>
          <a:t>I think this will likely be too deep for the board overview- can we do something like compare MTSS cohort schools climate survey data to other schools climate survey data (or state level data)?</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ED7F50-9E45-4E87-AF96-FF384FD64EDD}"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5B2E78A0-6F75-43DD-ABE0-D2AF0509487F}">
      <dgm:prSet custT="1"/>
      <dgm:spPr/>
      <dgm:t>
        <a:bodyPr/>
        <a:lstStyle/>
        <a:p>
          <a:r>
            <a:rPr lang="en-US" sz="1100"/>
            <a:t>Improved academic performance</a:t>
          </a:r>
        </a:p>
      </dgm:t>
    </dgm:pt>
    <dgm:pt modelId="{00125927-667C-4A9E-B132-6670C4EAED0F}" type="parTrans" cxnId="{7B6F8B5B-EAC8-44BC-B47B-61878898AEE1}">
      <dgm:prSet/>
      <dgm:spPr/>
      <dgm:t>
        <a:bodyPr/>
        <a:lstStyle/>
        <a:p>
          <a:endParaRPr lang="en-US"/>
        </a:p>
      </dgm:t>
    </dgm:pt>
    <dgm:pt modelId="{22599CB9-29BC-401D-9286-18FAC432CF2E}" type="sibTrans" cxnId="{7B6F8B5B-EAC8-44BC-B47B-61878898AEE1}">
      <dgm:prSet/>
      <dgm:spPr/>
      <dgm:t>
        <a:bodyPr/>
        <a:lstStyle/>
        <a:p>
          <a:endParaRPr lang="en-US"/>
        </a:p>
      </dgm:t>
    </dgm:pt>
    <dgm:pt modelId="{DD525EEE-858E-49A3-95CF-8153ABBB2EB5}">
      <dgm:prSet/>
      <dgm:spPr/>
      <dgm:t>
        <a:bodyPr/>
        <a:lstStyle/>
        <a:p>
          <a:r>
            <a:rPr lang="en-US"/>
            <a:t>Reduction in problem behavior</a:t>
          </a:r>
        </a:p>
      </dgm:t>
    </dgm:pt>
    <dgm:pt modelId="{7CA11FCD-F75D-4EC1-BBB7-34967EBF8695}" type="parTrans" cxnId="{46CCC578-8D55-4714-9D78-BA1D67D7EF3C}">
      <dgm:prSet/>
      <dgm:spPr/>
      <dgm:t>
        <a:bodyPr/>
        <a:lstStyle/>
        <a:p>
          <a:endParaRPr lang="en-US"/>
        </a:p>
      </dgm:t>
    </dgm:pt>
    <dgm:pt modelId="{45A266D8-9156-45FF-9AC5-9D204EE12DA0}" type="sibTrans" cxnId="{46CCC578-8D55-4714-9D78-BA1D67D7EF3C}">
      <dgm:prSet/>
      <dgm:spPr/>
      <dgm:t>
        <a:bodyPr/>
        <a:lstStyle/>
        <a:p>
          <a:endParaRPr lang="en-US"/>
        </a:p>
      </dgm:t>
    </dgm:pt>
    <dgm:pt modelId="{99D6C652-A6F3-42F9-8AE9-C18151A9F160}">
      <dgm:prSet custT="1"/>
      <dgm:spPr/>
      <dgm:t>
        <a:bodyPr/>
        <a:lstStyle/>
        <a:p>
          <a:r>
            <a:rPr lang="en-US" sz="1100"/>
            <a:t>Increase in inclusive, diverse, equitable, and safe learning environments</a:t>
          </a:r>
        </a:p>
      </dgm:t>
    </dgm:pt>
    <dgm:pt modelId="{D5F3DFA4-62C2-4AA1-AE66-8F772B5E1CE6}" type="parTrans" cxnId="{C05559CF-EEBE-4C4F-90B4-818F631A72F5}">
      <dgm:prSet/>
      <dgm:spPr/>
      <dgm:t>
        <a:bodyPr/>
        <a:lstStyle/>
        <a:p>
          <a:endParaRPr lang="en-US"/>
        </a:p>
      </dgm:t>
    </dgm:pt>
    <dgm:pt modelId="{12E86FA9-8397-444B-8740-396D02D77A1C}" type="sibTrans" cxnId="{C05559CF-EEBE-4C4F-90B4-818F631A72F5}">
      <dgm:prSet/>
      <dgm:spPr/>
      <dgm:t>
        <a:bodyPr/>
        <a:lstStyle/>
        <a:p>
          <a:endParaRPr lang="en-US"/>
        </a:p>
      </dgm:t>
    </dgm:pt>
    <dgm:pt modelId="{2C88643D-5085-4824-AF27-09F45E572A4D}">
      <dgm:prSet custT="1"/>
      <dgm:spPr/>
      <dgm:t>
        <a:bodyPr/>
        <a:lstStyle/>
        <a:p>
          <a:r>
            <a:rPr lang="en-US" sz="1100"/>
            <a:t>Increased student engagement</a:t>
          </a:r>
        </a:p>
      </dgm:t>
    </dgm:pt>
    <dgm:pt modelId="{E8680678-AB82-4357-8EE9-89ABFEF73A13}" type="parTrans" cxnId="{AFAA5B65-A966-4222-AB78-529784E71798}">
      <dgm:prSet/>
      <dgm:spPr/>
      <dgm:t>
        <a:bodyPr/>
        <a:lstStyle/>
        <a:p>
          <a:endParaRPr lang="en-US"/>
        </a:p>
      </dgm:t>
    </dgm:pt>
    <dgm:pt modelId="{B0A1AEA5-1747-4C6D-A38D-39264883817B}" type="sibTrans" cxnId="{AFAA5B65-A966-4222-AB78-529784E71798}">
      <dgm:prSet/>
      <dgm:spPr/>
      <dgm:t>
        <a:bodyPr/>
        <a:lstStyle/>
        <a:p>
          <a:endParaRPr lang="en-US"/>
        </a:p>
      </dgm:t>
    </dgm:pt>
    <dgm:pt modelId="{2398AA14-7E68-4DE9-B3B3-D49912D2B05B}">
      <dgm:prSet custT="1"/>
      <dgm:spPr/>
      <dgm:t>
        <a:bodyPr/>
        <a:lstStyle/>
        <a:p>
          <a:r>
            <a:rPr lang="en-US" sz="1100"/>
            <a:t>Improved family involvement</a:t>
          </a:r>
        </a:p>
      </dgm:t>
    </dgm:pt>
    <dgm:pt modelId="{14E7E52D-43D9-4DEA-8AA9-CE4FD98C5721}" type="parTrans" cxnId="{51CFE819-340E-4B19-9D75-D11BBC888247}">
      <dgm:prSet/>
      <dgm:spPr/>
      <dgm:t>
        <a:bodyPr/>
        <a:lstStyle/>
        <a:p>
          <a:endParaRPr lang="en-US"/>
        </a:p>
      </dgm:t>
    </dgm:pt>
    <dgm:pt modelId="{9443CCDA-8EC2-4E75-BC75-F554C699160F}" type="sibTrans" cxnId="{51CFE819-340E-4B19-9D75-D11BBC888247}">
      <dgm:prSet/>
      <dgm:spPr/>
      <dgm:t>
        <a:bodyPr/>
        <a:lstStyle/>
        <a:p>
          <a:endParaRPr lang="en-US"/>
        </a:p>
      </dgm:t>
    </dgm:pt>
    <dgm:pt modelId="{11CB9CEB-C6F7-4F51-A1D7-5E7D8958ED36}">
      <dgm:prSet custT="1"/>
      <dgm:spPr/>
      <dgm:t>
        <a:bodyPr/>
        <a:lstStyle/>
        <a:p>
          <a:r>
            <a:rPr lang="en-US" sz="1100"/>
            <a:t>Improved consistency across faculty</a:t>
          </a:r>
        </a:p>
      </dgm:t>
    </dgm:pt>
    <dgm:pt modelId="{666BCDE2-1D06-4264-9271-32EA7EE3B992}" type="parTrans" cxnId="{947378A1-9E00-4391-9664-A1FF001BDA81}">
      <dgm:prSet/>
      <dgm:spPr/>
      <dgm:t>
        <a:bodyPr/>
        <a:lstStyle/>
        <a:p>
          <a:endParaRPr lang="en-US"/>
        </a:p>
      </dgm:t>
    </dgm:pt>
    <dgm:pt modelId="{5A7700C2-5750-462B-81BD-C55E0CFABB88}" type="sibTrans" cxnId="{947378A1-9E00-4391-9664-A1FF001BDA81}">
      <dgm:prSet/>
      <dgm:spPr/>
      <dgm:t>
        <a:bodyPr/>
        <a:lstStyle/>
        <a:p>
          <a:endParaRPr lang="en-US"/>
        </a:p>
      </dgm:t>
    </dgm:pt>
    <dgm:pt modelId="{113E3B7E-D52A-4388-9F16-9854CD715A57}">
      <dgm:prSet custT="1"/>
      <dgm:spPr/>
      <dgm:t>
        <a:bodyPr/>
        <a:lstStyle/>
        <a:p>
          <a:r>
            <a:rPr lang="en-US" sz="1100"/>
            <a:t>Effective classroom management</a:t>
          </a:r>
        </a:p>
      </dgm:t>
    </dgm:pt>
    <dgm:pt modelId="{6F2FE592-4A28-4C39-A6BB-4E500D75AE97}" type="parTrans" cxnId="{D75CC869-FA26-404B-8DE4-C51D0B09CCD6}">
      <dgm:prSet/>
      <dgm:spPr/>
      <dgm:t>
        <a:bodyPr/>
        <a:lstStyle/>
        <a:p>
          <a:endParaRPr lang="en-US"/>
        </a:p>
      </dgm:t>
    </dgm:pt>
    <dgm:pt modelId="{5D4AE474-8B34-48B4-8723-579CBFC19CD2}" type="sibTrans" cxnId="{D75CC869-FA26-404B-8DE4-C51D0B09CCD6}">
      <dgm:prSet/>
      <dgm:spPr/>
      <dgm:t>
        <a:bodyPr/>
        <a:lstStyle/>
        <a:p>
          <a:endParaRPr lang="en-US"/>
        </a:p>
      </dgm:t>
    </dgm:pt>
    <dgm:pt modelId="{F7E7B1C8-C2D5-45D7-8DE0-1A0FC3EB390C}">
      <dgm:prSet/>
      <dgm:spPr/>
      <dgm:t>
        <a:bodyPr/>
        <a:lstStyle/>
        <a:p>
          <a:r>
            <a:rPr lang="en-US"/>
            <a:t>Reduced faculty absenteeism</a:t>
          </a:r>
        </a:p>
      </dgm:t>
    </dgm:pt>
    <dgm:pt modelId="{55C49AF4-2173-4AA3-A5DB-90205F109919}" type="parTrans" cxnId="{BAC82932-1F05-436F-A927-C0E0AB0D64EB}">
      <dgm:prSet/>
      <dgm:spPr/>
      <dgm:t>
        <a:bodyPr/>
        <a:lstStyle/>
        <a:p>
          <a:endParaRPr lang="en-US"/>
        </a:p>
      </dgm:t>
    </dgm:pt>
    <dgm:pt modelId="{299D6550-01A9-4AD8-B90E-503E51C23923}" type="sibTrans" cxnId="{BAC82932-1F05-436F-A927-C0E0AB0D64EB}">
      <dgm:prSet/>
      <dgm:spPr/>
      <dgm:t>
        <a:bodyPr/>
        <a:lstStyle/>
        <a:p>
          <a:endParaRPr lang="en-US"/>
        </a:p>
      </dgm:t>
    </dgm:pt>
    <dgm:pt modelId="{876EE04F-254B-478E-8B22-E3BE66C208E2}">
      <dgm:prSet/>
      <dgm:spPr/>
      <dgm:t>
        <a:bodyPr/>
        <a:lstStyle/>
        <a:p>
          <a:r>
            <a:rPr lang="en-US"/>
            <a:t>Effective substitute performance and/or perception</a:t>
          </a:r>
        </a:p>
      </dgm:t>
    </dgm:pt>
    <dgm:pt modelId="{AB505A21-7143-4B26-AC04-8BFF12C12258}" type="parTrans" cxnId="{08145EE2-FC3D-42A8-98DF-12D2CB5C5247}">
      <dgm:prSet/>
      <dgm:spPr/>
      <dgm:t>
        <a:bodyPr/>
        <a:lstStyle/>
        <a:p>
          <a:endParaRPr lang="en-US"/>
        </a:p>
      </dgm:t>
    </dgm:pt>
    <dgm:pt modelId="{2400BF27-FEBD-457F-BF49-9653996118A4}" type="sibTrans" cxnId="{08145EE2-FC3D-42A8-98DF-12D2CB5C5247}">
      <dgm:prSet/>
      <dgm:spPr/>
      <dgm:t>
        <a:bodyPr/>
        <a:lstStyle/>
        <a:p>
          <a:endParaRPr lang="en-US"/>
        </a:p>
      </dgm:t>
    </dgm:pt>
    <dgm:pt modelId="{040792EE-EBF9-47E1-B77C-A5848375E062}">
      <dgm:prSet/>
      <dgm:spPr/>
      <dgm:t>
        <a:bodyPr/>
        <a:lstStyle/>
        <a:p>
          <a:r>
            <a:rPr lang="en-US"/>
            <a:t>Increased ratings of faculty “effectiveness.”</a:t>
          </a:r>
        </a:p>
      </dgm:t>
    </dgm:pt>
    <dgm:pt modelId="{B5D666C6-9C72-4141-96B3-4EF13164A2F4}" type="parTrans" cxnId="{845A2A06-4C03-4701-8820-7A5B5A609737}">
      <dgm:prSet/>
      <dgm:spPr/>
      <dgm:t>
        <a:bodyPr/>
        <a:lstStyle/>
        <a:p>
          <a:endParaRPr lang="en-US"/>
        </a:p>
      </dgm:t>
    </dgm:pt>
    <dgm:pt modelId="{E6CACEB4-3200-45B7-B096-4F5DD5C45EBB}" type="sibTrans" cxnId="{845A2A06-4C03-4701-8820-7A5B5A609737}">
      <dgm:prSet/>
      <dgm:spPr/>
      <dgm:t>
        <a:bodyPr/>
        <a:lstStyle/>
        <a:p>
          <a:endParaRPr lang="en-US"/>
        </a:p>
      </dgm:t>
    </dgm:pt>
    <dgm:pt modelId="{7C2D0C74-CEF8-4E9D-92FF-5F5ADAADCF9A}">
      <dgm:prSet/>
      <dgm:spPr/>
      <dgm:t>
        <a:bodyPr/>
        <a:lstStyle/>
        <a:p>
          <a:r>
            <a:rPr lang="en-US"/>
            <a:t>Reduction of disproportionate outcomes</a:t>
          </a:r>
        </a:p>
      </dgm:t>
    </dgm:pt>
    <dgm:pt modelId="{BB5DD01B-1277-4D39-A3D5-E54CBB203CCB}" type="parTrans" cxnId="{DE998F7D-25B2-4AD2-8EFA-6F6F5A23BD47}">
      <dgm:prSet/>
      <dgm:spPr/>
      <dgm:t>
        <a:bodyPr/>
        <a:lstStyle/>
        <a:p>
          <a:endParaRPr lang="en-US"/>
        </a:p>
      </dgm:t>
    </dgm:pt>
    <dgm:pt modelId="{3D2929B8-5B5F-4318-B520-1928C92A0603}" type="sibTrans" cxnId="{DE998F7D-25B2-4AD2-8EFA-6F6F5A23BD47}">
      <dgm:prSet/>
      <dgm:spPr/>
      <dgm:t>
        <a:bodyPr/>
        <a:lstStyle/>
        <a:p>
          <a:endParaRPr lang="en-US"/>
        </a:p>
      </dgm:t>
    </dgm:pt>
    <dgm:pt modelId="{270D74DF-2B77-480D-B27D-33555907FB9B}" type="pres">
      <dgm:prSet presAssocID="{ADED7F50-9E45-4E87-AF96-FF384FD64EDD}" presName="compositeShape" presStyleCnt="0">
        <dgm:presLayoutVars>
          <dgm:dir/>
          <dgm:resizeHandles/>
        </dgm:presLayoutVars>
      </dgm:prSet>
      <dgm:spPr/>
    </dgm:pt>
    <dgm:pt modelId="{AE54EB02-9CAE-4C1A-98EB-C788E9D7E8A5}" type="pres">
      <dgm:prSet presAssocID="{ADED7F50-9E45-4E87-AF96-FF384FD64EDD}" presName="pyramid" presStyleLbl="node1" presStyleIdx="0" presStyleCnt="1" custLinFactNeighborX="4074" custLinFactNeighborY="1059"/>
      <dgm:spPr/>
    </dgm:pt>
    <dgm:pt modelId="{00310EEA-4762-407F-8CB1-3EBBE4464BCE}" type="pres">
      <dgm:prSet presAssocID="{ADED7F50-9E45-4E87-AF96-FF384FD64EDD}" presName="theList" presStyleCnt="0"/>
      <dgm:spPr/>
    </dgm:pt>
    <dgm:pt modelId="{3763A385-0EE3-4F3F-A220-761D5967707C}" type="pres">
      <dgm:prSet presAssocID="{5B2E78A0-6F75-43DD-ABE0-D2AF0509487F}" presName="aNode" presStyleLbl="fgAcc1" presStyleIdx="0" presStyleCnt="11" custLinFactY="-37865" custLinFactNeighborX="-43732" custLinFactNeighborY="-100000">
        <dgm:presLayoutVars>
          <dgm:bulletEnabled val="1"/>
        </dgm:presLayoutVars>
      </dgm:prSet>
      <dgm:spPr/>
    </dgm:pt>
    <dgm:pt modelId="{F3B870FA-817A-4B6A-B28B-B23167BE37DE}" type="pres">
      <dgm:prSet presAssocID="{5B2E78A0-6F75-43DD-ABE0-D2AF0509487F}" presName="aSpace" presStyleCnt="0"/>
      <dgm:spPr/>
    </dgm:pt>
    <dgm:pt modelId="{E60D923F-F031-48C4-B8E3-2C0FE1F7697B}" type="pres">
      <dgm:prSet presAssocID="{DD525EEE-858E-49A3-95CF-8153ABBB2EB5}" presName="aNode" presStyleLbl="fgAcc1" presStyleIdx="1" presStyleCnt="11" custLinFactY="917601" custLinFactNeighborX="-43732" custLinFactNeighborY="1000000">
        <dgm:presLayoutVars>
          <dgm:bulletEnabled val="1"/>
        </dgm:presLayoutVars>
      </dgm:prSet>
      <dgm:spPr/>
    </dgm:pt>
    <dgm:pt modelId="{FDC040D5-8B0F-47BE-9130-B3F192A7F895}" type="pres">
      <dgm:prSet presAssocID="{DD525EEE-858E-49A3-95CF-8153ABBB2EB5}" presName="aSpace" presStyleCnt="0"/>
      <dgm:spPr/>
    </dgm:pt>
    <dgm:pt modelId="{750DDFE8-CB4F-4314-8307-DD3A19B54BFC}" type="pres">
      <dgm:prSet presAssocID="{99D6C652-A6F3-42F9-8AE9-C18151A9F160}" presName="aNode" presStyleLbl="fgAcc1" presStyleIdx="2" presStyleCnt="11" custLinFactY="-106822" custLinFactNeighborX="-43732" custLinFactNeighborY="-200000">
        <dgm:presLayoutVars>
          <dgm:bulletEnabled val="1"/>
        </dgm:presLayoutVars>
      </dgm:prSet>
      <dgm:spPr/>
    </dgm:pt>
    <dgm:pt modelId="{2B759B08-75C2-45FB-9258-8BD477244752}" type="pres">
      <dgm:prSet presAssocID="{99D6C652-A6F3-42F9-8AE9-C18151A9F160}" presName="aSpace" presStyleCnt="0"/>
      <dgm:spPr/>
    </dgm:pt>
    <dgm:pt modelId="{DFF35FE6-EE1E-4871-BC57-EB2E85B6A7F3}" type="pres">
      <dgm:prSet presAssocID="{2C88643D-5085-4824-AF27-09F45E572A4D}" presName="aNode" presStyleLbl="fgAcc1" presStyleIdx="3" presStyleCnt="11" custLinFactY="-91462" custLinFactNeighborX="-43732" custLinFactNeighborY="-100000">
        <dgm:presLayoutVars>
          <dgm:bulletEnabled val="1"/>
        </dgm:presLayoutVars>
      </dgm:prSet>
      <dgm:spPr/>
    </dgm:pt>
    <dgm:pt modelId="{28C9A9DE-8473-48AD-9D81-12382D8E9833}" type="pres">
      <dgm:prSet presAssocID="{2C88643D-5085-4824-AF27-09F45E572A4D}" presName="aSpace" presStyleCnt="0"/>
      <dgm:spPr/>
    </dgm:pt>
    <dgm:pt modelId="{2594231A-0CA7-47FB-A4B2-151DA34A9342}" type="pres">
      <dgm:prSet presAssocID="{2398AA14-7E68-4DE9-B3B3-D49912D2B05B}" presName="aNode" presStyleLbl="fgAcc1" presStyleIdx="4" presStyleCnt="11" custLinFactY="175538" custLinFactNeighborX="-43732" custLinFactNeighborY="200000">
        <dgm:presLayoutVars>
          <dgm:bulletEnabled val="1"/>
        </dgm:presLayoutVars>
      </dgm:prSet>
      <dgm:spPr/>
    </dgm:pt>
    <dgm:pt modelId="{FA365AC1-1DB2-4263-80EB-65F9DA85C558}" type="pres">
      <dgm:prSet presAssocID="{2398AA14-7E68-4DE9-B3B3-D49912D2B05B}" presName="aSpace" presStyleCnt="0"/>
      <dgm:spPr/>
    </dgm:pt>
    <dgm:pt modelId="{12379D39-1E6B-4654-BBEC-CDB00AA44CD2}" type="pres">
      <dgm:prSet presAssocID="{11CB9CEB-C6F7-4F51-A1D7-5E7D8958ED36}" presName="aNode" presStyleLbl="fgAcc1" presStyleIdx="5" presStyleCnt="11" custLinFactY="-164644" custLinFactNeighborX="-43732" custLinFactNeighborY="-200000">
        <dgm:presLayoutVars>
          <dgm:bulletEnabled val="1"/>
        </dgm:presLayoutVars>
      </dgm:prSet>
      <dgm:spPr/>
    </dgm:pt>
    <dgm:pt modelId="{DF60932B-E005-44FD-9965-4C4F7826AA3D}" type="pres">
      <dgm:prSet presAssocID="{11CB9CEB-C6F7-4F51-A1D7-5E7D8958ED36}" presName="aSpace" presStyleCnt="0"/>
      <dgm:spPr/>
    </dgm:pt>
    <dgm:pt modelId="{CAE385D9-01D8-4696-9BEF-E98D7D3A0AE8}" type="pres">
      <dgm:prSet presAssocID="{113E3B7E-D52A-4388-9F16-9854CD715A57}" presName="aNode" presStyleLbl="fgAcc1" presStyleIdx="6" presStyleCnt="11" custLinFactY="-142376" custLinFactNeighborX="-43732" custLinFactNeighborY="-200000">
        <dgm:presLayoutVars>
          <dgm:bulletEnabled val="1"/>
        </dgm:presLayoutVars>
      </dgm:prSet>
      <dgm:spPr/>
    </dgm:pt>
    <dgm:pt modelId="{EAF79A23-B844-4D42-B2E5-E655FEBF8C13}" type="pres">
      <dgm:prSet presAssocID="{113E3B7E-D52A-4388-9F16-9854CD715A57}" presName="aSpace" presStyleCnt="0"/>
      <dgm:spPr/>
    </dgm:pt>
    <dgm:pt modelId="{079894A5-7BEB-4B2E-891F-CDBD5E290EE3}" type="pres">
      <dgm:prSet presAssocID="{F7E7B1C8-C2D5-45D7-8DE0-1A0FC3EB390C}" presName="aNode" presStyleLbl="fgAcc1" presStyleIdx="7" presStyleCnt="11" custLinFactNeighborX="-43732" custLinFactNeighborY="-23769">
        <dgm:presLayoutVars>
          <dgm:bulletEnabled val="1"/>
        </dgm:presLayoutVars>
      </dgm:prSet>
      <dgm:spPr/>
    </dgm:pt>
    <dgm:pt modelId="{07D411ED-49FD-4B19-BE18-068C48982A05}" type="pres">
      <dgm:prSet presAssocID="{F7E7B1C8-C2D5-45D7-8DE0-1A0FC3EB390C}" presName="aSpace" presStyleCnt="0"/>
      <dgm:spPr/>
    </dgm:pt>
    <dgm:pt modelId="{440B10A2-DE1A-4DA6-9291-A16FAC53380C}" type="pres">
      <dgm:prSet presAssocID="{876EE04F-254B-478E-8B22-E3BE66C208E2}" presName="aNode" presStyleLbl="fgAcc1" presStyleIdx="8" presStyleCnt="11" custLinFactNeighborX="-43732" custLinFactNeighborY="1148">
        <dgm:presLayoutVars>
          <dgm:bulletEnabled val="1"/>
        </dgm:presLayoutVars>
      </dgm:prSet>
      <dgm:spPr/>
    </dgm:pt>
    <dgm:pt modelId="{7E70374E-41CD-4360-87CA-861D790827E2}" type="pres">
      <dgm:prSet presAssocID="{876EE04F-254B-478E-8B22-E3BE66C208E2}" presName="aSpace" presStyleCnt="0"/>
      <dgm:spPr/>
    </dgm:pt>
    <dgm:pt modelId="{1F9539D0-C5E2-440E-B79C-CCDCDE0F45F0}" type="pres">
      <dgm:prSet presAssocID="{040792EE-EBF9-47E1-B77C-A5848375E062}" presName="aNode" presStyleLbl="fgAcc1" presStyleIdx="9" presStyleCnt="11" custLinFactY="1883" custLinFactNeighborX="-43732" custLinFactNeighborY="100000">
        <dgm:presLayoutVars>
          <dgm:bulletEnabled val="1"/>
        </dgm:presLayoutVars>
      </dgm:prSet>
      <dgm:spPr/>
    </dgm:pt>
    <dgm:pt modelId="{7DD2BF94-B701-4D7C-8C59-5BD477114BDA}" type="pres">
      <dgm:prSet presAssocID="{040792EE-EBF9-47E1-B77C-A5848375E062}" presName="aSpace" presStyleCnt="0"/>
      <dgm:spPr/>
    </dgm:pt>
    <dgm:pt modelId="{61420B77-AEB8-4D18-BBE3-61C92A851C66}" type="pres">
      <dgm:prSet presAssocID="{7C2D0C74-CEF8-4E9D-92FF-5F5ADAADCF9A}" presName="aNode" presStyleLbl="fgAcc1" presStyleIdx="10" presStyleCnt="11" custLinFactY="127232" custLinFactNeighborX="-43732" custLinFactNeighborY="200000">
        <dgm:presLayoutVars>
          <dgm:bulletEnabled val="1"/>
        </dgm:presLayoutVars>
      </dgm:prSet>
      <dgm:spPr/>
    </dgm:pt>
    <dgm:pt modelId="{D8D97948-B6A9-4639-8C1A-DF0E3E9C916E}" type="pres">
      <dgm:prSet presAssocID="{7C2D0C74-CEF8-4E9D-92FF-5F5ADAADCF9A}" presName="aSpace" presStyleCnt="0"/>
      <dgm:spPr/>
    </dgm:pt>
  </dgm:ptLst>
  <dgm:cxnLst>
    <dgm:cxn modelId="{845A2A06-4C03-4701-8820-7A5B5A609737}" srcId="{ADED7F50-9E45-4E87-AF96-FF384FD64EDD}" destId="{040792EE-EBF9-47E1-B77C-A5848375E062}" srcOrd="9" destOrd="0" parTransId="{B5D666C6-9C72-4141-96B3-4EF13164A2F4}" sibTransId="{E6CACEB4-3200-45B7-B096-4F5DD5C45EBB}"/>
    <dgm:cxn modelId="{D0B03708-2E94-4993-8C6B-4707D1302064}" type="presOf" srcId="{5B2E78A0-6F75-43DD-ABE0-D2AF0509487F}" destId="{3763A385-0EE3-4F3F-A220-761D5967707C}" srcOrd="0" destOrd="0" presId="urn:microsoft.com/office/officeart/2005/8/layout/pyramid2"/>
    <dgm:cxn modelId="{1ACA020D-CAEE-4B0A-8D5E-92525461EB95}" type="presOf" srcId="{DD525EEE-858E-49A3-95CF-8153ABBB2EB5}" destId="{E60D923F-F031-48C4-B8E3-2C0FE1F7697B}" srcOrd="0" destOrd="0" presId="urn:microsoft.com/office/officeart/2005/8/layout/pyramid2"/>
    <dgm:cxn modelId="{2DF22C14-534F-42AB-ACA8-6C379C259A4B}" type="presOf" srcId="{ADED7F50-9E45-4E87-AF96-FF384FD64EDD}" destId="{270D74DF-2B77-480D-B27D-33555907FB9B}" srcOrd="0" destOrd="0" presId="urn:microsoft.com/office/officeart/2005/8/layout/pyramid2"/>
    <dgm:cxn modelId="{51CFE819-340E-4B19-9D75-D11BBC888247}" srcId="{ADED7F50-9E45-4E87-AF96-FF384FD64EDD}" destId="{2398AA14-7E68-4DE9-B3B3-D49912D2B05B}" srcOrd="4" destOrd="0" parTransId="{14E7E52D-43D9-4DEA-8AA9-CE4FD98C5721}" sibTransId="{9443CCDA-8EC2-4E75-BC75-F554C699160F}"/>
    <dgm:cxn modelId="{DEE80E2E-4C7C-4C47-81C4-BF2CD1A0E7C3}" type="presOf" srcId="{2398AA14-7E68-4DE9-B3B3-D49912D2B05B}" destId="{2594231A-0CA7-47FB-A4B2-151DA34A9342}" srcOrd="0" destOrd="0" presId="urn:microsoft.com/office/officeart/2005/8/layout/pyramid2"/>
    <dgm:cxn modelId="{BAC82932-1F05-436F-A927-C0E0AB0D64EB}" srcId="{ADED7F50-9E45-4E87-AF96-FF384FD64EDD}" destId="{F7E7B1C8-C2D5-45D7-8DE0-1A0FC3EB390C}" srcOrd="7" destOrd="0" parTransId="{55C49AF4-2173-4AA3-A5DB-90205F109919}" sibTransId="{299D6550-01A9-4AD8-B90E-503E51C23923}"/>
    <dgm:cxn modelId="{7B6F8B5B-EAC8-44BC-B47B-61878898AEE1}" srcId="{ADED7F50-9E45-4E87-AF96-FF384FD64EDD}" destId="{5B2E78A0-6F75-43DD-ABE0-D2AF0509487F}" srcOrd="0" destOrd="0" parTransId="{00125927-667C-4A9E-B132-6670C4EAED0F}" sibTransId="{22599CB9-29BC-401D-9286-18FAC432CF2E}"/>
    <dgm:cxn modelId="{8D22105C-7AF0-4B76-A1F1-F1DFF6105EA3}" type="presOf" srcId="{99D6C652-A6F3-42F9-8AE9-C18151A9F160}" destId="{750DDFE8-CB4F-4314-8307-DD3A19B54BFC}" srcOrd="0" destOrd="0" presId="urn:microsoft.com/office/officeart/2005/8/layout/pyramid2"/>
    <dgm:cxn modelId="{52ED865E-ACEB-4DFC-AA9E-7C4C1F03CE5A}" type="presOf" srcId="{040792EE-EBF9-47E1-B77C-A5848375E062}" destId="{1F9539D0-C5E2-440E-B79C-CCDCDE0F45F0}" srcOrd="0" destOrd="0" presId="urn:microsoft.com/office/officeart/2005/8/layout/pyramid2"/>
    <dgm:cxn modelId="{AFAA5B65-A966-4222-AB78-529784E71798}" srcId="{ADED7F50-9E45-4E87-AF96-FF384FD64EDD}" destId="{2C88643D-5085-4824-AF27-09F45E572A4D}" srcOrd="3" destOrd="0" parTransId="{E8680678-AB82-4357-8EE9-89ABFEF73A13}" sibTransId="{B0A1AEA5-1747-4C6D-A38D-39264883817B}"/>
    <dgm:cxn modelId="{D75CC869-FA26-404B-8DE4-C51D0B09CCD6}" srcId="{ADED7F50-9E45-4E87-AF96-FF384FD64EDD}" destId="{113E3B7E-D52A-4388-9F16-9854CD715A57}" srcOrd="6" destOrd="0" parTransId="{6F2FE592-4A28-4C39-A6BB-4E500D75AE97}" sibTransId="{5D4AE474-8B34-48B4-8723-579CBFC19CD2}"/>
    <dgm:cxn modelId="{46CCC578-8D55-4714-9D78-BA1D67D7EF3C}" srcId="{ADED7F50-9E45-4E87-AF96-FF384FD64EDD}" destId="{DD525EEE-858E-49A3-95CF-8153ABBB2EB5}" srcOrd="1" destOrd="0" parTransId="{7CA11FCD-F75D-4EC1-BBB7-34967EBF8695}" sibTransId="{45A266D8-9156-45FF-9AC5-9D204EE12DA0}"/>
    <dgm:cxn modelId="{DE998F7D-25B2-4AD2-8EFA-6F6F5A23BD47}" srcId="{ADED7F50-9E45-4E87-AF96-FF384FD64EDD}" destId="{7C2D0C74-CEF8-4E9D-92FF-5F5ADAADCF9A}" srcOrd="10" destOrd="0" parTransId="{BB5DD01B-1277-4D39-A3D5-E54CBB203CCB}" sibTransId="{3D2929B8-5B5F-4318-B520-1928C92A0603}"/>
    <dgm:cxn modelId="{3ABCA67F-A6CA-4725-88A3-952C6B8AFABA}" type="presOf" srcId="{F7E7B1C8-C2D5-45D7-8DE0-1A0FC3EB390C}" destId="{079894A5-7BEB-4B2E-891F-CDBD5E290EE3}" srcOrd="0" destOrd="0" presId="urn:microsoft.com/office/officeart/2005/8/layout/pyramid2"/>
    <dgm:cxn modelId="{947378A1-9E00-4391-9664-A1FF001BDA81}" srcId="{ADED7F50-9E45-4E87-AF96-FF384FD64EDD}" destId="{11CB9CEB-C6F7-4F51-A1D7-5E7D8958ED36}" srcOrd="5" destOrd="0" parTransId="{666BCDE2-1D06-4264-9271-32EA7EE3B992}" sibTransId="{5A7700C2-5750-462B-81BD-C55E0CFABB88}"/>
    <dgm:cxn modelId="{BB275AC2-2C42-4EFD-B133-82182BAC50FC}" type="presOf" srcId="{2C88643D-5085-4824-AF27-09F45E572A4D}" destId="{DFF35FE6-EE1E-4871-BC57-EB2E85B6A7F3}" srcOrd="0" destOrd="0" presId="urn:microsoft.com/office/officeart/2005/8/layout/pyramid2"/>
    <dgm:cxn modelId="{685CF1C5-AF0F-46E6-82E9-D5078364A2B3}" type="presOf" srcId="{7C2D0C74-CEF8-4E9D-92FF-5F5ADAADCF9A}" destId="{61420B77-AEB8-4D18-BBE3-61C92A851C66}" srcOrd="0" destOrd="0" presId="urn:microsoft.com/office/officeart/2005/8/layout/pyramid2"/>
    <dgm:cxn modelId="{D4E6B5C8-4E74-40AC-AF91-4E4DDA904A45}" type="presOf" srcId="{11CB9CEB-C6F7-4F51-A1D7-5E7D8958ED36}" destId="{12379D39-1E6B-4654-BBEC-CDB00AA44CD2}" srcOrd="0" destOrd="0" presId="urn:microsoft.com/office/officeart/2005/8/layout/pyramid2"/>
    <dgm:cxn modelId="{C05559CF-EEBE-4C4F-90B4-818F631A72F5}" srcId="{ADED7F50-9E45-4E87-AF96-FF384FD64EDD}" destId="{99D6C652-A6F3-42F9-8AE9-C18151A9F160}" srcOrd="2" destOrd="0" parTransId="{D5F3DFA4-62C2-4AA1-AE66-8F772B5E1CE6}" sibTransId="{12E86FA9-8397-444B-8740-396D02D77A1C}"/>
    <dgm:cxn modelId="{08145EE2-FC3D-42A8-98DF-12D2CB5C5247}" srcId="{ADED7F50-9E45-4E87-AF96-FF384FD64EDD}" destId="{876EE04F-254B-478E-8B22-E3BE66C208E2}" srcOrd="8" destOrd="0" parTransId="{AB505A21-7143-4B26-AC04-8BFF12C12258}" sibTransId="{2400BF27-FEBD-457F-BF49-9653996118A4}"/>
    <dgm:cxn modelId="{BAA48CE7-F99C-4756-8B88-32EAA058508B}" type="presOf" srcId="{876EE04F-254B-478E-8B22-E3BE66C208E2}" destId="{440B10A2-DE1A-4DA6-9291-A16FAC53380C}" srcOrd="0" destOrd="0" presId="urn:microsoft.com/office/officeart/2005/8/layout/pyramid2"/>
    <dgm:cxn modelId="{3EC0DCFF-DCEF-4866-B977-F62F43091FD8}" type="presOf" srcId="{113E3B7E-D52A-4388-9F16-9854CD715A57}" destId="{CAE385D9-01D8-4696-9BEF-E98D7D3A0AE8}" srcOrd="0" destOrd="0" presId="urn:microsoft.com/office/officeart/2005/8/layout/pyramid2"/>
    <dgm:cxn modelId="{3E5D33BD-BEE2-4D45-BFA7-A2C90B58A728}" type="presParOf" srcId="{270D74DF-2B77-480D-B27D-33555907FB9B}" destId="{AE54EB02-9CAE-4C1A-98EB-C788E9D7E8A5}" srcOrd="0" destOrd="0" presId="urn:microsoft.com/office/officeart/2005/8/layout/pyramid2"/>
    <dgm:cxn modelId="{36C38758-FC75-412F-8C51-4DF7A26E9316}" type="presParOf" srcId="{270D74DF-2B77-480D-B27D-33555907FB9B}" destId="{00310EEA-4762-407F-8CB1-3EBBE4464BCE}" srcOrd="1" destOrd="0" presId="urn:microsoft.com/office/officeart/2005/8/layout/pyramid2"/>
    <dgm:cxn modelId="{71C5A226-870C-4177-86FD-9A866357E801}" type="presParOf" srcId="{00310EEA-4762-407F-8CB1-3EBBE4464BCE}" destId="{3763A385-0EE3-4F3F-A220-761D5967707C}" srcOrd="0" destOrd="0" presId="urn:microsoft.com/office/officeart/2005/8/layout/pyramid2"/>
    <dgm:cxn modelId="{C314C415-6ADE-4081-9C5D-DCCCD2F8EF19}" type="presParOf" srcId="{00310EEA-4762-407F-8CB1-3EBBE4464BCE}" destId="{F3B870FA-817A-4B6A-B28B-B23167BE37DE}" srcOrd="1" destOrd="0" presId="urn:microsoft.com/office/officeart/2005/8/layout/pyramid2"/>
    <dgm:cxn modelId="{20A7DF1C-29BD-40CF-A13B-B92737C997C8}" type="presParOf" srcId="{00310EEA-4762-407F-8CB1-3EBBE4464BCE}" destId="{E60D923F-F031-48C4-B8E3-2C0FE1F7697B}" srcOrd="2" destOrd="0" presId="urn:microsoft.com/office/officeart/2005/8/layout/pyramid2"/>
    <dgm:cxn modelId="{8CFEB674-BA26-4CB8-B5CF-966BCB09F691}" type="presParOf" srcId="{00310EEA-4762-407F-8CB1-3EBBE4464BCE}" destId="{FDC040D5-8B0F-47BE-9130-B3F192A7F895}" srcOrd="3" destOrd="0" presId="urn:microsoft.com/office/officeart/2005/8/layout/pyramid2"/>
    <dgm:cxn modelId="{3104399B-A269-4057-84DC-3BE2FA359E8F}" type="presParOf" srcId="{00310EEA-4762-407F-8CB1-3EBBE4464BCE}" destId="{750DDFE8-CB4F-4314-8307-DD3A19B54BFC}" srcOrd="4" destOrd="0" presId="urn:microsoft.com/office/officeart/2005/8/layout/pyramid2"/>
    <dgm:cxn modelId="{E087E85D-1082-48A4-893C-DCFB71114191}" type="presParOf" srcId="{00310EEA-4762-407F-8CB1-3EBBE4464BCE}" destId="{2B759B08-75C2-45FB-9258-8BD477244752}" srcOrd="5" destOrd="0" presId="urn:microsoft.com/office/officeart/2005/8/layout/pyramid2"/>
    <dgm:cxn modelId="{F5A18EF1-B09D-4BBD-A99B-161D77FCDAD0}" type="presParOf" srcId="{00310EEA-4762-407F-8CB1-3EBBE4464BCE}" destId="{DFF35FE6-EE1E-4871-BC57-EB2E85B6A7F3}" srcOrd="6" destOrd="0" presId="urn:microsoft.com/office/officeart/2005/8/layout/pyramid2"/>
    <dgm:cxn modelId="{6E8FBC81-0A93-4547-8655-909B291F39CE}" type="presParOf" srcId="{00310EEA-4762-407F-8CB1-3EBBE4464BCE}" destId="{28C9A9DE-8473-48AD-9D81-12382D8E9833}" srcOrd="7" destOrd="0" presId="urn:microsoft.com/office/officeart/2005/8/layout/pyramid2"/>
    <dgm:cxn modelId="{E243FA18-6702-4E0E-80BA-DCBC3037A447}" type="presParOf" srcId="{00310EEA-4762-407F-8CB1-3EBBE4464BCE}" destId="{2594231A-0CA7-47FB-A4B2-151DA34A9342}" srcOrd="8" destOrd="0" presId="urn:microsoft.com/office/officeart/2005/8/layout/pyramid2"/>
    <dgm:cxn modelId="{3FAC5B77-E86A-42D0-91C8-98A64FFDD19B}" type="presParOf" srcId="{00310EEA-4762-407F-8CB1-3EBBE4464BCE}" destId="{FA365AC1-1DB2-4263-80EB-65F9DA85C558}" srcOrd="9" destOrd="0" presId="urn:microsoft.com/office/officeart/2005/8/layout/pyramid2"/>
    <dgm:cxn modelId="{96CD96F5-6E77-483C-AB92-BA8393D1507B}" type="presParOf" srcId="{00310EEA-4762-407F-8CB1-3EBBE4464BCE}" destId="{12379D39-1E6B-4654-BBEC-CDB00AA44CD2}" srcOrd="10" destOrd="0" presId="urn:microsoft.com/office/officeart/2005/8/layout/pyramid2"/>
    <dgm:cxn modelId="{1D130017-901A-4262-9B42-B7DB2FCF680A}" type="presParOf" srcId="{00310EEA-4762-407F-8CB1-3EBBE4464BCE}" destId="{DF60932B-E005-44FD-9965-4C4F7826AA3D}" srcOrd="11" destOrd="0" presId="urn:microsoft.com/office/officeart/2005/8/layout/pyramid2"/>
    <dgm:cxn modelId="{66997723-4F75-4D3D-A56B-CBD9F7B2D1F7}" type="presParOf" srcId="{00310EEA-4762-407F-8CB1-3EBBE4464BCE}" destId="{CAE385D9-01D8-4696-9BEF-E98D7D3A0AE8}" srcOrd="12" destOrd="0" presId="urn:microsoft.com/office/officeart/2005/8/layout/pyramid2"/>
    <dgm:cxn modelId="{012F017D-7D5A-4659-9625-A263612E5F80}" type="presParOf" srcId="{00310EEA-4762-407F-8CB1-3EBBE4464BCE}" destId="{EAF79A23-B844-4D42-B2E5-E655FEBF8C13}" srcOrd="13" destOrd="0" presId="urn:microsoft.com/office/officeart/2005/8/layout/pyramid2"/>
    <dgm:cxn modelId="{72863500-846A-4E86-AA47-8C01621DC4F8}" type="presParOf" srcId="{00310EEA-4762-407F-8CB1-3EBBE4464BCE}" destId="{079894A5-7BEB-4B2E-891F-CDBD5E290EE3}" srcOrd="14" destOrd="0" presId="urn:microsoft.com/office/officeart/2005/8/layout/pyramid2"/>
    <dgm:cxn modelId="{98399CA1-BDE4-41F7-A833-53E934C9E61B}" type="presParOf" srcId="{00310EEA-4762-407F-8CB1-3EBBE4464BCE}" destId="{07D411ED-49FD-4B19-BE18-068C48982A05}" srcOrd="15" destOrd="0" presId="urn:microsoft.com/office/officeart/2005/8/layout/pyramid2"/>
    <dgm:cxn modelId="{B6383287-5047-4EE9-8BA9-AD707849151B}" type="presParOf" srcId="{00310EEA-4762-407F-8CB1-3EBBE4464BCE}" destId="{440B10A2-DE1A-4DA6-9291-A16FAC53380C}" srcOrd="16" destOrd="0" presId="urn:microsoft.com/office/officeart/2005/8/layout/pyramid2"/>
    <dgm:cxn modelId="{41EFA657-B5AE-40DF-8C45-23DA9FC58F58}" type="presParOf" srcId="{00310EEA-4762-407F-8CB1-3EBBE4464BCE}" destId="{7E70374E-41CD-4360-87CA-861D790827E2}" srcOrd="17" destOrd="0" presId="urn:microsoft.com/office/officeart/2005/8/layout/pyramid2"/>
    <dgm:cxn modelId="{46A05BA4-0F67-4CC5-8A5D-22B1F90C9EF4}" type="presParOf" srcId="{00310EEA-4762-407F-8CB1-3EBBE4464BCE}" destId="{1F9539D0-C5E2-440E-B79C-CCDCDE0F45F0}" srcOrd="18" destOrd="0" presId="urn:microsoft.com/office/officeart/2005/8/layout/pyramid2"/>
    <dgm:cxn modelId="{15F7A225-7243-4ABF-B796-84F2E64BE1A4}" type="presParOf" srcId="{00310EEA-4762-407F-8CB1-3EBBE4464BCE}" destId="{7DD2BF94-B701-4D7C-8C59-5BD477114BDA}" srcOrd="19" destOrd="0" presId="urn:microsoft.com/office/officeart/2005/8/layout/pyramid2"/>
    <dgm:cxn modelId="{9DD6DF0D-2797-402E-A02C-9BC5768078BD}" type="presParOf" srcId="{00310EEA-4762-407F-8CB1-3EBBE4464BCE}" destId="{61420B77-AEB8-4D18-BBE3-61C92A851C66}" srcOrd="20" destOrd="0" presId="urn:microsoft.com/office/officeart/2005/8/layout/pyramid2"/>
    <dgm:cxn modelId="{43DE9866-1406-4BF6-87A3-9BBB526A80EA}" type="presParOf" srcId="{00310EEA-4762-407F-8CB1-3EBBE4464BCE}" destId="{D8D97948-B6A9-4639-8C1A-DF0E3E9C916E}" srcOrd="2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32BBC7-A40A-463A-805B-6B2A22BE14A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A0E13E3-F51F-4C8C-96B9-8EEF02E186F1}">
      <dgm:prSet/>
      <dgm:spPr/>
      <dgm:t>
        <a:bodyPr/>
        <a:lstStyle/>
        <a:p>
          <a:r>
            <a:rPr lang="en-US"/>
            <a:t>One-to-One Data Review and Collection Meetings</a:t>
          </a:r>
        </a:p>
      </dgm:t>
    </dgm:pt>
    <dgm:pt modelId="{BB99B159-EDB7-4A8D-90E4-9B1D7EA3EC51}" type="parTrans" cxnId="{64AC476F-EC39-48FF-BD3B-1FA5108827B3}">
      <dgm:prSet/>
      <dgm:spPr/>
      <dgm:t>
        <a:bodyPr/>
        <a:lstStyle/>
        <a:p>
          <a:endParaRPr lang="en-US"/>
        </a:p>
      </dgm:t>
    </dgm:pt>
    <dgm:pt modelId="{2BC31DFD-E089-4628-9C99-0170D69BECF5}" type="sibTrans" cxnId="{64AC476F-EC39-48FF-BD3B-1FA5108827B3}">
      <dgm:prSet/>
      <dgm:spPr/>
      <dgm:t>
        <a:bodyPr/>
        <a:lstStyle/>
        <a:p>
          <a:endParaRPr lang="en-US"/>
        </a:p>
      </dgm:t>
    </dgm:pt>
    <dgm:pt modelId="{8501B258-3CE4-4190-8349-458B0B6D244B}">
      <dgm:prSet/>
      <dgm:spPr/>
      <dgm:t>
        <a:bodyPr/>
        <a:lstStyle/>
        <a:p>
          <a:r>
            <a:rPr lang="en-US"/>
            <a:t>Attendance at School-Team Meetings</a:t>
          </a:r>
        </a:p>
      </dgm:t>
    </dgm:pt>
    <dgm:pt modelId="{E2BA472B-C7AD-48BD-95E2-352C00A8F9CE}" type="parTrans" cxnId="{364B9ACB-441C-43EF-9A3D-81E9754B063B}">
      <dgm:prSet/>
      <dgm:spPr/>
      <dgm:t>
        <a:bodyPr/>
        <a:lstStyle/>
        <a:p>
          <a:endParaRPr lang="en-US"/>
        </a:p>
      </dgm:t>
    </dgm:pt>
    <dgm:pt modelId="{6576B403-5D05-4A32-85B9-4B748BC98F42}" type="sibTrans" cxnId="{364B9ACB-441C-43EF-9A3D-81E9754B063B}">
      <dgm:prSet/>
      <dgm:spPr/>
      <dgm:t>
        <a:bodyPr/>
        <a:lstStyle/>
        <a:p>
          <a:endParaRPr lang="en-US"/>
        </a:p>
      </dgm:t>
    </dgm:pt>
    <dgm:pt modelId="{802D5F74-6EF2-480A-8A64-5D5DFAD12844}">
      <dgm:prSet/>
      <dgm:spPr/>
      <dgm:t>
        <a:bodyPr/>
        <a:lstStyle/>
        <a:p>
          <a:r>
            <a:rPr lang="en-US"/>
            <a:t>24-hour or less response time for schools’ requests for assistance</a:t>
          </a:r>
        </a:p>
      </dgm:t>
    </dgm:pt>
    <dgm:pt modelId="{78F75494-1427-4383-B02F-7F4182B1E1FA}" type="parTrans" cxnId="{9DDD65F1-725B-442E-9437-A9451A5E53C0}">
      <dgm:prSet/>
      <dgm:spPr/>
      <dgm:t>
        <a:bodyPr/>
        <a:lstStyle/>
        <a:p>
          <a:endParaRPr lang="en-US"/>
        </a:p>
      </dgm:t>
    </dgm:pt>
    <dgm:pt modelId="{661EEAAF-7E35-4994-A434-0735EF017E2B}" type="sibTrans" cxnId="{9DDD65F1-725B-442E-9437-A9451A5E53C0}">
      <dgm:prSet/>
      <dgm:spPr/>
      <dgm:t>
        <a:bodyPr/>
        <a:lstStyle/>
        <a:p>
          <a:endParaRPr lang="en-US"/>
        </a:p>
      </dgm:t>
    </dgm:pt>
    <dgm:pt modelId="{5A75522B-6C75-45A0-8BDB-AA5972271AF6}">
      <dgm:prSet/>
      <dgm:spPr/>
      <dgm:t>
        <a:bodyPr/>
        <a:lstStyle/>
        <a:p>
          <a:r>
            <a:rPr lang="en-US" dirty="0"/>
            <a:t>Technical Assistance</a:t>
          </a:r>
        </a:p>
      </dgm:t>
    </dgm:pt>
    <dgm:pt modelId="{C2491674-0C81-43A2-AF81-4C96B4434A30}" type="parTrans" cxnId="{6E5B5034-0E40-4698-BA90-BE8C4E8232B2}">
      <dgm:prSet/>
      <dgm:spPr/>
      <dgm:t>
        <a:bodyPr/>
        <a:lstStyle/>
        <a:p>
          <a:endParaRPr lang="en-US"/>
        </a:p>
      </dgm:t>
    </dgm:pt>
    <dgm:pt modelId="{022A2AD6-0F54-4E57-9016-7809D51CBEFB}" type="sibTrans" cxnId="{6E5B5034-0E40-4698-BA90-BE8C4E8232B2}">
      <dgm:prSet/>
      <dgm:spPr/>
      <dgm:t>
        <a:bodyPr/>
        <a:lstStyle/>
        <a:p>
          <a:endParaRPr lang="en-US"/>
        </a:p>
      </dgm:t>
    </dgm:pt>
    <dgm:pt modelId="{9141FF1B-D85F-47C2-881E-1A70A96C5CB9}">
      <dgm:prSet/>
      <dgm:spPr/>
      <dgm:t>
        <a:bodyPr/>
        <a:lstStyle/>
        <a:p>
          <a:r>
            <a:rPr lang="en-US"/>
            <a:t>Coaching/Consultation/Collaboration</a:t>
          </a:r>
        </a:p>
      </dgm:t>
    </dgm:pt>
    <dgm:pt modelId="{A18ED3F1-B906-48C3-831C-41241AAD9D79}" type="parTrans" cxnId="{3021B6AE-42FB-4255-B1FC-21664EDAAE3C}">
      <dgm:prSet/>
      <dgm:spPr/>
      <dgm:t>
        <a:bodyPr/>
        <a:lstStyle/>
        <a:p>
          <a:endParaRPr lang="en-US"/>
        </a:p>
      </dgm:t>
    </dgm:pt>
    <dgm:pt modelId="{9759E273-E155-4414-B911-61741736C498}" type="sibTrans" cxnId="{3021B6AE-42FB-4255-B1FC-21664EDAAE3C}">
      <dgm:prSet/>
      <dgm:spPr/>
      <dgm:t>
        <a:bodyPr/>
        <a:lstStyle/>
        <a:p>
          <a:endParaRPr lang="en-US"/>
        </a:p>
      </dgm:t>
    </dgm:pt>
    <dgm:pt modelId="{F3B1D1AA-5C8C-4FF2-BCD8-8FD59A408EB6}">
      <dgm:prSet/>
      <dgm:spPr/>
      <dgm:t>
        <a:bodyPr/>
        <a:lstStyle/>
        <a:p>
          <a:r>
            <a:rPr lang="en-US"/>
            <a:t>Project AWARE/MTSS Community of Practice Google Drive Folder</a:t>
          </a:r>
        </a:p>
      </dgm:t>
    </dgm:pt>
    <dgm:pt modelId="{6AE947E7-41A0-4417-82EA-30572A10F27C}" type="parTrans" cxnId="{E735F093-1A95-4BB8-B52A-955DEBF2DD0E}">
      <dgm:prSet/>
      <dgm:spPr/>
      <dgm:t>
        <a:bodyPr/>
        <a:lstStyle/>
        <a:p>
          <a:endParaRPr lang="en-US"/>
        </a:p>
      </dgm:t>
    </dgm:pt>
    <dgm:pt modelId="{A4623CB7-2972-40C9-B9E5-661913EA32DB}" type="sibTrans" cxnId="{E735F093-1A95-4BB8-B52A-955DEBF2DD0E}">
      <dgm:prSet/>
      <dgm:spPr/>
      <dgm:t>
        <a:bodyPr/>
        <a:lstStyle/>
        <a:p>
          <a:endParaRPr lang="en-US"/>
        </a:p>
      </dgm:t>
    </dgm:pt>
    <dgm:pt modelId="{A3915DB3-3CC1-46E6-AE1F-54D6B081104E}">
      <dgm:prSet/>
      <dgm:spPr/>
      <dgm:t>
        <a:bodyPr/>
        <a:lstStyle/>
        <a:p>
          <a:r>
            <a:rPr lang="en-US"/>
            <a:t>Access to evidence-based, tiered resources, tools, exemplars, research, templates, etc. </a:t>
          </a:r>
        </a:p>
      </dgm:t>
    </dgm:pt>
    <dgm:pt modelId="{7CDEE4F1-D2EA-447D-82A9-B10C2E80AC2D}" type="parTrans" cxnId="{47DBA12D-DFB9-4EF1-BEE2-8E14B3EEB440}">
      <dgm:prSet/>
      <dgm:spPr/>
      <dgm:t>
        <a:bodyPr/>
        <a:lstStyle/>
        <a:p>
          <a:endParaRPr lang="en-US"/>
        </a:p>
      </dgm:t>
    </dgm:pt>
    <dgm:pt modelId="{E386009F-308F-4166-9E9C-1F0CF5C0604B}" type="sibTrans" cxnId="{47DBA12D-DFB9-4EF1-BEE2-8E14B3EEB440}">
      <dgm:prSet/>
      <dgm:spPr/>
      <dgm:t>
        <a:bodyPr/>
        <a:lstStyle/>
        <a:p>
          <a:endParaRPr lang="en-US"/>
        </a:p>
      </dgm:t>
    </dgm:pt>
    <dgm:pt modelId="{33D6B5A1-A0A8-4F7A-B580-B6BE62AAF44E}">
      <dgm:prSet/>
      <dgm:spPr/>
      <dgm:t>
        <a:bodyPr/>
        <a:lstStyle/>
        <a:p>
          <a:endParaRPr lang="en-US"/>
        </a:p>
      </dgm:t>
    </dgm:pt>
    <dgm:pt modelId="{0D46393D-B69F-49CA-9B3E-E1CF44295705}" type="parTrans" cxnId="{DECD71BC-4597-46BD-91AE-78B311ECFE06}">
      <dgm:prSet/>
      <dgm:spPr/>
      <dgm:t>
        <a:bodyPr/>
        <a:lstStyle/>
        <a:p>
          <a:endParaRPr lang="en-US"/>
        </a:p>
      </dgm:t>
    </dgm:pt>
    <dgm:pt modelId="{3C3C73F7-03DD-4AA0-B52C-DD89EA1DD65F}" type="sibTrans" cxnId="{DECD71BC-4597-46BD-91AE-78B311ECFE06}">
      <dgm:prSet/>
      <dgm:spPr/>
      <dgm:t>
        <a:bodyPr/>
        <a:lstStyle/>
        <a:p>
          <a:endParaRPr lang="en-US"/>
        </a:p>
      </dgm:t>
    </dgm:pt>
    <dgm:pt modelId="{DC334296-895E-4C4D-B01B-716DB6047737}">
      <dgm:prSet/>
      <dgm:spPr/>
      <dgm:t>
        <a:bodyPr/>
        <a:lstStyle/>
        <a:p>
          <a:endParaRPr lang="en-US"/>
        </a:p>
      </dgm:t>
    </dgm:pt>
    <dgm:pt modelId="{7BFB6255-2B51-4479-9CFE-DBD4FEF7502F}" type="parTrans" cxnId="{F496278E-4545-441C-9277-A206405C6E6B}">
      <dgm:prSet/>
      <dgm:spPr/>
      <dgm:t>
        <a:bodyPr/>
        <a:lstStyle/>
        <a:p>
          <a:endParaRPr lang="en-US"/>
        </a:p>
      </dgm:t>
    </dgm:pt>
    <dgm:pt modelId="{54ECFA7E-B6A4-4542-B96D-CC8E98E48246}" type="sibTrans" cxnId="{F496278E-4545-441C-9277-A206405C6E6B}">
      <dgm:prSet/>
      <dgm:spPr/>
      <dgm:t>
        <a:bodyPr/>
        <a:lstStyle/>
        <a:p>
          <a:endParaRPr lang="en-US"/>
        </a:p>
      </dgm:t>
    </dgm:pt>
    <dgm:pt modelId="{991EE9BB-85BF-4662-B2EF-337E03B64648}" type="pres">
      <dgm:prSet presAssocID="{E632BBC7-A40A-463A-805B-6B2A22BE14A4}" presName="Name0" presStyleCnt="0">
        <dgm:presLayoutVars>
          <dgm:chMax val="7"/>
          <dgm:chPref val="7"/>
          <dgm:dir/>
        </dgm:presLayoutVars>
      </dgm:prSet>
      <dgm:spPr/>
    </dgm:pt>
    <dgm:pt modelId="{6C8416F9-DDDD-4707-9A92-56C0EC1E36FB}" type="pres">
      <dgm:prSet presAssocID="{E632BBC7-A40A-463A-805B-6B2A22BE14A4}" presName="Name1" presStyleCnt="0"/>
      <dgm:spPr/>
    </dgm:pt>
    <dgm:pt modelId="{26089B84-EBE7-4A22-8FD0-13B251BEBED0}" type="pres">
      <dgm:prSet presAssocID="{E632BBC7-A40A-463A-805B-6B2A22BE14A4}" presName="cycle" presStyleCnt="0"/>
      <dgm:spPr/>
    </dgm:pt>
    <dgm:pt modelId="{3DB97F13-96E0-4C36-BEF4-0B0879BFB592}" type="pres">
      <dgm:prSet presAssocID="{E632BBC7-A40A-463A-805B-6B2A22BE14A4}" presName="srcNode" presStyleLbl="node1" presStyleIdx="0" presStyleCnt="7"/>
      <dgm:spPr/>
    </dgm:pt>
    <dgm:pt modelId="{CE66487B-3341-4B9E-B312-01AA537F76D0}" type="pres">
      <dgm:prSet presAssocID="{E632BBC7-A40A-463A-805B-6B2A22BE14A4}" presName="conn" presStyleLbl="parChTrans1D2" presStyleIdx="0" presStyleCnt="1"/>
      <dgm:spPr/>
    </dgm:pt>
    <dgm:pt modelId="{DF6AF921-FC31-468A-B180-BEF5F68259A7}" type="pres">
      <dgm:prSet presAssocID="{E632BBC7-A40A-463A-805B-6B2A22BE14A4}" presName="extraNode" presStyleLbl="node1" presStyleIdx="0" presStyleCnt="7"/>
      <dgm:spPr/>
    </dgm:pt>
    <dgm:pt modelId="{5737D989-7A92-48F5-96EB-2B81ED85EC75}" type="pres">
      <dgm:prSet presAssocID="{E632BBC7-A40A-463A-805B-6B2A22BE14A4}" presName="dstNode" presStyleLbl="node1" presStyleIdx="0" presStyleCnt="7"/>
      <dgm:spPr/>
    </dgm:pt>
    <dgm:pt modelId="{0781AEA5-B9CA-4FCA-AC22-3FB988BEBA64}" type="pres">
      <dgm:prSet presAssocID="{0A0E13E3-F51F-4C8C-96B9-8EEF02E186F1}" presName="text_1" presStyleLbl="node1" presStyleIdx="0" presStyleCnt="7">
        <dgm:presLayoutVars>
          <dgm:bulletEnabled val="1"/>
        </dgm:presLayoutVars>
      </dgm:prSet>
      <dgm:spPr/>
    </dgm:pt>
    <dgm:pt modelId="{224280F6-02BB-4C88-B94D-1F8EB22D07B4}" type="pres">
      <dgm:prSet presAssocID="{0A0E13E3-F51F-4C8C-96B9-8EEF02E186F1}" presName="accent_1" presStyleCnt="0"/>
      <dgm:spPr/>
    </dgm:pt>
    <dgm:pt modelId="{717AF439-83F3-4D66-A90B-1E501E923399}" type="pres">
      <dgm:prSet presAssocID="{0A0E13E3-F51F-4C8C-96B9-8EEF02E186F1}" presName="accentRepeatNode" presStyleLbl="solidFgAcc1" presStyleIdx="0" presStyleCnt="7"/>
      <dgm:spPr/>
    </dgm:pt>
    <dgm:pt modelId="{97ABE044-F85C-4578-8C14-183AB4E441A6}" type="pres">
      <dgm:prSet presAssocID="{8501B258-3CE4-4190-8349-458B0B6D244B}" presName="text_2" presStyleLbl="node1" presStyleIdx="1" presStyleCnt="7">
        <dgm:presLayoutVars>
          <dgm:bulletEnabled val="1"/>
        </dgm:presLayoutVars>
      </dgm:prSet>
      <dgm:spPr/>
    </dgm:pt>
    <dgm:pt modelId="{472E4138-F0D1-484E-8FC4-F4B65580FCA3}" type="pres">
      <dgm:prSet presAssocID="{8501B258-3CE4-4190-8349-458B0B6D244B}" presName="accent_2" presStyleCnt="0"/>
      <dgm:spPr/>
    </dgm:pt>
    <dgm:pt modelId="{8B60805E-B879-4854-8278-FB291D4C32BF}" type="pres">
      <dgm:prSet presAssocID="{8501B258-3CE4-4190-8349-458B0B6D244B}" presName="accentRepeatNode" presStyleLbl="solidFgAcc1" presStyleIdx="1" presStyleCnt="7"/>
      <dgm:spPr/>
    </dgm:pt>
    <dgm:pt modelId="{AEBCC40B-1B59-4378-9371-A18ADF374DDC}" type="pres">
      <dgm:prSet presAssocID="{802D5F74-6EF2-480A-8A64-5D5DFAD12844}" presName="text_3" presStyleLbl="node1" presStyleIdx="2" presStyleCnt="7">
        <dgm:presLayoutVars>
          <dgm:bulletEnabled val="1"/>
        </dgm:presLayoutVars>
      </dgm:prSet>
      <dgm:spPr/>
    </dgm:pt>
    <dgm:pt modelId="{81F94F7E-4802-49FA-B7CA-495FE786E81F}" type="pres">
      <dgm:prSet presAssocID="{802D5F74-6EF2-480A-8A64-5D5DFAD12844}" presName="accent_3" presStyleCnt="0"/>
      <dgm:spPr/>
    </dgm:pt>
    <dgm:pt modelId="{CBB84A57-3804-4283-B835-AC9A51A9FD15}" type="pres">
      <dgm:prSet presAssocID="{802D5F74-6EF2-480A-8A64-5D5DFAD12844}" presName="accentRepeatNode" presStyleLbl="solidFgAcc1" presStyleIdx="2" presStyleCnt="7"/>
      <dgm:spPr/>
    </dgm:pt>
    <dgm:pt modelId="{521060B2-6144-4ADB-8182-567A62E4DF3F}" type="pres">
      <dgm:prSet presAssocID="{5A75522B-6C75-45A0-8BDB-AA5972271AF6}" presName="text_4" presStyleLbl="node1" presStyleIdx="3" presStyleCnt="7">
        <dgm:presLayoutVars>
          <dgm:bulletEnabled val="1"/>
        </dgm:presLayoutVars>
      </dgm:prSet>
      <dgm:spPr/>
    </dgm:pt>
    <dgm:pt modelId="{0AC52C7B-7845-4225-8308-49375EFFB4F8}" type="pres">
      <dgm:prSet presAssocID="{5A75522B-6C75-45A0-8BDB-AA5972271AF6}" presName="accent_4" presStyleCnt="0"/>
      <dgm:spPr/>
    </dgm:pt>
    <dgm:pt modelId="{0208F2F2-B9A4-4D91-A1F5-AEBB92087B37}" type="pres">
      <dgm:prSet presAssocID="{5A75522B-6C75-45A0-8BDB-AA5972271AF6}" presName="accentRepeatNode" presStyleLbl="solidFgAcc1" presStyleIdx="3" presStyleCnt="7"/>
      <dgm:spPr/>
    </dgm:pt>
    <dgm:pt modelId="{1D3A3F56-CABE-4040-9DF4-9493932FACF2}" type="pres">
      <dgm:prSet presAssocID="{9141FF1B-D85F-47C2-881E-1A70A96C5CB9}" presName="text_5" presStyleLbl="node1" presStyleIdx="4" presStyleCnt="7">
        <dgm:presLayoutVars>
          <dgm:bulletEnabled val="1"/>
        </dgm:presLayoutVars>
      </dgm:prSet>
      <dgm:spPr/>
    </dgm:pt>
    <dgm:pt modelId="{BA4D5DB6-2DC2-4FA2-B519-1EADCCB48D3A}" type="pres">
      <dgm:prSet presAssocID="{9141FF1B-D85F-47C2-881E-1A70A96C5CB9}" presName="accent_5" presStyleCnt="0"/>
      <dgm:spPr/>
    </dgm:pt>
    <dgm:pt modelId="{D71B5199-E5CA-4713-B0E4-A1720590FED4}" type="pres">
      <dgm:prSet presAssocID="{9141FF1B-D85F-47C2-881E-1A70A96C5CB9}" presName="accentRepeatNode" presStyleLbl="solidFgAcc1" presStyleIdx="4" presStyleCnt="7"/>
      <dgm:spPr/>
    </dgm:pt>
    <dgm:pt modelId="{71C76231-A8E8-42CB-82CC-79F257FB83DD}" type="pres">
      <dgm:prSet presAssocID="{F3B1D1AA-5C8C-4FF2-BCD8-8FD59A408EB6}" presName="text_6" presStyleLbl="node1" presStyleIdx="5" presStyleCnt="7">
        <dgm:presLayoutVars>
          <dgm:bulletEnabled val="1"/>
        </dgm:presLayoutVars>
      </dgm:prSet>
      <dgm:spPr/>
    </dgm:pt>
    <dgm:pt modelId="{FC7F56A6-1219-4514-BF45-D611322FFE27}" type="pres">
      <dgm:prSet presAssocID="{F3B1D1AA-5C8C-4FF2-BCD8-8FD59A408EB6}" presName="accent_6" presStyleCnt="0"/>
      <dgm:spPr/>
    </dgm:pt>
    <dgm:pt modelId="{596BE569-769B-474C-B844-2F1DB4567F1F}" type="pres">
      <dgm:prSet presAssocID="{F3B1D1AA-5C8C-4FF2-BCD8-8FD59A408EB6}" presName="accentRepeatNode" presStyleLbl="solidFgAcc1" presStyleIdx="5" presStyleCnt="7"/>
      <dgm:spPr/>
    </dgm:pt>
    <dgm:pt modelId="{7872254F-8F7F-419D-BF38-C1F0E20E09D7}" type="pres">
      <dgm:prSet presAssocID="{A3915DB3-3CC1-46E6-AE1F-54D6B081104E}" presName="text_7" presStyleLbl="node1" presStyleIdx="6" presStyleCnt="7">
        <dgm:presLayoutVars>
          <dgm:bulletEnabled val="1"/>
        </dgm:presLayoutVars>
      </dgm:prSet>
      <dgm:spPr/>
    </dgm:pt>
    <dgm:pt modelId="{8575250C-C8CA-41A9-9303-745FC7914221}" type="pres">
      <dgm:prSet presAssocID="{A3915DB3-3CC1-46E6-AE1F-54D6B081104E}" presName="accent_7" presStyleCnt="0"/>
      <dgm:spPr/>
    </dgm:pt>
    <dgm:pt modelId="{7D086681-92E5-471B-AC4C-0FF727D21173}" type="pres">
      <dgm:prSet presAssocID="{A3915DB3-3CC1-46E6-AE1F-54D6B081104E}" presName="accentRepeatNode" presStyleLbl="solidFgAcc1" presStyleIdx="6" presStyleCnt="7"/>
      <dgm:spPr/>
    </dgm:pt>
  </dgm:ptLst>
  <dgm:cxnLst>
    <dgm:cxn modelId="{161C740C-81BD-41DE-A2D6-3FC3D8E5B4DB}" type="presOf" srcId="{8501B258-3CE4-4190-8349-458B0B6D244B}" destId="{97ABE044-F85C-4578-8C14-183AB4E441A6}" srcOrd="0" destOrd="0" presId="urn:microsoft.com/office/officeart/2008/layout/VerticalCurvedList"/>
    <dgm:cxn modelId="{23DC9815-16CA-4D43-8C01-BA22DB4F64BB}" type="presOf" srcId="{5A75522B-6C75-45A0-8BDB-AA5972271AF6}" destId="{521060B2-6144-4ADB-8182-567A62E4DF3F}" srcOrd="0" destOrd="0" presId="urn:microsoft.com/office/officeart/2008/layout/VerticalCurvedList"/>
    <dgm:cxn modelId="{47DBA12D-DFB9-4EF1-BEE2-8E14B3EEB440}" srcId="{E632BBC7-A40A-463A-805B-6B2A22BE14A4}" destId="{A3915DB3-3CC1-46E6-AE1F-54D6B081104E}" srcOrd="6" destOrd="0" parTransId="{7CDEE4F1-D2EA-447D-82A9-B10C2E80AC2D}" sibTransId="{E386009F-308F-4166-9E9C-1F0CF5C0604B}"/>
    <dgm:cxn modelId="{6E5B5034-0E40-4698-BA90-BE8C4E8232B2}" srcId="{E632BBC7-A40A-463A-805B-6B2A22BE14A4}" destId="{5A75522B-6C75-45A0-8BDB-AA5972271AF6}" srcOrd="3" destOrd="0" parTransId="{C2491674-0C81-43A2-AF81-4C96B4434A30}" sibTransId="{022A2AD6-0F54-4E57-9016-7809D51CBEFB}"/>
    <dgm:cxn modelId="{04ABA046-EC4D-4BE3-A6AE-F88A1EA3B358}" type="presOf" srcId="{802D5F74-6EF2-480A-8A64-5D5DFAD12844}" destId="{AEBCC40B-1B59-4378-9371-A18ADF374DDC}" srcOrd="0" destOrd="0" presId="urn:microsoft.com/office/officeart/2008/layout/VerticalCurvedList"/>
    <dgm:cxn modelId="{64AC476F-EC39-48FF-BD3B-1FA5108827B3}" srcId="{E632BBC7-A40A-463A-805B-6B2A22BE14A4}" destId="{0A0E13E3-F51F-4C8C-96B9-8EEF02E186F1}" srcOrd="0" destOrd="0" parTransId="{BB99B159-EDB7-4A8D-90E4-9B1D7EA3EC51}" sibTransId="{2BC31DFD-E089-4628-9C99-0170D69BECF5}"/>
    <dgm:cxn modelId="{B57C1958-1436-4AB9-AD75-41E813EC76C5}" type="presOf" srcId="{A3915DB3-3CC1-46E6-AE1F-54D6B081104E}" destId="{7872254F-8F7F-419D-BF38-C1F0E20E09D7}" srcOrd="0" destOrd="0" presId="urn:microsoft.com/office/officeart/2008/layout/VerticalCurvedList"/>
    <dgm:cxn modelId="{F6175086-6502-4F70-9AF4-07C765F8C313}" type="presOf" srcId="{0A0E13E3-F51F-4C8C-96B9-8EEF02E186F1}" destId="{0781AEA5-B9CA-4FCA-AC22-3FB988BEBA64}" srcOrd="0" destOrd="0" presId="urn:microsoft.com/office/officeart/2008/layout/VerticalCurvedList"/>
    <dgm:cxn modelId="{9EAFBF8B-AC1B-4798-A349-C676EEDE7E36}" type="presOf" srcId="{9141FF1B-D85F-47C2-881E-1A70A96C5CB9}" destId="{1D3A3F56-CABE-4040-9DF4-9493932FACF2}" srcOrd="0" destOrd="0" presId="urn:microsoft.com/office/officeart/2008/layout/VerticalCurvedList"/>
    <dgm:cxn modelId="{F496278E-4545-441C-9277-A206405C6E6B}" srcId="{E632BBC7-A40A-463A-805B-6B2A22BE14A4}" destId="{DC334296-895E-4C4D-B01B-716DB6047737}" srcOrd="8" destOrd="0" parTransId="{7BFB6255-2B51-4479-9CFE-DBD4FEF7502F}" sibTransId="{54ECFA7E-B6A4-4542-B96D-CC8E98E48246}"/>
    <dgm:cxn modelId="{E735F093-1A95-4BB8-B52A-955DEBF2DD0E}" srcId="{E632BBC7-A40A-463A-805B-6B2A22BE14A4}" destId="{F3B1D1AA-5C8C-4FF2-BCD8-8FD59A408EB6}" srcOrd="5" destOrd="0" parTransId="{6AE947E7-41A0-4417-82EA-30572A10F27C}" sibTransId="{A4623CB7-2972-40C9-B9E5-661913EA32DB}"/>
    <dgm:cxn modelId="{FA31049F-6970-472D-87DC-388155DE4C0F}" type="presOf" srcId="{2BC31DFD-E089-4628-9C99-0170D69BECF5}" destId="{CE66487B-3341-4B9E-B312-01AA537F76D0}" srcOrd="0" destOrd="0" presId="urn:microsoft.com/office/officeart/2008/layout/VerticalCurvedList"/>
    <dgm:cxn modelId="{3021B6AE-42FB-4255-B1FC-21664EDAAE3C}" srcId="{E632BBC7-A40A-463A-805B-6B2A22BE14A4}" destId="{9141FF1B-D85F-47C2-881E-1A70A96C5CB9}" srcOrd="4" destOrd="0" parTransId="{A18ED3F1-B906-48C3-831C-41241AAD9D79}" sibTransId="{9759E273-E155-4414-B911-61741736C498}"/>
    <dgm:cxn modelId="{DECD71BC-4597-46BD-91AE-78B311ECFE06}" srcId="{E632BBC7-A40A-463A-805B-6B2A22BE14A4}" destId="{33D6B5A1-A0A8-4F7A-B580-B6BE62AAF44E}" srcOrd="7" destOrd="0" parTransId="{0D46393D-B69F-49CA-9B3E-E1CF44295705}" sibTransId="{3C3C73F7-03DD-4AA0-B52C-DD89EA1DD65F}"/>
    <dgm:cxn modelId="{364B9ACB-441C-43EF-9A3D-81E9754B063B}" srcId="{E632BBC7-A40A-463A-805B-6B2A22BE14A4}" destId="{8501B258-3CE4-4190-8349-458B0B6D244B}" srcOrd="1" destOrd="0" parTransId="{E2BA472B-C7AD-48BD-95E2-352C00A8F9CE}" sibTransId="{6576B403-5D05-4A32-85B9-4B748BC98F42}"/>
    <dgm:cxn modelId="{166504D1-14DF-4BDF-83D3-1A06CBB4860A}" type="presOf" srcId="{E632BBC7-A40A-463A-805B-6B2A22BE14A4}" destId="{991EE9BB-85BF-4662-B2EF-337E03B64648}" srcOrd="0" destOrd="0" presId="urn:microsoft.com/office/officeart/2008/layout/VerticalCurvedList"/>
    <dgm:cxn modelId="{9DDD65F1-725B-442E-9437-A9451A5E53C0}" srcId="{E632BBC7-A40A-463A-805B-6B2A22BE14A4}" destId="{802D5F74-6EF2-480A-8A64-5D5DFAD12844}" srcOrd="2" destOrd="0" parTransId="{78F75494-1427-4383-B02F-7F4182B1E1FA}" sibTransId="{661EEAAF-7E35-4994-A434-0735EF017E2B}"/>
    <dgm:cxn modelId="{41D978F8-988D-49F7-AE1B-753AB20C4DEA}" type="presOf" srcId="{F3B1D1AA-5C8C-4FF2-BCD8-8FD59A408EB6}" destId="{71C76231-A8E8-42CB-82CC-79F257FB83DD}" srcOrd="0" destOrd="0" presId="urn:microsoft.com/office/officeart/2008/layout/VerticalCurvedList"/>
    <dgm:cxn modelId="{908503DD-4336-4384-8304-E7686A15D40E}" type="presParOf" srcId="{991EE9BB-85BF-4662-B2EF-337E03B64648}" destId="{6C8416F9-DDDD-4707-9A92-56C0EC1E36FB}" srcOrd="0" destOrd="0" presId="urn:microsoft.com/office/officeart/2008/layout/VerticalCurvedList"/>
    <dgm:cxn modelId="{6AB731DF-D1B4-4835-AE8E-19AABC2375A2}" type="presParOf" srcId="{6C8416F9-DDDD-4707-9A92-56C0EC1E36FB}" destId="{26089B84-EBE7-4A22-8FD0-13B251BEBED0}" srcOrd="0" destOrd="0" presId="urn:microsoft.com/office/officeart/2008/layout/VerticalCurvedList"/>
    <dgm:cxn modelId="{3CE86AEA-5D98-4B00-84AC-CEA0156DB540}" type="presParOf" srcId="{26089B84-EBE7-4A22-8FD0-13B251BEBED0}" destId="{3DB97F13-96E0-4C36-BEF4-0B0879BFB592}" srcOrd="0" destOrd="0" presId="urn:microsoft.com/office/officeart/2008/layout/VerticalCurvedList"/>
    <dgm:cxn modelId="{1A78C111-8060-4416-9D33-08C4346DDDBE}" type="presParOf" srcId="{26089B84-EBE7-4A22-8FD0-13B251BEBED0}" destId="{CE66487B-3341-4B9E-B312-01AA537F76D0}" srcOrd="1" destOrd="0" presId="urn:microsoft.com/office/officeart/2008/layout/VerticalCurvedList"/>
    <dgm:cxn modelId="{B5DB98AB-1236-4E65-B569-43C32EACCE2A}" type="presParOf" srcId="{26089B84-EBE7-4A22-8FD0-13B251BEBED0}" destId="{DF6AF921-FC31-468A-B180-BEF5F68259A7}" srcOrd="2" destOrd="0" presId="urn:microsoft.com/office/officeart/2008/layout/VerticalCurvedList"/>
    <dgm:cxn modelId="{261829BF-C60F-4CA8-9536-C3D0A69E2C9D}" type="presParOf" srcId="{26089B84-EBE7-4A22-8FD0-13B251BEBED0}" destId="{5737D989-7A92-48F5-96EB-2B81ED85EC75}" srcOrd="3" destOrd="0" presId="urn:microsoft.com/office/officeart/2008/layout/VerticalCurvedList"/>
    <dgm:cxn modelId="{8EBBA805-B3FB-44ED-AD0C-4EB7DBE84D50}" type="presParOf" srcId="{6C8416F9-DDDD-4707-9A92-56C0EC1E36FB}" destId="{0781AEA5-B9CA-4FCA-AC22-3FB988BEBA64}" srcOrd="1" destOrd="0" presId="urn:microsoft.com/office/officeart/2008/layout/VerticalCurvedList"/>
    <dgm:cxn modelId="{C1CD8079-6E94-4BF3-B340-2DFE68FCBB88}" type="presParOf" srcId="{6C8416F9-DDDD-4707-9A92-56C0EC1E36FB}" destId="{224280F6-02BB-4C88-B94D-1F8EB22D07B4}" srcOrd="2" destOrd="0" presId="urn:microsoft.com/office/officeart/2008/layout/VerticalCurvedList"/>
    <dgm:cxn modelId="{2D7C3CE2-3F39-489D-BBE6-E4EEAC1193F2}" type="presParOf" srcId="{224280F6-02BB-4C88-B94D-1F8EB22D07B4}" destId="{717AF439-83F3-4D66-A90B-1E501E923399}" srcOrd="0" destOrd="0" presId="urn:microsoft.com/office/officeart/2008/layout/VerticalCurvedList"/>
    <dgm:cxn modelId="{96381480-9EAA-4C74-85EF-917A5885153E}" type="presParOf" srcId="{6C8416F9-DDDD-4707-9A92-56C0EC1E36FB}" destId="{97ABE044-F85C-4578-8C14-183AB4E441A6}" srcOrd="3" destOrd="0" presId="urn:microsoft.com/office/officeart/2008/layout/VerticalCurvedList"/>
    <dgm:cxn modelId="{14CA2555-BDD1-41AD-8BDA-A0BB653C69D8}" type="presParOf" srcId="{6C8416F9-DDDD-4707-9A92-56C0EC1E36FB}" destId="{472E4138-F0D1-484E-8FC4-F4B65580FCA3}" srcOrd="4" destOrd="0" presId="urn:microsoft.com/office/officeart/2008/layout/VerticalCurvedList"/>
    <dgm:cxn modelId="{A66B2988-4038-465A-A237-7E4B85956B81}" type="presParOf" srcId="{472E4138-F0D1-484E-8FC4-F4B65580FCA3}" destId="{8B60805E-B879-4854-8278-FB291D4C32BF}" srcOrd="0" destOrd="0" presId="urn:microsoft.com/office/officeart/2008/layout/VerticalCurvedList"/>
    <dgm:cxn modelId="{52A1475D-3025-488E-BDCA-721B76F47E37}" type="presParOf" srcId="{6C8416F9-DDDD-4707-9A92-56C0EC1E36FB}" destId="{AEBCC40B-1B59-4378-9371-A18ADF374DDC}" srcOrd="5" destOrd="0" presId="urn:microsoft.com/office/officeart/2008/layout/VerticalCurvedList"/>
    <dgm:cxn modelId="{44D17192-071A-44DD-A774-B78DA87F47D4}" type="presParOf" srcId="{6C8416F9-DDDD-4707-9A92-56C0EC1E36FB}" destId="{81F94F7E-4802-49FA-B7CA-495FE786E81F}" srcOrd="6" destOrd="0" presId="urn:microsoft.com/office/officeart/2008/layout/VerticalCurvedList"/>
    <dgm:cxn modelId="{63A504DF-8299-4C17-B185-696CA1E94186}" type="presParOf" srcId="{81F94F7E-4802-49FA-B7CA-495FE786E81F}" destId="{CBB84A57-3804-4283-B835-AC9A51A9FD15}" srcOrd="0" destOrd="0" presId="urn:microsoft.com/office/officeart/2008/layout/VerticalCurvedList"/>
    <dgm:cxn modelId="{BCE6D3F7-5A1B-4607-8ACB-86ACDFD97480}" type="presParOf" srcId="{6C8416F9-DDDD-4707-9A92-56C0EC1E36FB}" destId="{521060B2-6144-4ADB-8182-567A62E4DF3F}" srcOrd="7" destOrd="0" presId="urn:microsoft.com/office/officeart/2008/layout/VerticalCurvedList"/>
    <dgm:cxn modelId="{1BD127DE-34BA-44E9-93CC-BABCE8F5A8D1}" type="presParOf" srcId="{6C8416F9-DDDD-4707-9A92-56C0EC1E36FB}" destId="{0AC52C7B-7845-4225-8308-49375EFFB4F8}" srcOrd="8" destOrd="0" presId="urn:microsoft.com/office/officeart/2008/layout/VerticalCurvedList"/>
    <dgm:cxn modelId="{75D47090-8DA6-4EF0-9FEA-23FCB5B7D0E5}" type="presParOf" srcId="{0AC52C7B-7845-4225-8308-49375EFFB4F8}" destId="{0208F2F2-B9A4-4D91-A1F5-AEBB92087B37}" srcOrd="0" destOrd="0" presId="urn:microsoft.com/office/officeart/2008/layout/VerticalCurvedList"/>
    <dgm:cxn modelId="{A28F89E5-A319-44B8-BA23-AD531438CABA}" type="presParOf" srcId="{6C8416F9-DDDD-4707-9A92-56C0EC1E36FB}" destId="{1D3A3F56-CABE-4040-9DF4-9493932FACF2}" srcOrd="9" destOrd="0" presId="urn:microsoft.com/office/officeart/2008/layout/VerticalCurvedList"/>
    <dgm:cxn modelId="{E92A6C82-FEA1-45EB-BD95-FD021B20576D}" type="presParOf" srcId="{6C8416F9-DDDD-4707-9A92-56C0EC1E36FB}" destId="{BA4D5DB6-2DC2-4FA2-B519-1EADCCB48D3A}" srcOrd="10" destOrd="0" presId="urn:microsoft.com/office/officeart/2008/layout/VerticalCurvedList"/>
    <dgm:cxn modelId="{2DCBFBF3-DB39-4E77-808D-360135CD6057}" type="presParOf" srcId="{BA4D5DB6-2DC2-4FA2-B519-1EADCCB48D3A}" destId="{D71B5199-E5CA-4713-B0E4-A1720590FED4}" srcOrd="0" destOrd="0" presId="urn:microsoft.com/office/officeart/2008/layout/VerticalCurvedList"/>
    <dgm:cxn modelId="{77601F3D-D3FD-416D-BFED-739164F29AB3}" type="presParOf" srcId="{6C8416F9-DDDD-4707-9A92-56C0EC1E36FB}" destId="{71C76231-A8E8-42CB-82CC-79F257FB83DD}" srcOrd="11" destOrd="0" presId="urn:microsoft.com/office/officeart/2008/layout/VerticalCurvedList"/>
    <dgm:cxn modelId="{52560E82-41D5-4342-992E-ABFA93A45111}" type="presParOf" srcId="{6C8416F9-DDDD-4707-9A92-56C0EC1E36FB}" destId="{FC7F56A6-1219-4514-BF45-D611322FFE27}" srcOrd="12" destOrd="0" presId="urn:microsoft.com/office/officeart/2008/layout/VerticalCurvedList"/>
    <dgm:cxn modelId="{009081C1-FD3F-473E-AD06-1BC87346F60F}" type="presParOf" srcId="{FC7F56A6-1219-4514-BF45-D611322FFE27}" destId="{596BE569-769B-474C-B844-2F1DB4567F1F}" srcOrd="0" destOrd="0" presId="urn:microsoft.com/office/officeart/2008/layout/VerticalCurvedList"/>
    <dgm:cxn modelId="{50DB2A66-61D5-4ABB-B67F-98EC082762A1}" type="presParOf" srcId="{6C8416F9-DDDD-4707-9A92-56C0EC1E36FB}" destId="{7872254F-8F7F-419D-BF38-C1F0E20E09D7}" srcOrd="13" destOrd="0" presId="urn:microsoft.com/office/officeart/2008/layout/VerticalCurvedList"/>
    <dgm:cxn modelId="{467D8086-2A2F-4E7F-A2E8-1DB66D6ED6EB}" type="presParOf" srcId="{6C8416F9-DDDD-4707-9A92-56C0EC1E36FB}" destId="{8575250C-C8CA-41A9-9303-745FC7914221}" srcOrd="14" destOrd="0" presId="urn:microsoft.com/office/officeart/2008/layout/VerticalCurvedList"/>
    <dgm:cxn modelId="{2C4999FA-4DFC-4634-9E02-827108449026}" type="presParOf" srcId="{8575250C-C8CA-41A9-9303-745FC7914221}" destId="{7D086681-92E5-471B-AC4C-0FF727D21173}"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30CFBB-DAA2-4941-8301-5E1032EC8A8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8EA58E62-2E49-4FC5-8323-60F3AC191902}">
      <dgm:prSet phldrT="[Text]"/>
      <dgm:spPr/>
      <dgm:t>
        <a:bodyPr/>
        <a:lstStyle/>
        <a:p>
          <a:r>
            <a:rPr lang="en-US"/>
            <a:t>Cohort One (2020-2021)</a:t>
          </a:r>
        </a:p>
      </dgm:t>
    </dgm:pt>
    <dgm:pt modelId="{881FDEC6-9A97-4EEE-ABB6-205DC13DB122}" type="parTrans" cxnId="{73E2B332-88EC-42E3-B268-B08CB88BCA04}">
      <dgm:prSet/>
      <dgm:spPr/>
      <dgm:t>
        <a:bodyPr/>
        <a:lstStyle/>
        <a:p>
          <a:endParaRPr lang="en-US"/>
        </a:p>
      </dgm:t>
    </dgm:pt>
    <dgm:pt modelId="{5655C804-FB0C-4DE7-90F8-84E02982EF73}" type="sibTrans" cxnId="{73E2B332-88EC-42E3-B268-B08CB88BCA04}">
      <dgm:prSet/>
      <dgm:spPr/>
      <dgm:t>
        <a:bodyPr/>
        <a:lstStyle/>
        <a:p>
          <a:endParaRPr lang="en-US"/>
        </a:p>
      </dgm:t>
    </dgm:pt>
    <dgm:pt modelId="{93E5F429-40D2-4F28-90E2-F012FFFEC024}">
      <dgm:prSet phldrT="[Text]"/>
      <dgm:spPr/>
      <dgm:t>
        <a:bodyPr/>
        <a:lstStyle/>
        <a:p>
          <a:r>
            <a:rPr lang="en-US" dirty="0"/>
            <a:t>Beacon Academy</a:t>
          </a:r>
        </a:p>
        <a:p>
          <a:r>
            <a:rPr lang="en-US" dirty="0"/>
            <a:t>(East and West)</a:t>
          </a:r>
        </a:p>
      </dgm:t>
    </dgm:pt>
    <dgm:pt modelId="{137316E4-CC05-4CBB-8FCA-1F9056F7453B}" type="parTrans" cxnId="{B280D2F5-5C2E-4FD1-ACF8-D7815C1A93D2}">
      <dgm:prSet/>
      <dgm:spPr/>
      <dgm:t>
        <a:bodyPr/>
        <a:lstStyle/>
        <a:p>
          <a:endParaRPr lang="en-US"/>
        </a:p>
      </dgm:t>
    </dgm:pt>
    <dgm:pt modelId="{BBB5B426-0D3B-46E0-9677-73DE711ED8C7}" type="sibTrans" cxnId="{B280D2F5-5C2E-4FD1-ACF8-D7815C1A93D2}">
      <dgm:prSet/>
      <dgm:spPr/>
      <dgm:t>
        <a:bodyPr/>
        <a:lstStyle/>
        <a:p>
          <a:endParaRPr lang="en-US"/>
        </a:p>
      </dgm:t>
    </dgm:pt>
    <dgm:pt modelId="{F679D1E8-2D6B-40E3-8081-73242CC7C839}">
      <dgm:prSet phldrT="[Text]"/>
      <dgm:spPr/>
      <dgm:t>
        <a:bodyPr/>
        <a:lstStyle/>
        <a:p>
          <a:r>
            <a:rPr lang="en-US"/>
            <a:t>Signature Preparatory</a:t>
          </a:r>
        </a:p>
      </dgm:t>
    </dgm:pt>
    <dgm:pt modelId="{0E6FA0DB-809A-4BF6-A1AE-3AC590E91FE1}" type="parTrans" cxnId="{FA3380A0-68F0-4954-ABEF-D6917463EBB1}">
      <dgm:prSet/>
      <dgm:spPr/>
      <dgm:t>
        <a:bodyPr/>
        <a:lstStyle/>
        <a:p>
          <a:endParaRPr lang="en-US"/>
        </a:p>
      </dgm:t>
    </dgm:pt>
    <dgm:pt modelId="{2E421621-B20F-4642-97C5-61A330348E41}" type="sibTrans" cxnId="{FA3380A0-68F0-4954-ABEF-D6917463EBB1}">
      <dgm:prSet/>
      <dgm:spPr/>
      <dgm:t>
        <a:bodyPr/>
        <a:lstStyle/>
        <a:p>
          <a:endParaRPr lang="en-US"/>
        </a:p>
      </dgm:t>
    </dgm:pt>
    <dgm:pt modelId="{3378505A-FD1E-4713-9ED9-6ED8AF4281E5}">
      <dgm:prSet phldrT="[Text]"/>
      <dgm:spPr/>
      <dgm:t>
        <a:bodyPr/>
        <a:lstStyle/>
        <a:p>
          <a:r>
            <a:rPr lang="en-US"/>
            <a:t>Cohort 2 (2021-2022)</a:t>
          </a:r>
        </a:p>
      </dgm:t>
    </dgm:pt>
    <dgm:pt modelId="{EC999A7A-E7A0-4A2C-A46B-860B17EAD6C1}" type="parTrans" cxnId="{262E2AF3-19A8-4D9F-8CBC-388B0DB8AA43}">
      <dgm:prSet/>
      <dgm:spPr/>
      <dgm:t>
        <a:bodyPr/>
        <a:lstStyle/>
        <a:p>
          <a:endParaRPr lang="en-US"/>
        </a:p>
      </dgm:t>
    </dgm:pt>
    <dgm:pt modelId="{64A354D8-2F4F-40D8-9E92-8A08EDDEAE13}" type="sibTrans" cxnId="{262E2AF3-19A8-4D9F-8CBC-388B0DB8AA43}">
      <dgm:prSet/>
      <dgm:spPr/>
      <dgm:t>
        <a:bodyPr/>
        <a:lstStyle/>
        <a:p>
          <a:endParaRPr lang="en-US"/>
        </a:p>
      </dgm:t>
    </dgm:pt>
    <dgm:pt modelId="{EF52AA47-B35E-4ECF-9B8F-84161F17FC41}">
      <dgm:prSet phldrT="[Text]" custT="1"/>
      <dgm:spPr/>
      <dgm:t>
        <a:bodyPr/>
        <a:lstStyle/>
        <a:p>
          <a:r>
            <a:rPr lang="en-US" sz="1400" dirty="0"/>
            <a:t>CASLV</a:t>
          </a:r>
          <a:r>
            <a:rPr lang="en-US" sz="1800" dirty="0"/>
            <a:t>         </a:t>
          </a:r>
          <a:r>
            <a:rPr lang="en-US" sz="1200" dirty="0"/>
            <a:t>(6)</a:t>
          </a:r>
        </a:p>
      </dgm:t>
    </dgm:pt>
    <dgm:pt modelId="{011DEAB2-9DDB-45CE-BDE0-6105D8E175E1}" type="parTrans" cxnId="{0DE8AF23-0168-4AB7-A9F9-7555BDC307DB}">
      <dgm:prSet/>
      <dgm:spPr/>
      <dgm:t>
        <a:bodyPr/>
        <a:lstStyle/>
        <a:p>
          <a:endParaRPr lang="en-US"/>
        </a:p>
      </dgm:t>
    </dgm:pt>
    <dgm:pt modelId="{C20DE2ED-6B08-4CC2-ADA2-ACB86BA511A6}" type="sibTrans" cxnId="{0DE8AF23-0168-4AB7-A9F9-7555BDC307DB}">
      <dgm:prSet/>
      <dgm:spPr/>
      <dgm:t>
        <a:bodyPr/>
        <a:lstStyle/>
        <a:p>
          <a:endParaRPr lang="en-US"/>
        </a:p>
      </dgm:t>
    </dgm:pt>
    <dgm:pt modelId="{AB6BC350-7E4B-4C73-B32B-429F558CCED6}">
      <dgm:prSet phldrT="[Text]"/>
      <dgm:spPr/>
      <dgm:t>
        <a:bodyPr/>
        <a:lstStyle/>
        <a:p>
          <a:r>
            <a:rPr lang="en-US"/>
            <a:t>Cohort 3 (2022-2023)</a:t>
          </a:r>
        </a:p>
      </dgm:t>
    </dgm:pt>
    <dgm:pt modelId="{E7F35237-E3BE-4A78-A348-200A4E9D87E1}" type="parTrans" cxnId="{4DC4559F-27C1-45A6-BABC-B46B01E52E30}">
      <dgm:prSet/>
      <dgm:spPr/>
      <dgm:t>
        <a:bodyPr/>
        <a:lstStyle/>
        <a:p>
          <a:endParaRPr lang="en-US"/>
        </a:p>
      </dgm:t>
    </dgm:pt>
    <dgm:pt modelId="{2DE0027A-4F59-4B78-9B65-C76F3AB7FA6B}" type="sibTrans" cxnId="{4DC4559F-27C1-45A6-BABC-B46B01E52E30}">
      <dgm:prSet/>
      <dgm:spPr/>
      <dgm:t>
        <a:bodyPr/>
        <a:lstStyle/>
        <a:p>
          <a:endParaRPr lang="en-US"/>
        </a:p>
      </dgm:t>
    </dgm:pt>
    <dgm:pt modelId="{53BE9833-8D3C-4257-818A-D69EA88033CC}">
      <dgm:prSet phldrT="[Text]"/>
      <dgm:spPr/>
      <dgm:t>
        <a:bodyPr/>
        <a:lstStyle/>
        <a:p>
          <a:r>
            <a:rPr lang="en-US"/>
            <a:t>Somerset North Las Vegas</a:t>
          </a:r>
        </a:p>
      </dgm:t>
    </dgm:pt>
    <dgm:pt modelId="{06FBDFC7-3667-4A7D-967B-7ACAA0E75C46}" type="parTrans" cxnId="{A61F13F4-58B1-4CE5-B6C6-B08F6BEFCAE4}">
      <dgm:prSet/>
      <dgm:spPr/>
      <dgm:t>
        <a:bodyPr/>
        <a:lstStyle/>
        <a:p>
          <a:endParaRPr lang="en-US"/>
        </a:p>
      </dgm:t>
    </dgm:pt>
    <dgm:pt modelId="{08583D99-E76C-428F-BDC0-C2F0ECFA5CD0}" type="sibTrans" cxnId="{A61F13F4-58B1-4CE5-B6C6-B08F6BEFCAE4}">
      <dgm:prSet/>
      <dgm:spPr/>
      <dgm:t>
        <a:bodyPr/>
        <a:lstStyle/>
        <a:p>
          <a:endParaRPr lang="en-US"/>
        </a:p>
      </dgm:t>
    </dgm:pt>
    <dgm:pt modelId="{F2E44C63-87ED-45E5-A7BE-15CD8F6EDE3B}">
      <dgm:prSet phldrT="[Text]"/>
      <dgm:spPr/>
      <dgm:t>
        <a:bodyPr/>
        <a:lstStyle/>
        <a:p>
          <a:r>
            <a:rPr lang="en-US"/>
            <a:t>Cohort 4 (2023-2024)</a:t>
          </a:r>
        </a:p>
      </dgm:t>
    </dgm:pt>
    <dgm:pt modelId="{85707DC8-D65D-4FC5-913A-61AD4525A4C4}" type="parTrans" cxnId="{0C521B44-E6E9-4915-99D0-21E6445DB368}">
      <dgm:prSet/>
      <dgm:spPr/>
      <dgm:t>
        <a:bodyPr/>
        <a:lstStyle/>
        <a:p>
          <a:endParaRPr lang="en-US"/>
        </a:p>
      </dgm:t>
    </dgm:pt>
    <dgm:pt modelId="{424DAF5E-C056-442A-99EC-07C89749E185}" type="sibTrans" cxnId="{0C521B44-E6E9-4915-99D0-21E6445DB368}">
      <dgm:prSet/>
      <dgm:spPr/>
      <dgm:t>
        <a:bodyPr/>
        <a:lstStyle/>
        <a:p>
          <a:endParaRPr lang="en-US"/>
        </a:p>
      </dgm:t>
    </dgm:pt>
    <dgm:pt modelId="{B9AF7F2C-6950-4764-B87B-C444B196CAC7}">
      <dgm:prSet phldrT="[Text]"/>
      <dgm:spPr/>
      <dgm:t>
        <a:bodyPr/>
        <a:lstStyle/>
        <a:p>
          <a:r>
            <a:rPr lang="en-US"/>
            <a:t>Cohort 5 (2024-2025)</a:t>
          </a:r>
        </a:p>
      </dgm:t>
    </dgm:pt>
    <dgm:pt modelId="{B61D29FD-7592-47B9-9D6D-FF5A31077AFE}" type="parTrans" cxnId="{9EB40912-A2E2-4348-B8AE-77D535FB25A7}">
      <dgm:prSet/>
      <dgm:spPr/>
      <dgm:t>
        <a:bodyPr/>
        <a:lstStyle/>
        <a:p>
          <a:endParaRPr lang="en-US"/>
        </a:p>
      </dgm:t>
    </dgm:pt>
    <dgm:pt modelId="{4E7F4672-DBD3-43EA-98EB-E123B6DD37BF}" type="sibTrans" cxnId="{9EB40912-A2E2-4348-B8AE-77D535FB25A7}">
      <dgm:prSet/>
      <dgm:spPr/>
      <dgm:t>
        <a:bodyPr/>
        <a:lstStyle/>
        <a:p>
          <a:endParaRPr lang="en-US"/>
        </a:p>
      </dgm:t>
    </dgm:pt>
    <dgm:pt modelId="{D65EF1D1-13A5-4CA6-BBC2-A239A3C69ADB}">
      <dgm:prSet phldrT="[Text]"/>
      <dgm:spPr/>
      <dgm:t>
        <a:bodyPr/>
        <a:lstStyle/>
        <a:p>
          <a:r>
            <a:rPr lang="en-US"/>
            <a:t>Doral Academy- Saddle</a:t>
          </a:r>
        </a:p>
      </dgm:t>
    </dgm:pt>
    <dgm:pt modelId="{083C8137-7BE4-4966-803F-F13852A3EC40}" type="parTrans" cxnId="{77CEF3F1-A6A9-4E9F-B65E-DBE77CF7F559}">
      <dgm:prSet/>
      <dgm:spPr/>
      <dgm:t>
        <a:bodyPr/>
        <a:lstStyle/>
        <a:p>
          <a:endParaRPr lang="en-US"/>
        </a:p>
      </dgm:t>
    </dgm:pt>
    <dgm:pt modelId="{AFD071A2-2513-403A-AF0F-B552A09EFE30}" type="sibTrans" cxnId="{77CEF3F1-A6A9-4E9F-B65E-DBE77CF7F559}">
      <dgm:prSet/>
      <dgm:spPr/>
      <dgm:t>
        <a:bodyPr/>
        <a:lstStyle/>
        <a:p>
          <a:endParaRPr lang="en-US"/>
        </a:p>
      </dgm:t>
    </dgm:pt>
    <dgm:pt modelId="{166F16FD-DF58-4A2B-89E4-0B8A485A5436}">
      <dgm:prSet phldrT="[Text]"/>
      <dgm:spPr/>
      <dgm:t>
        <a:bodyPr/>
        <a:lstStyle/>
        <a:p>
          <a:r>
            <a:rPr lang="en-US"/>
            <a:t>pilotED-Cactus Park</a:t>
          </a:r>
        </a:p>
      </dgm:t>
    </dgm:pt>
    <dgm:pt modelId="{7FAFA494-34C7-4E61-9CF7-085432420D51}" type="parTrans" cxnId="{B1E3A3F3-59AA-45C5-8DAC-C21B9108CD63}">
      <dgm:prSet/>
      <dgm:spPr/>
      <dgm:t>
        <a:bodyPr/>
        <a:lstStyle/>
        <a:p>
          <a:endParaRPr lang="en-US"/>
        </a:p>
      </dgm:t>
    </dgm:pt>
    <dgm:pt modelId="{050BBCCF-AD4D-4A59-A9F1-E57D6EA94AF5}" type="sibTrans" cxnId="{B1E3A3F3-59AA-45C5-8DAC-C21B9108CD63}">
      <dgm:prSet/>
      <dgm:spPr/>
      <dgm:t>
        <a:bodyPr/>
        <a:lstStyle/>
        <a:p>
          <a:endParaRPr lang="en-US"/>
        </a:p>
      </dgm:t>
    </dgm:pt>
    <dgm:pt modelId="{8BF9925F-B681-44B1-AACA-329376F61F08}">
      <dgm:prSet phldrT="[Text]" custT="1"/>
      <dgm:spPr/>
      <dgm:t>
        <a:bodyPr/>
        <a:lstStyle/>
        <a:p>
          <a:r>
            <a:rPr lang="en-US" sz="1400" dirty="0"/>
            <a:t>Mater </a:t>
          </a:r>
          <a:r>
            <a:rPr lang="en-US" sz="1200" dirty="0"/>
            <a:t>(4)</a:t>
          </a:r>
        </a:p>
      </dgm:t>
    </dgm:pt>
    <dgm:pt modelId="{4AA98358-418F-41C5-A2BF-8930DC9BCB5D}" type="parTrans" cxnId="{140CEBF8-7092-4015-B6DE-ABDACF04B0F8}">
      <dgm:prSet/>
      <dgm:spPr/>
      <dgm:t>
        <a:bodyPr/>
        <a:lstStyle/>
        <a:p>
          <a:endParaRPr lang="en-US"/>
        </a:p>
      </dgm:t>
    </dgm:pt>
    <dgm:pt modelId="{D331D7DE-37EA-4A2A-8214-570185DEE116}" type="sibTrans" cxnId="{140CEBF8-7092-4015-B6DE-ABDACF04B0F8}">
      <dgm:prSet/>
      <dgm:spPr/>
      <dgm:t>
        <a:bodyPr/>
        <a:lstStyle/>
        <a:p>
          <a:endParaRPr lang="en-US"/>
        </a:p>
      </dgm:t>
    </dgm:pt>
    <dgm:pt modelId="{15FB0262-B1B6-4F9A-8C13-01D429DD1066}">
      <dgm:prSet phldrT="[Text]"/>
      <dgm:spPr/>
      <dgm:t>
        <a:bodyPr/>
        <a:lstStyle/>
        <a:p>
          <a:r>
            <a:rPr lang="en-US"/>
            <a:t>CASLV (Cadence)</a:t>
          </a:r>
        </a:p>
      </dgm:t>
    </dgm:pt>
    <dgm:pt modelId="{BC918E0F-E218-4990-90B0-10C0F2A4BB48}" type="parTrans" cxnId="{951AC87A-D159-4C55-8F89-2027D488D85B}">
      <dgm:prSet/>
      <dgm:spPr/>
      <dgm:t>
        <a:bodyPr/>
        <a:lstStyle/>
        <a:p>
          <a:endParaRPr lang="en-US"/>
        </a:p>
      </dgm:t>
    </dgm:pt>
    <dgm:pt modelId="{19F93E1A-7433-4229-B55F-0E51A99CDEF7}" type="sibTrans" cxnId="{951AC87A-D159-4C55-8F89-2027D488D85B}">
      <dgm:prSet/>
      <dgm:spPr/>
      <dgm:t>
        <a:bodyPr/>
        <a:lstStyle/>
        <a:p>
          <a:endParaRPr lang="en-US"/>
        </a:p>
      </dgm:t>
    </dgm:pt>
    <dgm:pt modelId="{7E59DD16-FC16-44AF-B9E9-160CAAF83403}">
      <dgm:prSet phldrT="[Text]"/>
      <dgm:spPr/>
      <dgm:t>
        <a:bodyPr/>
        <a:lstStyle/>
        <a:p>
          <a:r>
            <a:rPr lang="en-US"/>
            <a:t>Silver Sands Montessori</a:t>
          </a:r>
        </a:p>
      </dgm:t>
    </dgm:pt>
    <dgm:pt modelId="{04F6F913-94AD-4B80-A60E-9EBC8D0A52DC}" type="parTrans" cxnId="{9A5EE8EF-C1AC-4AEF-9E94-0C219C931EA4}">
      <dgm:prSet/>
      <dgm:spPr/>
      <dgm:t>
        <a:bodyPr/>
        <a:lstStyle/>
        <a:p>
          <a:endParaRPr lang="en-US"/>
        </a:p>
      </dgm:t>
    </dgm:pt>
    <dgm:pt modelId="{14DEE26C-A9B2-45BC-BF8D-E26B4B19735B}" type="sibTrans" cxnId="{9A5EE8EF-C1AC-4AEF-9E94-0C219C931EA4}">
      <dgm:prSet/>
      <dgm:spPr/>
      <dgm:t>
        <a:bodyPr/>
        <a:lstStyle/>
        <a:p>
          <a:endParaRPr lang="en-US"/>
        </a:p>
      </dgm:t>
    </dgm:pt>
    <dgm:pt modelId="{C0636EF9-01D8-4594-82F7-D95FC509B2EB}">
      <dgm:prSet phldrT="[Text]"/>
      <dgm:spPr/>
      <dgm:t>
        <a:bodyPr/>
        <a:lstStyle/>
        <a:p>
          <a:r>
            <a:rPr lang="en-US"/>
            <a:t>Doral Academy-Pebble</a:t>
          </a:r>
        </a:p>
      </dgm:t>
    </dgm:pt>
    <dgm:pt modelId="{0113E721-6B87-41C7-9032-6EA9A16B5DC0}" type="parTrans" cxnId="{102FFDF9-AF12-4FFD-8220-EF61F067D077}">
      <dgm:prSet/>
      <dgm:spPr/>
      <dgm:t>
        <a:bodyPr/>
        <a:lstStyle/>
        <a:p>
          <a:endParaRPr lang="en-US"/>
        </a:p>
      </dgm:t>
    </dgm:pt>
    <dgm:pt modelId="{A3D11F0E-8E70-4A0A-820C-0BA706953CAA}" type="sibTrans" cxnId="{102FFDF9-AF12-4FFD-8220-EF61F067D077}">
      <dgm:prSet/>
      <dgm:spPr/>
      <dgm:t>
        <a:bodyPr/>
        <a:lstStyle/>
        <a:p>
          <a:endParaRPr lang="en-US"/>
        </a:p>
      </dgm:t>
    </dgm:pt>
    <dgm:pt modelId="{9666CD33-7C4C-4EE3-AB48-7237DBC52AF0}">
      <dgm:prSet phldrT="[Text]"/>
      <dgm:spPr/>
      <dgm:t>
        <a:bodyPr/>
        <a:lstStyle/>
        <a:p>
          <a:r>
            <a:rPr lang="en-US"/>
            <a:t>Strong Start Academy</a:t>
          </a:r>
        </a:p>
      </dgm:t>
    </dgm:pt>
    <dgm:pt modelId="{640E63AE-02D9-4F78-AF49-2BC6EC8C6610}" type="parTrans" cxnId="{5FEFB6BD-3759-421D-9226-A345FDC4A867}">
      <dgm:prSet/>
      <dgm:spPr/>
      <dgm:t>
        <a:bodyPr/>
        <a:lstStyle/>
        <a:p>
          <a:endParaRPr lang="en-US"/>
        </a:p>
      </dgm:t>
    </dgm:pt>
    <dgm:pt modelId="{B065586A-2F61-4A22-AC04-19143AAF55AF}" type="sibTrans" cxnId="{5FEFB6BD-3759-421D-9226-A345FDC4A867}">
      <dgm:prSet/>
      <dgm:spPr/>
      <dgm:t>
        <a:bodyPr/>
        <a:lstStyle/>
        <a:p>
          <a:endParaRPr lang="en-US"/>
        </a:p>
      </dgm:t>
    </dgm:pt>
    <dgm:pt modelId="{649016A3-B821-48F1-B7B6-9D6504F909F8}">
      <dgm:prSet phldrT="[Text]"/>
      <dgm:spPr/>
      <dgm:t>
        <a:bodyPr/>
        <a:lstStyle/>
        <a:p>
          <a:r>
            <a:rPr lang="en-US"/>
            <a:t>Doral Academy-Red Rock ES</a:t>
          </a:r>
        </a:p>
      </dgm:t>
    </dgm:pt>
    <dgm:pt modelId="{3A6EE11F-9481-418C-8DAF-4CB1979FA319}" type="parTrans" cxnId="{716C6D9A-D83F-45D8-BF10-C2F5DD0FAF37}">
      <dgm:prSet/>
      <dgm:spPr/>
      <dgm:t>
        <a:bodyPr/>
        <a:lstStyle/>
        <a:p>
          <a:endParaRPr lang="en-US"/>
        </a:p>
      </dgm:t>
    </dgm:pt>
    <dgm:pt modelId="{D59DAB1E-D83E-4CC1-BCB7-F3252EFA989E}" type="sibTrans" cxnId="{716C6D9A-D83F-45D8-BF10-C2F5DD0FAF37}">
      <dgm:prSet/>
      <dgm:spPr/>
      <dgm:t>
        <a:bodyPr/>
        <a:lstStyle/>
        <a:p>
          <a:endParaRPr lang="en-US"/>
        </a:p>
      </dgm:t>
    </dgm:pt>
    <dgm:pt modelId="{EE146497-E251-433A-8593-7BA839AB4132}">
      <dgm:prSet phldrT="[Text]"/>
      <dgm:spPr/>
      <dgm:t>
        <a:bodyPr/>
        <a:lstStyle/>
        <a:p>
          <a:r>
            <a:rPr lang="en-US"/>
            <a:t>Somerset Academy-Stephanie</a:t>
          </a:r>
        </a:p>
      </dgm:t>
    </dgm:pt>
    <dgm:pt modelId="{854EE128-0FB7-4F46-999A-E2643D539B90}" type="parTrans" cxnId="{B028D559-5C76-4FCC-8904-3A64DBC99EE4}">
      <dgm:prSet/>
      <dgm:spPr/>
      <dgm:t>
        <a:bodyPr/>
        <a:lstStyle/>
        <a:p>
          <a:endParaRPr lang="en-US"/>
        </a:p>
      </dgm:t>
    </dgm:pt>
    <dgm:pt modelId="{F5317E63-480D-42FB-9A8A-7472CEC963FA}" type="sibTrans" cxnId="{B028D559-5C76-4FCC-8904-3A64DBC99EE4}">
      <dgm:prSet/>
      <dgm:spPr/>
      <dgm:t>
        <a:bodyPr/>
        <a:lstStyle/>
        <a:p>
          <a:endParaRPr lang="en-US"/>
        </a:p>
      </dgm:t>
    </dgm:pt>
    <dgm:pt modelId="{2E3DC269-FA92-40AF-A04F-AB74C60DADCF}">
      <dgm:prSet phldrT="[Text]" custT="1"/>
      <dgm:spPr/>
      <dgm:t>
        <a:bodyPr/>
        <a:lstStyle/>
        <a:p>
          <a:r>
            <a:rPr lang="en-US" sz="1400"/>
            <a:t>Explore Academy</a:t>
          </a:r>
        </a:p>
      </dgm:t>
    </dgm:pt>
    <dgm:pt modelId="{FE7B588F-91AD-4E13-AED2-C83BC714D253}" type="sibTrans" cxnId="{34E6FA24-F189-4F1E-BFDB-C8B6AB04B816}">
      <dgm:prSet/>
      <dgm:spPr/>
      <dgm:t>
        <a:bodyPr/>
        <a:lstStyle/>
        <a:p>
          <a:endParaRPr lang="en-US"/>
        </a:p>
      </dgm:t>
    </dgm:pt>
    <dgm:pt modelId="{C0875FF0-A66E-4674-B109-A5EDF33BDBD6}" type="parTrans" cxnId="{34E6FA24-F189-4F1E-BFDB-C8B6AB04B816}">
      <dgm:prSet/>
      <dgm:spPr/>
      <dgm:t>
        <a:bodyPr/>
        <a:lstStyle/>
        <a:p>
          <a:endParaRPr lang="en-US"/>
        </a:p>
      </dgm:t>
    </dgm:pt>
    <dgm:pt modelId="{642364A9-81FD-4004-8D28-0E872474A089}" type="pres">
      <dgm:prSet presAssocID="{6630CFBB-DAA2-4941-8301-5E1032EC8A8E}" presName="diagram" presStyleCnt="0">
        <dgm:presLayoutVars>
          <dgm:chPref val="1"/>
          <dgm:dir/>
          <dgm:animOne val="branch"/>
          <dgm:animLvl val="lvl"/>
          <dgm:resizeHandles/>
        </dgm:presLayoutVars>
      </dgm:prSet>
      <dgm:spPr/>
    </dgm:pt>
    <dgm:pt modelId="{37201FD6-18D7-45D8-8A30-67D652F949ED}" type="pres">
      <dgm:prSet presAssocID="{8EA58E62-2E49-4FC5-8323-60F3AC191902}" presName="root" presStyleCnt="0"/>
      <dgm:spPr/>
    </dgm:pt>
    <dgm:pt modelId="{335A7718-68DB-44C3-87AC-7675981F3055}" type="pres">
      <dgm:prSet presAssocID="{8EA58E62-2E49-4FC5-8323-60F3AC191902}" presName="rootComposite" presStyleCnt="0"/>
      <dgm:spPr/>
    </dgm:pt>
    <dgm:pt modelId="{7720E4D1-7E2B-428E-9196-1756E5473E4E}" type="pres">
      <dgm:prSet presAssocID="{8EA58E62-2E49-4FC5-8323-60F3AC191902}" presName="rootText" presStyleLbl="node1" presStyleIdx="0" presStyleCnt="5"/>
      <dgm:spPr/>
    </dgm:pt>
    <dgm:pt modelId="{BF9F1AD3-1CDF-4694-AC12-2B07B021EE9D}" type="pres">
      <dgm:prSet presAssocID="{8EA58E62-2E49-4FC5-8323-60F3AC191902}" presName="rootConnector" presStyleLbl="node1" presStyleIdx="0" presStyleCnt="5"/>
      <dgm:spPr/>
    </dgm:pt>
    <dgm:pt modelId="{8EE9E9D6-869C-443C-99D9-1A02C7C2568F}" type="pres">
      <dgm:prSet presAssocID="{8EA58E62-2E49-4FC5-8323-60F3AC191902}" presName="childShape" presStyleCnt="0"/>
      <dgm:spPr/>
    </dgm:pt>
    <dgm:pt modelId="{91F6656A-129B-460A-B280-61537680A4C5}" type="pres">
      <dgm:prSet presAssocID="{137316E4-CC05-4CBB-8FCA-1F9056F7453B}" presName="Name13" presStyleLbl="parChTrans1D2" presStyleIdx="0" presStyleCnt="14"/>
      <dgm:spPr/>
    </dgm:pt>
    <dgm:pt modelId="{93354F6D-1B9B-48D7-8D6B-7B70B689C323}" type="pres">
      <dgm:prSet presAssocID="{93E5F429-40D2-4F28-90E2-F012FFFEC024}" presName="childText" presStyleLbl="bgAcc1" presStyleIdx="0" presStyleCnt="14">
        <dgm:presLayoutVars>
          <dgm:bulletEnabled val="1"/>
        </dgm:presLayoutVars>
      </dgm:prSet>
      <dgm:spPr/>
    </dgm:pt>
    <dgm:pt modelId="{74E37259-DC44-4E6A-A7C2-47A061C72D0C}" type="pres">
      <dgm:prSet presAssocID="{0E6FA0DB-809A-4BF6-A1AE-3AC590E91FE1}" presName="Name13" presStyleLbl="parChTrans1D2" presStyleIdx="1" presStyleCnt="14"/>
      <dgm:spPr/>
    </dgm:pt>
    <dgm:pt modelId="{4A64AA7E-D97D-4962-95CC-537CA727DD51}" type="pres">
      <dgm:prSet presAssocID="{F679D1E8-2D6B-40E3-8081-73242CC7C839}" presName="childText" presStyleLbl="bgAcc1" presStyleIdx="1" presStyleCnt="14">
        <dgm:presLayoutVars>
          <dgm:bulletEnabled val="1"/>
        </dgm:presLayoutVars>
      </dgm:prSet>
      <dgm:spPr/>
    </dgm:pt>
    <dgm:pt modelId="{158F8263-B419-4BC5-B9B4-35D55C48682D}" type="pres">
      <dgm:prSet presAssocID="{06FBDFC7-3667-4A7D-967B-7ACAA0E75C46}" presName="Name13" presStyleLbl="parChTrans1D2" presStyleIdx="2" presStyleCnt="14"/>
      <dgm:spPr/>
    </dgm:pt>
    <dgm:pt modelId="{1B889E5A-7FCB-4F64-84E3-E6592D3DF452}" type="pres">
      <dgm:prSet presAssocID="{53BE9833-8D3C-4257-818A-D69EA88033CC}" presName="childText" presStyleLbl="bgAcc1" presStyleIdx="2" presStyleCnt="14">
        <dgm:presLayoutVars>
          <dgm:bulletEnabled val="1"/>
        </dgm:presLayoutVars>
      </dgm:prSet>
      <dgm:spPr/>
    </dgm:pt>
    <dgm:pt modelId="{8C545889-5123-4AEE-9060-84C12C56ED78}" type="pres">
      <dgm:prSet presAssocID="{3378505A-FD1E-4713-9ED9-6ED8AF4281E5}" presName="root" presStyleCnt="0"/>
      <dgm:spPr/>
    </dgm:pt>
    <dgm:pt modelId="{8CC789F3-3D9C-466B-9014-4E42FED2355A}" type="pres">
      <dgm:prSet presAssocID="{3378505A-FD1E-4713-9ED9-6ED8AF4281E5}" presName="rootComposite" presStyleCnt="0"/>
      <dgm:spPr/>
    </dgm:pt>
    <dgm:pt modelId="{9B870D0D-8E47-4469-815E-D9E0A32EAA4F}" type="pres">
      <dgm:prSet presAssocID="{3378505A-FD1E-4713-9ED9-6ED8AF4281E5}" presName="rootText" presStyleLbl="node1" presStyleIdx="1" presStyleCnt="5"/>
      <dgm:spPr/>
    </dgm:pt>
    <dgm:pt modelId="{749CC009-972F-4AA8-890F-0FAE5CCCEA1C}" type="pres">
      <dgm:prSet presAssocID="{3378505A-FD1E-4713-9ED9-6ED8AF4281E5}" presName="rootConnector" presStyleLbl="node1" presStyleIdx="1" presStyleCnt="5"/>
      <dgm:spPr/>
    </dgm:pt>
    <dgm:pt modelId="{08064BAE-8862-4939-8479-A733A7F17E9A}" type="pres">
      <dgm:prSet presAssocID="{3378505A-FD1E-4713-9ED9-6ED8AF4281E5}" presName="childShape" presStyleCnt="0"/>
      <dgm:spPr/>
    </dgm:pt>
    <dgm:pt modelId="{FB8C4268-9FD2-4FFB-8DBC-E0413D50ADDB}" type="pres">
      <dgm:prSet presAssocID="{011DEAB2-9DDB-45CE-BDE0-6105D8E175E1}" presName="Name13" presStyleLbl="parChTrans1D2" presStyleIdx="3" presStyleCnt="14"/>
      <dgm:spPr/>
    </dgm:pt>
    <dgm:pt modelId="{31E97670-4784-4EF3-A6DC-9C4458AF14B2}" type="pres">
      <dgm:prSet presAssocID="{EF52AA47-B35E-4ECF-9B8F-84161F17FC41}" presName="childText" presStyleLbl="bgAcc1" presStyleIdx="3" presStyleCnt="14">
        <dgm:presLayoutVars>
          <dgm:bulletEnabled val="1"/>
        </dgm:presLayoutVars>
      </dgm:prSet>
      <dgm:spPr/>
    </dgm:pt>
    <dgm:pt modelId="{B96791A5-76EE-4B21-BBF8-EF95B3F22FF9}" type="pres">
      <dgm:prSet presAssocID="{4AA98358-418F-41C5-A2BF-8930DC9BCB5D}" presName="Name13" presStyleLbl="parChTrans1D2" presStyleIdx="4" presStyleCnt="14"/>
      <dgm:spPr/>
    </dgm:pt>
    <dgm:pt modelId="{00C0D953-AD4B-4A37-AC92-0DBDE9917393}" type="pres">
      <dgm:prSet presAssocID="{8BF9925F-B681-44B1-AACA-329376F61F08}" presName="childText" presStyleLbl="bgAcc1" presStyleIdx="4" presStyleCnt="14">
        <dgm:presLayoutVars>
          <dgm:bulletEnabled val="1"/>
        </dgm:presLayoutVars>
      </dgm:prSet>
      <dgm:spPr/>
    </dgm:pt>
    <dgm:pt modelId="{6F89F63B-B4DD-4250-B422-29E76EB85E81}" type="pres">
      <dgm:prSet presAssocID="{C0875FF0-A66E-4674-B109-A5EDF33BDBD6}" presName="Name13" presStyleLbl="parChTrans1D2" presStyleIdx="5" presStyleCnt="14"/>
      <dgm:spPr/>
    </dgm:pt>
    <dgm:pt modelId="{DD590769-7D41-4E71-A53C-7A2EA0970511}" type="pres">
      <dgm:prSet presAssocID="{2E3DC269-FA92-40AF-A04F-AB74C60DADCF}" presName="childText" presStyleLbl="bgAcc1" presStyleIdx="5" presStyleCnt="14">
        <dgm:presLayoutVars>
          <dgm:bulletEnabled val="1"/>
        </dgm:presLayoutVars>
      </dgm:prSet>
      <dgm:spPr/>
    </dgm:pt>
    <dgm:pt modelId="{1109308E-E2FC-4337-9E56-85F744B748B7}" type="pres">
      <dgm:prSet presAssocID="{AB6BC350-7E4B-4C73-B32B-429F558CCED6}" presName="root" presStyleCnt="0"/>
      <dgm:spPr/>
    </dgm:pt>
    <dgm:pt modelId="{926C95F1-3100-4E94-8BD0-DFC1754CDD04}" type="pres">
      <dgm:prSet presAssocID="{AB6BC350-7E4B-4C73-B32B-429F558CCED6}" presName="rootComposite" presStyleCnt="0"/>
      <dgm:spPr/>
    </dgm:pt>
    <dgm:pt modelId="{9A116368-7CBD-45B5-97DB-47143AEE2B8C}" type="pres">
      <dgm:prSet presAssocID="{AB6BC350-7E4B-4C73-B32B-429F558CCED6}" presName="rootText" presStyleLbl="node1" presStyleIdx="2" presStyleCnt="5"/>
      <dgm:spPr/>
    </dgm:pt>
    <dgm:pt modelId="{1469CD75-777E-4026-A959-9A1914174A20}" type="pres">
      <dgm:prSet presAssocID="{AB6BC350-7E4B-4C73-B32B-429F558CCED6}" presName="rootConnector" presStyleLbl="node1" presStyleIdx="2" presStyleCnt="5"/>
      <dgm:spPr/>
    </dgm:pt>
    <dgm:pt modelId="{EB5CC635-1925-4060-A21A-4024343BC94A}" type="pres">
      <dgm:prSet presAssocID="{AB6BC350-7E4B-4C73-B32B-429F558CCED6}" presName="childShape" presStyleCnt="0"/>
      <dgm:spPr/>
    </dgm:pt>
    <dgm:pt modelId="{59AE7498-27EF-4DFF-AC81-D326E263A01D}" type="pres">
      <dgm:prSet presAssocID="{BC918E0F-E218-4990-90B0-10C0F2A4BB48}" presName="Name13" presStyleLbl="parChTrans1D2" presStyleIdx="6" presStyleCnt="14"/>
      <dgm:spPr/>
    </dgm:pt>
    <dgm:pt modelId="{1F93578D-17D9-4545-9CE8-762B1A7BF68D}" type="pres">
      <dgm:prSet presAssocID="{15FB0262-B1B6-4F9A-8C13-01D429DD1066}" presName="childText" presStyleLbl="bgAcc1" presStyleIdx="6" presStyleCnt="14">
        <dgm:presLayoutVars>
          <dgm:bulletEnabled val="1"/>
        </dgm:presLayoutVars>
      </dgm:prSet>
      <dgm:spPr/>
    </dgm:pt>
    <dgm:pt modelId="{A6415B65-4DC8-42FD-89E1-428CD295B209}" type="pres">
      <dgm:prSet presAssocID="{083C8137-7BE4-4966-803F-F13852A3EC40}" presName="Name13" presStyleLbl="parChTrans1D2" presStyleIdx="7" presStyleCnt="14"/>
      <dgm:spPr/>
    </dgm:pt>
    <dgm:pt modelId="{89D24653-E243-40FA-8718-14B39F5C4F1D}" type="pres">
      <dgm:prSet presAssocID="{D65EF1D1-13A5-4CA6-BBC2-A239A3C69ADB}" presName="childText" presStyleLbl="bgAcc1" presStyleIdx="7" presStyleCnt="14">
        <dgm:presLayoutVars>
          <dgm:bulletEnabled val="1"/>
        </dgm:presLayoutVars>
      </dgm:prSet>
      <dgm:spPr/>
    </dgm:pt>
    <dgm:pt modelId="{5CDD437F-80F1-4A2D-895E-4C11107FA61F}" type="pres">
      <dgm:prSet presAssocID="{7FAFA494-34C7-4E61-9CF7-085432420D51}" presName="Name13" presStyleLbl="parChTrans1D2" presStyleIdx="8" presStyleCnt="14"/>
      <dgm:spPr/>
    </dgm:pt>
    <dgm:pt modelId="{EB845169-873F-4615-8A7E-C7D11B6A73D2}" type="pres">
      <dgm:prSet presAssocID="{166F16FD-DF58-4A2B-89E4-0B8A485A5436}" presName="childText" presStyleLbl="bgAcc1" presStyleIdx="8" presStyleCnt="14">
        <dgm:presLayoutVars>
          <dgm:bulletEnabled val="1"/>
        </dgm:presLayoutVars>
      </dgm:prSet>
      <dgm:spPr/>
    </dgm:pt>
    <dgm:pt modelId="{492F15D2-2BFA-4BCD-AAF2-308D71F3676E}" type="pres">
      <dgm:prSet presAssocID="{04F6F913-94AD-4B80-A60E-9EBC8D0A52DC}" presName="Name13" presStyleLbl="parChTrans1D2" presStyleIdx="9" presStyleCnt="14"/>
      <dgm:spPr/>
    </dgm:pt>
    <dgm:pt modelId="{D774EA9B-89E0-4665-A596-2103090EA996}" type="pres">
      <dgm:prSet presAssocID="{7E59DD16-FC16-44AF-B9E9-160CAAF83403}" presName="childText" presStyleLbl="bgAcc1" presStyleIdx="9" presStyleCnt="14">
        <dgm:presLayoutVars>
          <dgm:bulletEnabled val="1"/>
        </dgm:presLayoutVars>
      </dgm:prSet>
      <dgm:spPr/>
    </dgm:pt>
    <dgm:pt modelId="{33577A5A-49F9-49A5-9C58-022F644DA1B6}" type="pres">
      <dgm:prSet presAssocID="{F2E44C63-87ED-45E5-A7BE-15CD8F6EDE3B}" presName="root" presStyleCnt="0"/>
      <dgm:spPr/>
    </dgm:pt>
    <dgm:pt modelId="{F1EA2C49-9CAC-470D-8C84-5D84681BEE22}" type="pres">
      <dgm:prSet presAssocID="{F2E44C63-87ED-45E5-A7BE-15CD8F6EDE3B}" presName="rootComposite" presStyleCnt="0"/>
      <dgm:spPr/>
    </dgm:pt>
    <dgm:pt modelId="{9E9BFA82-F33A-40A5-8462-2B8A77FB03F3}" type="pres">
      <dgm:prSet presAssocID="{F2E44C63-87ED-45E5-A7BE-15CD8F6EDE3B}" presName="rootText" presStyleLbl="node1" presStyleIdx="3" presStyleCnt="5"/>
      <dgm:spPr/>
    </dgm:pt>
    <dgm:pt modelId="{B25521E9-60AC-4F45-9D92-1CE05597AC20}" type="pres">
      <dgm:prSet presAssocID="{F2E44C63-87ED-45E5-A7BE-15CD8F6EDE3B}" presName="rootConnector" presStyleLbl="node1" presStyleIdx="3" presStyleCnt="5"/>
      <dgm:spPr/>
    </dgm:pt>
    <dgm:pt modelId="{DAB61DA0-9303-4589-B97A-406CE4FD4275}" type="pres">
      <dgm:prSet presAssocID="{F2E44C63-87ED-45E5-A7BE-15CD8F6EDE3B}" presName="childShape" presStyleCnt="0"/>
      <dgm:spPr/>
    </dgm:pt>
    <dgm:pt modelId="{170FEB96-FF70-4D78-80ED-2FD5817E3683}" type="pres">
      <dgm:prSet presAssocID="{0113E721-6B87-41C7-9032-6EA9A16B5DC0}" presName="Name13" presStyleLbl="parChTrans1D2" presStyleIdx="10" presStyleCnt="14"/>
      <dgm:spPr/>
    </dgm:pt>
    <dgm:pt modelId="{518F1A9C-20F2-4C90-93D5-DF80EFABF22E}" type="pres">
      <dgm:prSet presAssocID="{C0636EF9-01D8-4594-82F7-D95FC509B2EB}" presName="childText" presStyleLbl="bgAcc1" presStyleIdx="10" presStyleCnt="14">
        <dgm:presLayoutVars>
          <dgm:bulletEnabled val="1"/>
        </dgm:presLayoutVars>
      </dgm:prSet>
      <dgm:spPr/>
    </dgm:pt>
    <dgm:pt modelId="{8482B71D-5F7D-49DF-9DD4-6F83E3CD7C2B}" type="pres">
      <dgm:prSet presAssocID="{640E63AE-02D9-4F78-AF49-2BC6EC8C6610}" presName="Name13" presStyleLbl="parChTrans1D2" presStyleIdx="11" presStyleCnt="14"/>
      <dgm:spPr/>
    </dgm:pt>
    <dgm:pt modelId="{F5EA8480-6094-4F0A-8B4F-E4534AA5DA58}" type="pres">
      <dgm:prSet presAssocID="{9666CD33-7C4C-4EE3-AB48-7237DBC52AF0}" presName="childText" presStyleLbl="bgAcc1" presStyleIdx="11" presStyleCnt="14">
        <dgm:presLayoutVars>
          <dgm:bulletEnabled val="1"/>
        </dgm:presLayoutVars>
      </dgm:prSet>
      <dgm:spPr/>
    </dgm:pt>
    <dgm:pt modelId="{EA7D756F-D4A6-4E8A-8CE6-1A78EB9182F1}" type="pres">
      <dgm:prSet presAssocID="{B9AF7F2C-6950-4764-B87B-C444B196CAC7}" presName="root" presStyleCnt="0"/>
      <dgm:spPr/>
    </dgm:pt>
    <dgm:pt modelId="{56232448-BD10-47F0-A931-1EB314D14C89}" type="pres">
      <dgm:prSet presAssocID="{B9AF7F2C-6950-4764-B87B-C444B196CAC7}" presName="rootComposite" presStyleCnt="0"/>
      <dgm:spPr/>
    </dgm:pt>
    <dgm:pt modelId="{A2127B6A-5973-46D5-8CC2-CE5DF3EBD10A}" type="pres">
      <dgm:prSet presAssocID="{B9AF7F2C-6950-4764-B87B-C444B196CAC7}" presName="rootText" presStyleLbl="node1" presStyleIdx="4" presStyleCnt="5"/>
      <dgm:spPr/>
    </dgm:pt>
    <dgm:pt modelId="{5D271EF7-0EFB-4B59-8248-F3342B4E52B5}" type="pres">
      <dgm:prSet presAssocID="{B9AF7F2C-6950-4764-B87B-C444B196CAC7}" presName="rootConnector" presStyleLbl="node1" presStyleIdx="4" presStyleCnt="5"/>
      <dgm:spPr/>
    </dgm:pt>
    <dgm:pt modelId="{AF4310FC-2BD4-4421-BA47-06F9B2E6AE97}" type="pres">
      <dgm:prSet presAssocID="{B9AF7F2C-6950-4764-B87B-C444B196CAC7}" presName="childShape" presStyleCnt="0"/>
      <dgm:spPr/>
    </dgm:pt>
    <dgm:pt modelId="{1AB02C4F-67EB-4521-A02B-69720EE26C96}" type="pres">
      <dgm:prSet presAssocID="{3A6EE11F-9481-418C-8DAF-4CB1979FA319}" presName="Name13" presStyleLbl="parChTrans1D2" presStyleIdx="12" presStyleCnt="14"/>
      <dgm:spPr/>
    </dgm:pt>
    <dgm:pt modelId="{5F555157-CD2A-4EFB-9892-3FD47307B4DB}" type="pres">
      <dgm:prSet presAssocID="{649016A3-B821-48F1-B7B6-9D6504F909F8}" presName="childText" presStyleLbl="bgAcc1" presStyleIdx="12" presStyleCnt="14">
        <dgm:presLayoutVars>
          <dgm:bulletEnabled val="1"/>
        </dgm:presLayoutVars>
      </dgm:prSet>
      <dgm:spPr/>
    </dgm:pt>
    <dgm:pt modelId="{4DF04E51-BE3B-41E6-B0D0-0802B1D9066E}" type="pres">
      <dgm:prSet presAssocID="{854EE128-0FB7-4F46-999A-E2643D539B90}" presName="Name13" presStyleLbl="parChTrans1D2" presStyleIdx="13" presStyleCnt="14"/>
      <dgm:spPr/>
    </dgm:pt>
    <dgm:pt modelId="{07FE18B4-C61C-4E4C-B0BD-F81B9A4B669A}" type="pres">
      <dgm:prSet presAssocID="{EE146497-E251-433A-8593-7BA839AB4132}" presName="childText" presStyleLbl="bgAcc1" presStyleIdx="13" presStyleCnt="14">
        <dgm:presLayoutVars>
          <dgm:bulletEnabled val="1"/>
        </dgm:presLayoutVars>
      </dgm:prSet>
      <dgm:spPr/>
    </dgm:pt>
  </dgm:ptLst>
  <dgm:cxnLst>
    <dgm:cxn modelId="{BA51EF01-10A1-402D-97AF-39E6FA0A0B94}" type="presOf" srcId="{C0636EF9-01D8-4594-82F7-D95FC509B2EB}" destId="{518F1A9C-20F2-4C90-93D5-DF80EFABF22E}" srcOrd="0" destOrd="0" presId="urn:microsoft.com/office/officeart/2005/8/layout/hierarchy3"/>
    <dgm:cxn modelId="{B16C4D02-DF73-43A0-864E-7858DE3BE119}" type="presOf" srcId="{137316E4-CC05-4CBB-8FCA-1F9056F7453B}" destId="{91F6656A-129B-460A-B280-61537680A4C5}" srcOrd="0" destOrd="0" presId="urn:microsoft.com/office/officeart/2005/8/layout/hierarchy3"/>
    <dgm:cxn modelId="{A2F18F04-6F16-4CF7-B467-0289B7E5FA32}" type="presOf" srcId="{2E3DC269-FA92-40AF-A04F-AB74C60DADCF}" destId="{DD590769-7D41-4E71-A53C-7A2EA0970511}" srcOrd="0" destOrd="0" presId="urn:microsoft.com/office/officeart/2005/8/layout/hierarchy3"/>
    <dgm:cxn modelId="{9D138811-3324-4481-A6DB-8E870EDC2C34}" type="presOf" srcId="{9666CD33-7C4C-4EE3-AB48-7237DBC52AF0}" destId="{F5EA8480-6094-4F0A-8B4F-E4534AA5DA58}" srcOrd="0" destOrd="0" presId="urn:microsoft.com/office/officeart/2005/8/layout/hierarchy3"/>
    <dgm:cxn modelId="{9EB40912-A2E2-4348-B8AE-77D535FB25A7}" srcId="{6630CFBB-DAA2-4941-8301-5E1032EC8A8E}" destId="{B9AF7F2C-6950-4764-B87B-C444B196CAC7}" srcOrd="4" destOrd="0" parTransId="{B61D29FD-7592-47B9-9D6D-FF5A31077AFE}" sibTransId="{4E7F4672-DBD3-43EA-98EB-E123B6DD37BF}"/>
    <dgm:cxn modelId="{F8E37C18-F2A1-429D-B3C1-943DCC92CDD6}" type="presOf" srcId="{93E5F429-40D2-4F28-90E2-F012FFFEC024}" destId="{93354F6D-1B9B-48D7-8D6B-7B70B689C323}" srcOrd="0" destOrd="0" presId="urn:microsoft.com/office/officeart/2005/8/layout/hierarchy3"/>
    <dgm:cxn modelId="{D9FED322-1E2C-4AFE-8535-6B96461424B6}" type="presOf" srcId="{BC918E0F-E218-4990-90B0-10C0F2A4BB48}" destId="{59AE7498-27EF-4DFF-AC81-D326E263A01D}" srcOrd="0" destOrd="0" presId="urn:microsoft.com/office/officeart/2005/8/layout/hierarchy3"/>
    <dgm:cxn modelId="{0DE8AF23-0168-4AB7-A9F9-7555BDC307DB}" srcId="{3378505A-FD1E-4713-9ED9-6ED8AF4281E5}" destId="{EF52AA47-B35E-4ECF-9B8F-84161F17FC41}" srcOrd="0" destOrd="0" parTransId="{011DEAB2-9DDB-45CE-BDE0-6105D8E175E1}" sibTransId="{C20DE2ED-6B08-4CC2-ADA2-ACB86BA511A6}"/>
    <dgm:cxn modelId="{34E6FA24-F189-4F1E-BFDB-C8B6AB04B816}" srcId="{3378505A-FD1E-4713-9ED9-6ED8AF4281E5}" destId="{2E3DC269-FA92-40AF-A04F-AB74C60DADCF}" srcOrd="2" destOrd="0" parTransId="{C0875FF0-A66E-4674-B109-A5EDF33BDBD6}" sibTransId="{FE7B588F-91AD-4E13-AED2-C83BC714D253}"/>
    <dgm:cxn modelId="{9F46AC27-6170-4B23-9013-853C7125EE22}" type="presOf" srcId="{06FBDFC7-3667-4A7D-967B-7ACAA0E75C46}" destId="{158F8263-B419-4BC5-B9B4-35D55C48682D}" srcOrd="0" destOrd="0" presId="urn:microsoft.com/office/officeart/2005/8/layout/hierarchy3"/>
    <dgm:cxn modelId="{24A72D29-3FC7-4944-B9D6-C20A7DAD0C9D}" type="presOf" srcId="{8EA58E62-2E49-4FC5-8323-60F3AC191902}" destId="{7720E4D1-7E2B-428E-9196-1756E5473E4E}" srcOrd="0" destOrd="0" presId="urn:microsoft.com/office/officeart/2005/8/layout/hierarchy3"/>
    <dgm:cxn modelId="{D96CEE2D-3810-4284-9AA2-E5B73837253B}" type="presOf" srcId="{53BE9833-8D3C-4257-818A-D69EA88033CC}" destId="{1B889E5A-7FCB-4F64-84E3-E6592D3DF452}" srcOrd="0" destOrd="0" presId="urn:microsoft.com/office/officeart/2005/8/layout/hierarchy3"/>
    <dgm:cxn modelId="{73E2B332-88EC-42E3-B268-B08CB88BCA04}" srcId="{6630CFBB-DAA2-4941-8301-5E1032EC8A8E}" destId="{8EA58E62-2E49-4FC5-8323-60F3AC191902}" srcOrd="0" destOrd="0" parTransId="{881FDEC6-9A97-4EEE-ABB6-205DC13DB122}" sibTransId="{5655C804-FB0C-4DE7-90F8-84E02982EF73}"/>
    <dgm:cxn modelId="{C336493B-EFF2-4BBB-B29C-54290E3A7153}" type="presOf" srcId="{8EA58E62-2E49-4FC5-8323-60F3AC191902}" destId="{BF9F1AD3-1CDF-4694-AC12-2B07B021EE9D}" srcOrd="1" destOrd="0" presId="urn:microsoft.com/office/officeart/2005/8/layout/hierarchy3"/>
    <dgm:cxn modelId="{D882CB5D-331D-4C87-9CC4-29699B73F3D5}" type="presOf" srcId="{B9AF7F2C-6950-4764-B87B-C444B196CAC7}" destId="{A2127B6A-5973-46D5-8CC2-CE5DF3EBD10A}" srcOrd="0" destOrd="0" presId="urn:microsoft.com/office/officeart/2005/8/layout/hierarchy3"/>
    <dgm:cxn modelId="{0C521B44-E6E9-4915-99D0-21E6445DB368}" srcId="{6630CFBB-DAA2-4941-8301-5E1032EC8A8E}" destId="{F2E44C63-87ED-45E5-A7BE-15CD8F6EDE3B}" srcOrd="3" destOrd="0" parTransId="{85707DC8-D65D-4FC5-913A-61AD4525A4C4}" sibTransId="{424DAF5E-C056-442A-99EC-07C89749E185}"/>
    <dgm:cxn modelId="{50AFF76A-B96E-4502-8C47-832A676AA4C4}" type="presOf" srcId="{EE146497-E251-433A-8593-7BA839AB4132}" destId="{07FE18B4-C61C-4E4C-B0BD-F81B9A4B669A}" srcOrd="0" destOrd="0" presId="urn:microsoft.com/office/officeart/2005/8/layout/hierarchy3"/>
    <dgm:cxn modelId="{7044224E-8C20-49BB-8B51-BFC84A919A01}" type="presOf" srcId="{3378505A-FD1E-4713-9ED9-6ED8AF4281E5}" destId="{9B870D0D-8E47-4469-815E-D9E0A32EAA4F}" srcOrd="0" destOrd="0" presId="urn:microsoft.com/office/officeart/2005/8/layout/hierarchy3"/>
    <dgm:cxn modelId="{42B3EB4E-0F08-4E21-89C8-FBF3F0889973}" type="presOf" srcId="{166F16FD-DF58-4A2B-89E4-0B8A485A5436}" destId="{EB845169-873F-4615-8A7E-C7D11B6A73D2}" srcOrd="0" destOrd="0" presId="urn:microsoft.com/office/officeart/2005/8/layout/hierarchy3"/>
    <dgm:cxn modelId="{3A001A75-B301-4A29-8413-D1D692B36F7F}" type="presOf" srcId="{15FB0262-B1B6-4F9A-8C13-01D429DD1066}" destId="{1F93578D-17D9-4545-9CE8-762B1A7BF68D}" srcOrd="0" destOrd="0" presId="urn:microsoft.com/office/officeart/2005/8/layout/hierarchy3"/>
    <dgm:cxn modelId="{39446155-8A3F-4EC6-A307-135A7777EC1F}" type="presOf" srcId="{04F6F913-94AD-4B80-A60E-9EBC8D0A52DC}" destId="{492F15D2-2BFA-4BCD-AAF2-308D71F3676E}" srcOrd="0" destOrd="0" presId="urn:microsoft.com/office/officeart/2005/8/layout/hierarchy3"/>
    <dgm:cxn modelId="{B028D559-5C76-4FCC-8904-3A64DBC99EE4}" srcId="{B9AF7F2C-6950-4764-B87B-C444B196CAC7}" destId="{EE146497-E251-433A-8593-7BA839AB4132}" srcOrd="1" destOrd="0" parTransId="{854EE128-0FB7-4F46-999A-E2643D539B90}" sibTransId="{F5317E63-480D-42FB-9A8A-7472CEC963FA}"/>
    <dgm:cxn modelId="{FD0B067A-EAEB-47DA-AD56-EE49CCC8FBBE}" type="presOf" srcId="{7FAFA494-34C7-4E61-9CF7-085432420D51}" destId="{5CDD437F-80F1-4A2D-895E-4C11107FA61F}" srcOrd="0" destOrd="0" presId="urn:microsoft.com/office/officeart/2005/8/layout/hierarchy3"/>
    <dgm:cxn modelId="{951AC87A-D159-4C55-8F89-2027D488D85B}" srcId="{AB6BC350-7E4B-4C73-B32B-429F558CCED6}" destId="{15FB0262-B1B6-4F9A-8C13-01D429DD1066}" srcOrd="0" destOrd="0" parTransId="{BC918E0F-E218-4990-90B0-10C0F2A4BB48}" sibTransId="{19F93E1A-7433-4229-B55F-0E51A99CDEF7}"/>
    <dgm:cxn modelId="{AA1BA97F-9CC9-487B-8B12-6201B6A0AE0A}" type="presOf" srcId="{4AA98358-418F-41C5-A2BF-8930DC9BCB5D}" destId="{B96791A5-76EE-4B21-BBF8-EF95B3F22FF9}" srcOrd="0" destOrd="0" presId="urn:microsoft.com/office/officeart/2005/8/layout/hierarchy3"/>
    <dgm:cxn modelId="{A15C9E81-9810-4D39-B3CD-EFFB39BCE4D1}" type="presOf" srcId="{F2E44C63-87ED-45E5-A7BE-15CD8F6EDE3B}" destId="{9E9BFA82-F33A-40A5-8462-2B8A77FB03F3}" srcOrd="0" destOrd="0" presId="urn:microsoft.com/office/officeart/2005/8/layout/hierarchy3"/>
    <dgm:cxn modelId="{F67B8082-A810-4B1D-B4E3-AEC2BBEC9192}" type="presOf" srcId="{7E59DD16-FC16-44AF-B9E9-160CAAF83403}" destId="{D774EA9B-89E0-4665-A596-2103090EA996}" srcOrd="0" destOrd="0" presId="urn:microsoft.com/office/officeart/2005/8/layout/hierarchy3"/>
    <dgm:cxn modelId="{ECB05D89-1D45-4869-9DAB-FE1969863519}" type="presOf" srcId="{3A6EE11F-9481-418C-8DAF-4CB1979FA319}" destId="{1AB02C4F-67EB-4521-A02B-69720EE26C96}" srcOrd="0" destOrd="0" presId="urn:microsoft.com/office/officeart/2005/8/layout/hierarchy3"/>
    <dgm:cxn modelId="{AFFA9190-C00C-45FC-95CD-695BB16399F0}" type="presOf" srcId="{F2E44C63-87ED-45E5-A7BE-15CD8F6EDE3B}" destId="{B25521E9-60AC-4F45-9D92-1CE05597AC20}" srcOrd="1" destOrd="0" presId="urn:microsoft.com/office/officeart/2005/8/layout/hierarchy3"/>
    <dgm:cxn modelId="{EDFA7193-770A-4432-84B9-F567BB8A9AB8}" type="presOf" srcId="{640E63AE-02D9-4F78-AF49-2BC6EC8C6610}" destId="{8482B71D-5F7D-49DF-9DD4-6F83E3CD7C2B}" srcOrd="0" destOrd="0" presId="urn:microsoft.com/office/officeart/2005/8/layout/hierarchy3"/>
    <dgm:cxn modelId="{C500DD96-E0D4-4108-9924-654C71276B3F}" type="presOf" srcId="{649016A3-B821-48F1-B7B6-9D6504F909F8}" destId="{5F555157-CD2A-4EFB-9892-3FD47307B4DB}" srcOrd="0" destOrd="0" presId="urn:microsoft.com/office/officeart/2005/8/layout/hierarchy3"/>
    <dgm:cxn modelId="{1A0B219A-8501-459E-AAC9-146D3F5F776C}" type="presOf" srcId="{0113E721-6B87-41C7-9032-6EA9A16B5DC0}" destId="{170FEB96-FF70-4D78-80ED-2FD5817E3683}" srcOrd="0" destOrd="0" presId="urn:microsoft.com/office/officeart/2005/8/layout/hierarchy3"/>
    <dgm:cxn modelId="{716C6D9A-D83F-45D8-BF10-C2F5DD0FAF37}" srcId="{B9AF7F2C-6950-4764-B87B-C444B196CAC7}" destId="{649016A3-B821-48F1-B7B6-9D6504F909F8}" srcOrd="0" destOrd="0" parTransId="{3A6EE11F-9481-418C-8DAF-4CB1979FA319}" sibTransId="{D59DAB1E-D83E-4CC1-BCB7-F3252EFA989E}"/>
    <dgm:cxn modelId="{4DC4559F-27C1-45A6-BABC-B46B01E52E30}" srcId="{6630CFBB-DAA2-4941-8301-5E1032EC8A8E}" destId="{AB6BC350-7E4B-4C73-B32B-429F558CCED6}" srcOrd="2" destOrd="0" parTransId="{E7F35237-E3BE-4A78-A348-200A4E9D87E1}" sibTransId="{2DE0027A-4F59-4B78-9B65-C76F3AB7FA6B}"/>
    <dgm:cxn modelId="{FA3380A0-68F0-4954-ABEF-D6917463EBB1}" srcId="{8EA58E62-2E49-4FC5-8323-60F3AC191902}" destId="{F679D1E8-2D6B-40E3-8081-73242CC7C839}" srcOrd="1" destOrd="0" parTransId="{0E6FA0DB-809A-4BF6-A1AE-3AC590E91FE1}" sibTransId="{2E421621-B20F-4642-97C5-61A330348E41}"/>
    <dgm:cxn modelId="{BAA81FA4-37BC-4F97-A7A5-6537227EC18E}" type="presOf" srcId="{EF52AA47-B35E-4ECF-9B8F-84161F17FC41}" destId="{31E97670-4784-4EF3-A6DC-9C4458AF14B2}" srcOrd="0" destOrd="0" presId="urn:microsoft.com/office/officeart/2005/8/layout/hierarchy3"/>
    <dgm:cxn modelId="{9546E4A4-3B0F-484B-90F6-F964FACDFF3C}" type="presOf" srcId="{AB6BC350-7E4B-4C73-B32B-429F558CCED6}" destId="{1469CD75-777E-4026-A959-9A1914174A20}" srcOrd="1" destOrd="0" presId="urn:microsoft.com/office/officeart/2005/8/layout/hierarchy3"/>
    <dgm:cxn modelId="{09A019B5-C70F-4DC4-B399-0D3E8F56AC3D}" type="presOf" srcId="{F679D1E8-2D6B-40E3-8081-73242CC7C839}" destId="{4A64AA7E-D97D-4962-95CC-537CA727DD51}" srcOrd="0" destOrd="0" presId="urn:microsoft.com/office/officeart/2005/8/layout/hierarchy3"/>
    <dgm:cxn modelId="{DD6051B9-A697-4C72-940E-9FE53C4C5A18}" type="presOf" srcId="{3378505A-FD1E-4713-9ED9-6ED8AF4281E5}" destId="{749CC009-972F-4AA8-890F-0FAE5CCCEA1C}" srcOrd="1" destOrd="0" presId="urn:microsoft.com/office/officeart/2005/8/layout/hierarchy3"/>
    <dgm:cxn modelId="{5FEFB6BD-3759-421D-9226-A345FDC4A867}" srcId="{F2E44C63-87ED-45E5-A7BE-15CD8F6EDE3B}" destId="{9666CD33-7C4C-4EE3-AB48-7237DBC52AF0}" srcOrd="1" destOrd="0" parTransId="{640E63AE-02D9-4F78-AF49-2BC6EC8C6610}" sibTransId="{B065586A-2F61-4A22-AC04-19143AAF55AF}"/>
    <dgm:cxn modelId="{7584BCCC-CB6A-4E39-A808-1701601DFFA8}" type="presOf" srcId="{011DEAB2-9DDB-45CE-BDE0-6105D8E175E1}" destId="{FB8C4268-9FD2-4FFB-8DBC-E0413D50ADDB}" srcOrd="0" destOrd="0" presId="urn:microsoft.com/office/officeart/2005/8/layout/hierarchy3"/>
    <dgm:cxn modelId="{EA7E7FD2-A7B8-47F0-8C97-11256B55C06D}" type="presOf" srcId="{0E6FA0DB-809A-4BF6-A1AE-3AC590E91FE1}" destId="{74E37259-DC44-4E6A-A7C2-47A061C72D0C}" srcOrd="0" destOrd="0" presId="urn:microsoft.com/office/officeart/2005/8/layout/hierarchy3"/>
    <dgm:cxn modelId="{43169CD6-0F1E-4E25-9A04-22F3994206DA}" type="presOf" srcId="{6630CFBB-DAA2-4941-8301-5E1032EC8A8E}" destId="{642364A9-81FD-4004-8D28-0E872474A089}" srcOrd="0" destOrd="0" presId="urn:microsoft.com/office/officeart/2005/8/layout/hierarchy3"/>
    <dgm:cxn modelId="{F3DD7FE2-8A61-403C-891E-E3732B800AB0}" type="presOf" srcId="{D65EF1D1-13A5-4CA6-BBC2-A239A3C69ADB}" destId="{89D24653-E243-40FA-8718-14B39F5C4F1D}" srcOrd="0" destOrd="0" presId="urn:microsoft.com/office/officeart/2005/8/layout/hierarchy3"/>
    <dgm:cxn modelId="{70C670E6-2C58-4907-8394-1880935FCDBA}" type="presOf" srcId="{8BF9925F-B681-44B1-AACA-329376F61F08}" destId="{00C0D953-AD4B-4A37-AC92-0DBDE9917393}" srcOrd="0" destOrd="0" presId="urn:microsoft.com/office/officeart/2005/8/layout/hierarchy3"/>
    <dgm:cxn modelId="{B200A0E6-81C0-44B0-BC4A-55A4A02A406F}" type="presOf" srcId="{B9AF7F2C-6950-4764-B87B-C444B196CAC7}" destId="{5D271EF7-0EFB-4B59-8248-F3342B4E52B5}" srcOrd="1" destOrd="0" presId="urn:microsoft.com/office/officeart/2005/8/layout/hierarchy3"/>
    <dgm:cxn modelId="{9A5EE8EF-C1AC-4AEF-9E94-0C219C931EA4}" srcId="{AB6BC350-7E4B-4C73-B32B-429F558CCED6}" destId="{7E59DD16-FC16-44AF-B9E9-160CAAF83403}" srcOrd="3" destOrd="0" parTransId="{04F6F913-94AD-4B80-A60E-9EBC8D0A52DC}" sibTransId="{14DEE26C-A9B2-45BC-BF8D-E26B4B19735B}"/>
    <dgm:cxn modelId="{77CEF3F1-A6A9-4E9F-B65E-DBE77CF7F559}" srcId="{AB6BC350-7E4B-4C73-B32B-429F558CCED6}" destId="{D65EF1D1-13A5-4CA6-BBC2-A239A3C69ADB}" srcOrd="1" destOrd="0" parTransId="{083C8137-7BE4-4966-803F-F13852A3EC40}" sibTransId="{AFD071A2-2513-403A-AF0F-B552A09EFE30}"/>
    <dgm:cxn modelId="{262E2AF3-19A8-4D9F-8CBC-388B0DB8AA43}" srcId="{6630CFBB-DAA2-4941-8301-5E1032EC8A8E}" destId="{3378505A-FD1E-4713-9ED9-6ED8AF4281E5}" srcOrd="1" destOrd="0" parTransId="{EC999A7A-E7A0-4A2C-A46B-860B17EAD6C1}" sibTransId="{64A354D8-2F4F-40D8-9E92-8A08EDDEAE13}"/>
    <dgm:cxn modelId="{B1E3A3F3-59AA-45C5-8DAC-C21B9108CD63}" srcId="{AB6BC350-7E4B-4C73-B32B-429F558CCED6}" destId="{166F16FD-DF58-4A2B-89E4-0B8A485A5436}" srcOrd="2" destOrd="0" parTransId="{7FAFA494-34C7-4E61-9CF7-085432420D51}" sibTransId="{050BBCCF-AD4D-4A59-A9F1-E57D6EA94AF5}"/>
    <dgm:cxn modelId="{A61F13F4-58B1-4CE5-B6C6-B08F6BEFCAE4}" srcId="{8EA58E62-2E49-4FC5-8323-60F3AC191902}" destId="{53BE9833-8D3C-4257-818A-D69EA88033CC}" srcOrd="2" destOrd="0" parTransId="{06FBDFC7-3667-4A7D-967B-7ACAA0E75C46}" sibTransId="{08583D99-E76C-428F-BDC0-C2F0ECFA5CD0}"/>
    <dgm:cxn modelId="{F92460F4-6920-48DA-913A-0655AF65ED54}" type="presOf" srcId="{854EE128-0FB7-4F46-999A-E2643D539B90}" destId="{4DF04E51-BE3B-41E6-B0D0-0802B1D9066E}" srcOrd="0" destOrd="0" presId="urn:microsoft.com/office/officeart/2005/8/layout/hierarchy3"/>
    <dgm:cxn modelId="{ED46A3F4-EA75-4E87-BD38-B487869B26B8}" type="presOf" srcId="{083C8137-7BE4-4966-803F-F13852A3EC40}" destId="{A6415B65-4DC8-42FD-89E1-428CD295B209}" srcOrd="0" destOrd="0" presId="urn:microsoft.com/office/officeart/2005/8/layout/hierarchy3"/>
    <dgm:cxn modelId="{B280D2F5-5C2E-4FD1-ACF8-D7815C1A93D2}" srcId="{8EA58E62-2E49-4FC5-8323-60F3AC191902}" destId="{93E5F429-40D2-4F28-90E2-F012FFFEC024}" srcOrd="0" destOrd="0" parTransId="{137316E4-CC05-4CBB-8FCA-1F9056F7453B}" sibTransId="{BBB5B426-0D3B-46E0-9677-73DE711ED8C7}"/>
    <dgm:cxn modelId="{DFBFF8F7-E0D2-43B7-AAF8-237AFB762597}" type="presOf" srcId="{AB6BC350-7E4B-4C73-B32B-429F558CCED6}" destId="{9A116368-7CBD-45B5-97DB-47143AEE2B8C}" srcOrd="0" destOrd="0" presId="urn:microsoft.com/office/officeart/2005/8/layout/hierarchy3"/>
    <dgm:cxn modelId="{140CEBF8-7092-4015-B6DE-ABDACF04B0F8}" srcId="{3378505A-FD1E-4713-9ED9-6ED8AF4281E5}" destId="{8BF9925F-B681-44B1-AACA-329376F61F08}" srcOrd="1" destOrd="0" parTransId="{4AA98358-418F-41C5-A2BF-8930DC9BCB5D}" sibTransId="{D331D7DE-37EA-4A2A-8214-570185DEE116}"/>
    <dgm:cxn modelId="{102FFDF9-AF12-4FFD-8220-EF61F067D077}" srcId="{F2E44C63-87ED-45E5-A7BE-15CD8F6EDE3B}" destId="{C0636EF9-01D8-4594-82F7-D95FC509B2EB}" srcOrd="0" destOrd="0" parTransId="{0113E721-6B87-41C7-9032-6EA9A16B5DC0}" sibTransId="{A3D11F0E-8E70-4A0A-820C-0BA706953CAA}"/>
    <dgm:cxn modelId="{A64C3FFD-EF7E-4196-BE35-03539B3D8F29}" type="presOf" srcId="{C0875FF0-A66E-4674-B109-A5EDF33BDBD6}" destId="{6F89F63B-B4DD-4250-B422-29E76EB85E81}" srcOrd="0" destOrd="0" presId="urn:microsoft.com/office/officeart/2005/8/layout/hierarchy3"/>
    <dgm:cxn modelId="{C08E293B-CA3E-431D-A9B4-5E1C284A3F65}" type="presParOf" srcId="{642364A9-81FD-4004-8D28-0E872474A089}" destId="{37201FD6-18D7-45D8-8A30-67D652F949ED}" srcOrd="0" destOrd="0" presId="urn:microsoft.com/office/officeart/2005/8/layout/hierarchy3"/>
    <dgm:cxn modelId="{A1DEB599-6AEC-4B43-BFAA-E1C8B08DE328}" type="presParOf" srcId="{37201FD6-18D7-45D8-8A30-67D652F949ED}" destId="{335A7718-68DB-44C3-87AC-7675981F3055}" srcOrd="0" destOrd="0" presId="urn:microsoft.com/office/officeart/2005/8/layout/hierarchy3"/>
    <dgm:cxn modelId="{9F4046CF-C75C-4650-843F-4C0879C66800}" type="presParOf" srcId="{335A7718-68DB-44C3-87AC-7675981F3055}" destId="{7720E4D1-7E2B-428E-9196-1756E5473E4E}" srcOrd="0" destOrd="0" presId="urn:microsoft.com/office/officeart/2005/8/layout/hierarchy3"/>
    <dgm:cxn modelId="{8F51F6F7-F918-4D92-AE72-54F5EC1C98E3}" type="presParOf" srcId="{335A7718-68DB-44C3-87AC-7675981F3055}" destId="{BF9F1AD3-1CDF-4694-AC12-2B07B021EE9D}" srcOrd="1" destOrd="0" presId="urn:microsoft.com/office/officeart/2005/8/layout/hierarchy3"/>
    <dgm:cxn modelId="{9847566D-41DA-4D26-BD98-6C021EE52DB3}" type="presParOf" srcId="{37201FD6-18D7-45D8-8A30-67D652F949ED}" destId="{8EE9E9D6-869C-443C-99D9-1A02C7C2568F}" srcOrd="1" destOrd="0" presId="urn:microsoft.com/office/officeart/2005/8/layout/hierarchy3"/>
    <dgm:cxn modelId="{59371721-7C6A-4A6C-A1A1-C100B6DB4B15}" type="presParOf" srcId="{8EE9E9D6-869C-443C-99D9-1A02C7C2568F}" destId="{91F6656A-129B-460A-B280-61537680A4C5}" srcOrd="0" destOrd="0" presId="urn:microsoft.com/office/officeart/2005/8/layout/hierarchy3"/>
    <dgm:cxn modelId="{600D217D-B1DF-4D95-B7D2-4A91EAE577B6}" type="presParOf" srcId="{8EE9E9D6-869C-443C-99D9-1A02C7C2568F}" destId="{93354F6D-1B9B-48D7-8D6B-7B70B689C323}" srcOrd="1" destOrd="0" presId="urn:microsoft.com/office/officeart/2005/8/layout/hierarchy3"/>
    <dgm:cxn modelId="{2370BD69-C75A-4AD6-A536-427EF660F9C2}" type="presParOf" srcId="{8EE9E9D6-869C-443C-99D9-1A02C7C2568F}" destId="{74E37259-DC44-4E6A-A7C2-47A061C72D0C}" srcOrd="2" destOrd="0" presId="urn:microsoft.com/office/officeart/2005/8/layout/hierarchy3"/>
    <dgm:cxn modelId="{E7C6B91B-8E44-437B-ABE3-1419B9F356D4}" type="presParOf" srcId="{8EE9E9D6-869C-443C-99D9-1A02C7C2568F}" destId="{4A64AA7E-D97D-4962-95CC-537CA727DD51}" srcOrd="3" destOrd="0" presId="urn:microsoft.com/office/officeart/2005/8/layout/hierarchy3"/>
    <dgm:cxn modelId="{DD731BF4-D23C-44BB-B048-2F5CAF976149}" type="presParOf" srcId="{8EE9E9D6-869C-443C-99D9-1A02C7C2568F}" destId="{158F8263-B419-4BC5-B9B4-35D55C48682D}" srcOrd="4" destOrd="0" presId="urn:microsoft.com/office/officeart/2005/8/layout/hierarchy3"/>
    <dgm:cxn modelId="{77987C89-E86A-43E3-9A8E-3C75C76DFB09}" type="presParOf" srcId="{8EE9E9D6-869C-443C-99D9-1A02C7C2568F}" destId="{1B889E5A-7FCB-4F64-84E3-E6592D3DF452}" srcOrd="5" destOrd="0" presId="urn:microsoft.com/office/officeart/2005/8/layout/hierarchy3"/>
    <dgm:cxn modelId="{F9721C0D-C180-4CEF-B273-CC6F7C2C4B06}" type="presParOf" srcId="{642364A9-81FD-4004-8D28-0E872474A089}" destId="{8C545889-5123-4AEE-9060-84C12C56ED78}" srcOrd="1" destOrd="0" presId="urn:microsoft.com/office/officeart/2005/8/layout/hierarchy3"/>
    <dgm:cxn modelId="{084032DE-06C9-469C-BF6E-4999B59E103B}" type="presParOf" srcId="{8C545889-5123-4AEE-9060-84C12C56ED78}" destId="{8CC789F3-3D9C-466B-9014-4E42FED2355A}" srcOrd="0" destOrd="0" presId="urn:microsoft.com/office/officeart/2005/8/layout/hierarchy3"/>
    <dgm:cxn modelId="{27AE8434-5FEC-44E2-9662-E5D6E2DC583F}" type="presParOf" srcId="{8CC789F3-3D9C-466B-9014-4E42FED2355A}" destId="{9B870D0D-8E47-4469-815E-D9E0A32EAA4F}" srcOrd="0" destOrd="0" presId="urn:microsoft.com/office/officeart/2005/8/layout/hierarchy3"/>
    <dgm:cxn modelId="{46E27362-40D9-43DB-BFB8-771B3973C5C3}" type="presParOf" srcId="{8CC789F3-3D9C-466B-9014-4E42FED2355A}" destId="{749CC009-972F-4AA8-890F-0FAE5CCCEA1C}" srcOrd="1" destOrd="0" presId="urn:microsoft.com/office/officeart/2005/8/layout/hierarchy3"/>
    <dgm:cxn modelId="{3EDA0D8A-B8D1-473A-BEE3-B0776FD48586}" type="presParOf" srcId="{8C545889-5123-4AEE-9060-84C12C56ED78}" destId="{08064BAE-8862-4939-8479-A733A7F17E9A}" srcOrd="1" destOrd="0" presId="urn:microsoft.com/office/officeart/2005/8/layout/hierarchy3"/>
    <dgm:cxn modelId="{BCADB990-9098-48E8-AB0E-586469361CF8}" type="presParOf" srcId="{08064BAE-8862-4939-8479-A733A7F17E9A}" destId="{FB8C4268-9FD2-4FFB-8DBC-E0413D50ADDB}" srcOrd="0" destOrd="0" presId="urn:microsoft.com/office/officeart/2005/8/layout/hierarchy3"/>
    <dgm:cxn modelId="{0FDE287E-9BE5-4D66-9FF1-F3DD25DE4F97}" type="presParOf" srcId="{08064BAE-8862-4939-8479-A733A7F17E9A}" destId="{31E97670-4784-4EF3-A6DC-9C4458AF14B2}" srcOrd="1" destOrd="0" presId="urn:microsoft.com/office/officeart/2005/8/layout/hierarchy3"/>
    <dgm:cxn modelId="{EC23F9E6-6E48-4DA4-B917-032D38093578}" type="presParOf" srcId="{08064BAE-8862-4939-8479-A733A7F17E9A}" destId="{B96791A5-76EE-4B21-BBF8-EF95B3F22FF9}" srcOrd="2" destOrd="0" presId="urn:microsoft.com/office/officeart/2005/8/layout/hierarchy3"/>
    <dgm:cxn modelId="{AA81FA0E-78B2-44CB-A2A9-31049C2F660D}" type="presParOf" srcId="{08064BAE-8862-4939-8479-A733A7F17E9A}" destId="{00C0D953-AD4B-4A37-AC92-0DBDE9917393}" srcOrd="3" destOrd="0" presId="urn:microsoft.com/office/officeart/2005/8/layout/hierarchy3"/>
    <dgm:cxn modelId="{9B9FF816-5FF5-4F0F-A69C-C29B8FD999DC}" type="presParOf" srcId="{08064BAE-8862-4939-8479-A733A7F17E9A}" destId="{6F89F63B-B4DD-4250-B422-29E76EB85E81}" srcOrd="4" destOrd="0" presId="urn:microsoft.com/office/officeart/2005/8/layout/hierarchy3"/>
    <dgm:cxn modelId="{E823D391-394E-4848-9B04-ACD869F5E30C}" type="presParOf" srcId="{08064BAE-8862-4939-8479-A733A7F17E9A}" destId="{DD590769-7D41-4E71-A53C-7A2EA0970511}" srcOrd="5" destOrd="0" presId="urn:microsoft.com/office/officeart/2005/8/layout/hierarchy3"/>
    <dgm:cxn modelId="{199E2E09-0DC1-4F1C-B087-E57EA50C3908}" type="presParOf" srcId="{642364A9-81FD-4004-8D28-0E872474A089}" destId="{1109308E-E2FC-4337-9E56-85F744B748B7}" srcOrd="2" destOrd="0" presId="urn:microsoft.com/office/officeart/2005/8/layout/hierarchy3"/>
    <dgm:cxn modelId="{EEDBC615-9E82-4CB3-9F9E-EFFDCCB77D11}" type="presParOf" srcId="{1109308E-E2FC-4337-9E56-85F744B748B7}" destId="{926C95F1-3100-4E94-8BD0-DFC1754CDD04}" srcOrd="0" destOrd="0" presId="urn:microsoft.com/office/officeart/2005/8/layout/hierarchy3"/>
    <dgm:cxn modelId="{D5F9F523-63E2-48AB-B502-180CA5665D52}" type="presParOf" srcId="{926C95F1-3100-4E94-8BD0-DFC1754CDD04}" destId="{9A116368-7CBD-45B5-97DB-47143AEE2B8C}" srcOrd="0" destOrd="0" presId="urn:microsoft.com/office/officeart/2005/8/layout/hierarchy3"/>
    <dgm:cxn modelId="{CCA1D3FF-840E-4E3A-93A2-F6AE9DF70B85}" type="presParOf" srcId="{926C95F1-3100-4E94-8BD0-DFC1754CDD04}" destId="{1469CD75-777E-4026-A959-9A1914174A20}" srcOrd="1" destOrd="0" presId="urn:microsoft.com/office/officeart/2005/8/layout/hierarchy3"/>
    <dgm:cxn modelId="{A8B6A55F-DC92-4A02-BE23-AEDB0DF6EF2C}" type="presParOf" srcId="{1109308E-E2FC-4337-9E56-85F744B748B7}" destId="{EB5CC635-1925-4060-A21A-4024343BC94A}" srcOrd="1" destOrd="0" presId="urn:microsoft.com/office/officeart/2005/8/layout/hierarchy3"/>
    <dgm:cxn modelId="{678D70AA-91E7-4732-9CC9-8F32EAF49F76}" type="presParOf" srcId="{EB5CC635-1925-4060-A21A-4024343BC94A}" destId="{59AE7498-27EF-4DFF-AC81-D326E263A01D}" srcOrd="0" destOrd="0" presId="urn:microsoft.com/office/officeart/2005/8/layout/hierarchy3"/>
    <dgm:cxn modelId="{FAD9DF07-68A0-4A66-9D09-4D2F2676E0D2}" type="presParOf" srcId="{EB5CC635-1925-4060-A21A-4024343BC94A}" destId="{1F93578D-17D9-4545-9CE8-762B1A7BF68D}" srcOrd="1" destOrd="0" presId="urn:microsoft.com/office/officeart/2005/8/layout/hierarchy3"/>
    <dgm:cxn modelId="{C261ABFA-FA22-4674-AD52-D79BD2D743FF}" type="presParOf" srcId="{EB5CC635-1925-4060-A21A-4024343BC94A}" destId="{A6415B65-4DC8-42FD-89E1-428CD295B209}" srcOrd="2" destOrd="0" presId="urn:microsoft.com/office/officeart/2005/8/layout/hierarchy3"/>
    <dgm:cxn modelId="{E75AAF1E-4BD5-4F3D-B878-F29E6F74AB01}" type="presParOf" srcId="{EB5CC635-1925-4060-A21A-4024343BC94A}" destId="{89D24653-E243-40FA-8718-14B39F5C4F1D}" srcOrd="3" destOrd="0" presId="urn:microsoft.com/office/officeart/2005/8/layout/hierarchy3"/>
    <dgm:cxn modelId="{549344E8-7ACD-4A80-874C-52D644460272}" type="presParOf" srcId="{EB5CC635-1925-4060-A21A-4024343BC94A}" destId="{5CDD437F-80F1-4A2D-895E-4C11107FA61F}" srcOrd="4" destOrd="0" presId="urn:microsoft.com/office/officeart/2005/8/layout/hierarchy3"/>
    <dgm:cxn modelId="{3ECB4494-95FB-487B-A1CF-FE1AA7FF2E19}" type="presParOf" srcId="{EB5CC635-1925-4060-A21A-4024343BC94A}" destId="{EB845169-873F-4615-8A7E-C7D11B6A73D2}" srcOrd="5" destOrd="0" presId="urn:microsoft.com/office/officeart/2005/8/layout/hierarchy3"/>
    <dgm:cxn modelId="{EA1600C6-D679-4066-A99C-C43D5DD922D7}" type="presParOf" srcId="{EB5CC635-1925-4060-A21A-4024343BC94A}" destId="{492F15D2-2BFA-4BCD-AAF2-308D71F3676E}" srcOrd="6" destOrd="0" presId="urn:microsoft.com/office/officeart/2005/8/layout/hierarchy3"/>
    <dgm:cxn modelId="{B6665514-C226-4608-8E4B-028841C46D5B}" type="presParOf" srcId="{EB5CC635-1925-4060-A21A-4024343BC94A}" destId="{D774EA9B-89E0-4665-A596-2103090EA996}" srcOrd="7" destOrd="0" presId="urn:microsoft.com/office/officeart/2005/8/layout/hierarchy3"/>
    <dgm:cxn modelId="{8EA61DBF-EC74-4B48-8C24-7CE8240B6A80}" type="presParOf" srcId="{642364A9-81FD-4004-8D28-0E872474A089}" destId="{33577A5A-49F9-49A5-9C58-022F644DA1B6}" srcOrd="3" destOrd="0" presId="urn:microsoft.com/office/officeart/2005/8/layout/hierarchy3"/>
    <dgm:cxn modelId="{F0EEC1F5-C04E-4977-BDEC-FA7974DAA890}" type="presParOf" srcId="{33577A5A-49F9-49A5-9C58-022F644DA1B6}" destId="{F1EA2C49-9CAC-470D-8C84-5D84681BEE22}" srcOrd="0" destOrd="0" presId="urn:microsoft.com/office/officeart/2005/8/layout/hierarchy3"/>
    <dgm:cxn modelId="{C80E04BD-A19B-4DB7-94D3-11B688E6D908}" type="presParOf" srcId="{F1EA2C49-9CAC-470D-8C84-5D84681BEE22}" destId="{9E9BFA82-F33A-40A5-8462-2B8A77FB03F3}" srcOrd="0" destOrd="0" presId="urn:microsoft.com/office/officeart/2005/8/layout/hierarchy3"/>
    <dgm:cxn modelId="{D633158F-93EB-45C0-8F1E-4CF105B79504}" type="presParOf" srcId="{F1EA2C49-9CAC-470D-8C84-5D84681BEE22}" destId="{B25521E9-60AC-4F45-9D92-1CE05597AC20}" srcOrd="1" destOrd="0" presId="urn:microsoft.com/office/officeart/2005/8/layout/hierarchy3"/>
    <dgm:cxn modelId="{9C70BBC0-9FCC-4D17-A6C7-EDDB949D7557}" type="presParOf" srcId="{33577A5A-49F9-49A5-9C58-022F644DA1B6}" destId="{DAB61DA0-9303-4589-B97A-406CE4FD4275}" srcOrd="1" destOrd="0" presId="urn:microsoft.com/office/officeart/2005/8/layout/hierarchy3"/>
    <dgm:cxn modelId="{9F67A1D1-6DF4-4312-BF7E-59FC04BA0181}" type="presParOf" srcId="{DAB61DA0-9303-4589-B97A-406CE4FD4275}" destId="{170FEB96-FF70-4D78-80ED-2FD5817E3683}" srcOrd="0" destOrd="0" presId="urn:microsoft.com/office/officeart/2005/8/layout/hierarchy3"/>
    <dgm:cxn modelId="{443C0569-FC86-4E07-8F67-B74564D0B48A}" type="presParOf" srcId="{DAB61DA0-9303-4589-B97A-406CE4FD4275}" destId="{518F1A9C-20F2-4C90-93D5-DF80EFABF22E}" srcOrd="1" destOrd="0" presId="urn:microsoft.com/office/officeart/2005/8/layout/hierarchy3"/>
    <dgm:cxn modelId="{C1D1DAE8-0704-41C5-A605-ED154607125F}" type="presParOf" srcId="{DAB61DA0-9303-4589-B97A-406CE4FD4275}" destId="{8482B71D-5F7D-49DF-9DD4-6F83E3CD7C2B}" srcOrd="2" destOrd="0" presId="urn:microsoft.com/office/officeart/2005/8/layout/hierarchy3"/>
    <dgm:cxn modelId="{D80C65B2-2935-47D3-A3AF-979F47275653}" type="presParOf" srcId="{DAB61DA0-9303-4589-B97A-406CE4FD4275}" destId="{F5EA8480-6094-4F0A-8B4F-E4534AA5DA58}" srcOrd="3" destOrd="0" presId="urn:microsoft.com/office/officeart/2005/8/layout/hierarchy3"/>
    <dgm:cxn modelId="{C4743FCE-4E55-4352-A32F-B502DF5894AB}" type="presParOf" srcId="{642364A9-81FD-4004-8D28-0E872474A089}" destId="{EA7D756F-D4A6-4E8A-8CE6-1A78EB9182F1}" srcOrd="4" destOrd="0" presId="urn:microsoft.com/office/officeart/2005/8/layout/hierarchy3"/>
    <dgm:cxn modelId="{15EE6465-EFF9-4EAF-8C79-C531B1CBF55A}" type="presParOf" srcId="{EA7D756F-D4A6-4E8A-8CE6-1A78EB9182F1}" destId="{56232448-BD10-47F0-A931-1EB314D14C89}" srcOrd="0" destOrd="0" presId="urn:microsoft.com/office/officeart/2005/8/layout/hierarchy3"/>
    <dgm:cxn modelId="{614FDC38-E7C9-4063-AD35-3C88485F397A}" type="presParOf" srcId="{56232448-BD10-47F0-A931-1EB314D14C89}" destId="{A2127B6A-5973-46D5-8CC2-CE5DF3EBD10A}" srcOrd="0" destOrd="0" presId="urn:microsoft.com/office/officeart/2005/8/layout/hierarchy3"/>
    <dgm:cxn modelId="{222C1A16-C319-49B2-A8CF-71285CCF69BE}" type="presParOf" srcId="{56232448-BD10-47F0-A931-1EB314D14C89}" destId="{5D271EF7-0EFB-4B59-8248-F3342B4E52B5}" srcOrd="1" destOrd="0" presId="urn:microsoft.com/office/officeart/2005/8/layout/hierarchy3"/>
    <dgm:cxn modelId="{50F0F277-B0A9-4531-B757-22A680F9C37E}" type="presParOf" srcId="{EA7D756F-D4A6-4E8A-8CE6-1A78EB9182F1}" destId="{AF4310FC-2BD4-4421-BA47-06F9B2E6AE97}" srcOrd="1" destOrd="0" presId="urn:microsoft.com/office/officeart/2005/8/layout/hierarchy3"/>
    <dgm:cxn modelId="{0F634811-F3FB-4F7C-8E1C-292ACD1EEAEE}" type="presParOf" srcId="{AF4310FC-2BD4-4421-BA47-06F9B2E6AE97}" destId="{1AB02C4F-67EB-4521-A02B-69720EE26C96}" srcOrd="0" destOrd="0" presId="urn:microsoft.com/office/officeart/2005/8/layout/hierarchy3"/>
    <dgm:cxn modelId="{32113346-AEC0-4978-85B3-93145AE4B1B1}" type="presParOf" srcId="{AF4310FC-2BD4-4421-BA47-06F9B2E6AE97}" destId="{5F555157-CD2A-4EFB-9892-3FD47307B4DB}" srcOrd="1" destOrd="0" presId="urn:microsoft.com/office/officeart/2005/8/layout/hierarchy3"/>
    <dgm:cxn modelId="{205CA750-B232-41D2-9AC7-7057C017CD0E}" type="presParOf" srcId="{AF4310FC-2BD4-4421-BA47-06F9B2E6AE97}" destId="{4DF04E51-BE3B-41E6-B0D0-0802B1D9066E}" srcOrd="2" destOrd="0" presId="urn:microsoft.com/office/officeart/2005/8/layout/hierarchy3"/>
    <dgm:cxn modelId="{2105F5D5-23C7-4452-9743-6A0430B3E303}" type="presParOf" srcId="{AF4310FC-2BD4-4421-BA47-06F9B2E6AE97}" destId="{07FE18B4-C61C-4E4C-B0BD-F81B9A4B669A}"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4EB02-9CAE-4C1A-98EB-C788E9D7E8A5}">
      <dsp:nvSpPr>
        <dsp:cNvPr id="0" name=""/>
        <dsp:cNvSpPr/>
      </dsp:nvSpPr>
      <dsp:spPr>
        <a:xfrm>
          <a:off x="2312335" y="0"/>
          <a:ext cx="4856684" cy="485668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3A385-0EE3-4F3F-A220-761D5967707C}">
      <dsp:nvSpPr>
        <dsp:cNvPr id="0" name=""/>
        <dsp:cNvSpPr/>
      </dsp:nvSpPr>
      <dsp:spPr>
        <a:xfrm>
          <a:off x="3162264" y="330648"/>
          <a:ext cx="3156844" cy="3135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Improved academic performance</a:t>
          </a:r>
        </a:p>
      </dsp:txBody>
      <dsp:txXfrm>
        <a:off x="3177568" y="345952"/>
        <a:ext cx="3126236" cy="282894"/>
      </dsp:txXfrm>
    </dsp:sp>
    <dsp:sp modelId="{E60D923F-F031-48C4-B8E3-2C0FE1F7697B}">
      <dsp:nvSpPr>
        <dsp:cNvPr id="0" name=""/>
        <dsp:cNvSpPr/>
      </dsp:nvSpPr>
      <dsp:spPr>
        <a:xfrm>
          <a:off x="3162264" y="4109817"/>
          <a:ext cx="3156844" cy="3135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Reduction in problem behavior</a:t>
          </a:r>
        </a:p>
      </dsp:txBody>
      <dsp:txXfrm>
        <a:off x="3177568" y="4125121"/>
        <a:ext cx="3126236" cy="282894"/>
      </dsp:txXfrm>
    </dsp:sp>
    <dsp:sp modelId="{750DDFE8-CB4F-4314-8307-DD3A19B54BFC}">
      <dsp:nvSpPr>
        <dsp:cNvPr id="0" name=""/>
        <dsp:cNvSpPr/>
      </dsp:nvSpPr>
      <dsp:spPr>
        <a:xfrm>
          <a:off x="3162264" y="780659"/>
          <a:ext cx="3156844" cy="3135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Increase in inclusive, diverse, equitable, and safe learning environments</a:t>
          </a:r>
        </a:p>
      </dsp:txBody>
      <dsp:txXfrm>
        <a:off x="3177568" y="795963"/>
        <a:ext cx="3126236" cy="282894"/>
      </dsp:txXfrm>
    </dsp:sp>
    <dsp:sp modelId="{DFF35FE6-EE1E-4871-BC57-EB2E85B6A7F3}">
      <dsp:nvSpPr>
        <dsp:cNvPr id="0" name=""/>
        <dsp:cNvSpPr/>
      </dsp:nvSpPr>
      <dsp:spPr>
        <a:xfrm>
          <a:off x="3162264" y="1220691"/>
          <a:ext cx="3156844" cy="3135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Increased student engagement</a:t>
          </a:r>
        </a:p>
      </dsp:txBody>
      <dsp:txXfrm>
        <a:off x="3177568" y="1235995"/>
        <a:ext cx="3126236" cy="282894"/>
      </dsp:txXfrm>
    </dsp:sp>
    <dsp:sp modelId="{2594231A-0CA7-47FB-A4B2-151DA34A9342}">
      <dsp:nvSpPr>
        <dsp:cNvPr id="0" name=""/>
        <dsp:cNvSpPr/>
      </dsp:nvSpPr>
      <dsp:spPr>
        <a:xfrm>
          <a:off x="3162264" y="2527998"/>
          <a:ext cx="3156844" cy="3135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Improved family involvement</a:t>
          </a:r>
        </a:p>
      </dsp:txBody>
      <dsp:txXfrm>
        <a:off x="3177568" y="2543302"/>
        <a:ext cx="3126236" cy="282894"/>
      </dsp:txXfrm>
    </dsp:sp>
    <dsp:sp modelId="{12379D39-1E6B-4654-BBEC-CDB00AA44CD2}">
      <dsp:nvSpPr>
        <dsp:cNvPr id="0" name=""/>
        <dsp:cNvSpPr/>
      </dsp:nvSpPr>
      <dsp:spPr>
        <a:xfrm>
          <a:off x="3162264" y="1657457"/>
          <a:ext cx="3156844" cy="3135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Improved consistency across faculty</a:t>
          </a:r>
        </a:p>
      </dsp:txBody>
      <dsp:txXfrm>
        <a:off x="3177568" y="1672761"/>
        <a:ext cx="3126236" cy="282894"/>
      </dsp:txXfrm>
    </dsp:sp>
    <dsp:sp modelId="{CAE385D9-01D8-4696-9BEF-E98D7D3A0AE8}">
      <dsp:nvSpPr>
        <dsp:cNvPr id="0" name=""/>
        <dsp:cNvSpPr/>
      </dsp:nvSpPr>
      <dsp:spPr>
        <a:xfrm>
          <a:off x="3162264" y="2079958"/>
          <a:ext cx="3156844" cy="3135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Effective classroom management</a:t>
          </a:r>
        </a:p>
      </dsp:txBody>
      <dsp:txXfrm>
        <a:off x="3177568" y="2095262"/>
        <a:ext cx="3126236" cy="282894"/>
      </dsp:txXfrm>
    </dsp:sp>
    <dsp:sp modelId="{079894A5-7BEB-4B2E-891F-CDBD5E290EE3}">
      <dsp:nvSpPr>
        <dsp:cNvPr id="0" name=""/>
        <dsp:cNvSpPr/>
      </dsp:nvSpPr>
      <dsp:spPr>
        <a:xfrm>
          <a:off x="3162264" y="2948063"/>
          <a:ext cx="3156844" cy="3135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Reduced faculty absenteeism</a:t>
          </a:r>
        </a:p>
      </dsp:txBody>
      <dsp:txXfrm>
        <a:off x="3177568" y="2963367"/>
        <a:ext cx="3126236" cy="282894"/>
      </dsp:txXfrm>
    </dsp:sp>
    <dsp:sp modelId="{440B10A2-DE1A-4DA6-9291-A16FAC53380C}">
      <dsp:nvSpPr>
        <dsp:cNvPr id="0" name=""/>
        <dsp:cNvSpPr/>
      </dsp:nvSpPr>
      <dsp:spPr>
        <a:xfrm>
          <a:off x="3162264" y="3310518"/>
          <a:ext cx="3156844" cy="3135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Effective substitute performance and/or perception</a:t>
          </a:r>
        </a:p>
      </dsp:txBody>
      <dsp:txXfrm>
        <a:off x="3177568" y="3325822"/>
        <a:ext cx="3126236" cy="282894"/>
      </dsp:txXfrm>
    </dsp:sp>
    <dsp:sp modelId="{1F9539D0-C5E2-440E-B79C-CCDCDE0F45F0}">
      <dsp:nvSpPr>
        <dsp:cNvPr id="0" name=""/>
        <dsp:cNvSpPr/>
      </dsp:nvSpPr>
      <dsp:spPr>
        <a:xfrm>
          <a:off x="3162264" y="3707850"/>
          <a:ext cx="3156844" cy="3135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Increased ratings of faculty “effectiveness.”</a:t>
          </a:r>
        </a:p>
      </dsp:txBody>
      <dsp:txXfrm>
        <a:off x="3177568" y="3723154"/>
        <a:ext cx="3126236" cy="282894"/>
      </dsp:txXfrm>
    </dsp:sp>
    <dsp:sp modelId="{61420B77-AEB8-4D18-BBE3-61C92A851C66}">
      <dsp:nvSpPr>
        <dsp:cNvPr id="0" name=""/>
        <dsp:cNvSpPr/>
      </dsp:nvSpPr>
      <dsp:spPr>
        <a:xfrm>
          <a:off x="3162264" y="4492701"/>
          <a:ext cx="3156844" cy="3135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Reduction of disproportionate outcomes</a:t>
          </a:r>
        </a:p>
      </dsp:txBody>
      <dsp:txXfrm>
        <a:off x="3177568" y="4508005"/>
        <a:ext cx="3126236" cy="282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6487B-3341-4B9E-B312-01AA537F76D0}">
      <dsp:nvSpPr>
        <dsp:cNvPr id="0" name=""/>
        <dsp:cNvSpPr/>
      </dsp:nvSpPr>
      <dsp:spPr>
        <a:xfrm>
          <a:off x="-6317498" y="-967083"/>
          <a:ext cx="7525349" cy="7525349"/>
        </a:xfrm>
        <a:prstGeom prst="blockArc">
          <a:avLst>
            <a:gd name="adj1" fmla="val 18900000"/>
            <a:gd name="adj2" fmla="val 2700000"/>
            <a:gd name="adj3" fmla="val 28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81AEA5-B9CA-4FCA-AC22-3FB988BEBA64}">
      <dsp:nvSpPr>
        <dsp:cNvPr id="0" name=""/>
        <dsp:cNvSpPr/>
      </dsp:nvSpPr>
      <dsp:spPr>
        <a:xfrm>
          <a:off x="392221" y="254175"/>
          <a:ext cx="9972069" cy="5081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2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One-to-One Data Review and Collection Meetings</a:t>
          </a:r>
        </a:p>
      </dsp:txBody>
      <dsp:txXfrm>
        <a:off x="392221" y="254175"/>
        <a:ext cx="9972069" cy="508126"/>
      </dsp:txXfrm>
    </dsp:sp>
    <dsp:sp modelId="{717AF439-83F3-4D66-A90B-1E501E923399}">
      <dsp:nvSpPr>
        <dsp:cNvPr id="0" name=""/>
        <dsp:cNvSpPr/>
      </dsp:nvSpPr>
      <dsp:spPr>
        <a:xfrm>
          <a:off x="74642" y="190659"/>
          <a:ext cx="635158" cy="635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ABE044-F85C-4578-8C14-183AB4E441A6}">
      <dsp:nvSpPr>
        <dsp:cNvPr id="0" name=""/>
        <dsp:cNvSpPr/>
      </dsp:nvSpPr>
      <dsp:spPr>
        <a:xfrm>
          <a:off x="852375" y="1016812"/>
          <a:ext cx="9511914" cy="5081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2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Attendance at School-Team Meetings</a:t>
          </a:r>
        </a:p>
      </dsp:txBody>
      <dsp:txXfrm>
        <a:off x="852375" y="1016812"/>
        <a:ext cx="9511914" cy="508126"/>
      </dsp:txXfrm>
    </dsp:sp>
    <dsp:sp modelId="{8B60805E-B879-4854-8278-FB291D4C32BF}">
      <dsp:nvSpPr>
        <dsp:cNvPr id="0" name=""/>
        <dsp:cNvSpPr/>
      </dsp:nvSpPr>
      <dsp:spPr>
        <a:xfrm>
          <a:off x="534796" y="953296"/>
          <a:ext cx="635158" cy="635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BCC40B-1B59-4378-9371-A18ADF374DDC}">
      <dsp:nvSpPr>
        <dsp:cNvPr id="0" name=""/>
        <dsp:cNvSpPr/>
      </dsp:nvSpPr>
      <dsp:spPr>
        <a:xfrm>
          <a:off x="1104538" y="1778890"/>
          <a:ext cx="9259752" cy="5081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2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24-hour or less response time for schools’ requests for assistance</a:t>
          </a:r>
        </a:p>
      </dsp:txBody>
      <dsp:txXfrm>
        <a:off x="1104538" y="1778890"/>
        <a:ext cx="9259752" cy="508126"/>
      </dsp:txXfrm>
    </dsp:sp>
    <dsp:sp modelId="{CBB84A57-3804-4283-B835-AC9A51A9FD15}">
      <dsp:nvSpPr>
        <dsp:cNvPr id="0" name=""/>
        <dsp:cNvSpPr/>
      </dsp:nvSpPr>
      <dsp:spPr>
        <a:xfrm>
          <a:off x="786959" y="1715374"/>
          <a:ext cx="635158" cy="635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1060B2-6144-4ADB-8182-567A62E4DF3F}">
      <dsp:nvSpPr>
        <dsp:cNvPr id="0" name=""/>
        <dsp:cNvSpPr/>
      </dsp:nvSpPr>
      <dsp:spPr>
        <a:xfrm>
          <a:off x="1185051" y="2541528"/>
          <a:ext cx="9179239" cy="5081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2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Technical Assistance</a:t>
          </a:r>
        </a:p>
      </dsp:txBody>
      <dsp:txXfrm>
        <a:off x="1185051" y="2541528"/>
        <a:ext cx="9179239" cy="508126"/>
      </dsp:txXfrm>
    </dsp:sp>
    <dsp:sp modelId="{0208F2F2-B9A4-4D91-A1F5-AEBB92087B37}">
      <dsp:nvSpPr>
        <dsp:cNvPr id="0" name=""/>
        <dsp:cNvSpPr/>
      </dsp:nvSpPr>
      <dsp:spPr>
        <a:xfrm>
          <a:off x="867472" y="2478012"/>
          <a:ext cx="635158" cy="635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3A3F56-CABE-4040-9DF4-9493932FACF2}">
      <dsp:nvSpPr>
        <dsp:cNvPr id="0" name=""/>
        <dsp:cNvSpPr/>
      </dsp:nvSpPr>
      <dsp:spPr>
        <a:xfrm>
          <a:off x="1104538" y="3304165"/>
          <a:ext cx="9259752" cy="5081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2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Coaching/Consultation/Collaboration</a:t>
          </a:r>
        </a:p>
      </dsp:txBody>
      <dsp:txXfrm>
        <a:off x="1104538" y="3304165"/>
        <a:ext cx="9259752" cy="508126"/>
      </dsp:txXfrm>
    </dsp:sp>
    <dsp:sp modelId="{D71B5199-E5CA-4713-B0E4-A1720590FED4}">
      <dsp:nvSpPr>
        <dsp:cNvPr id="0" name=""/>
        <dsp:cNvSpPr/>
      </dsp:nvSpPr>
      <dsp:spPr>
        <a:xfrm>
          <a:off x="786959" y="3240649"/>
          <a:ext cx="635158" cy="635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C76231-A8E8-42CB-82CC-79F257FB83DD}">
      <dsp:nvSpPr>
        <dsp:cNvPr id="0" name=""/>
        <dsp:cNvSpPr/>
      </dsp:nvSpPr>
      <dsp:spPr>
        <a:xfrm>
          <a:off x="852375" y="4066243"/>
          <a:ext cx="9511914" cy="5081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2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Project AWARE/MTSS Community of Practice Google Drive Folder</a:t>
          </a:r>
        </a:p>
      </dsp:txBody>
      <dsp:txXfrm>
        <a:off x="852375" y="4066243"/>
        <a:ext cx="9511914" cy="508126"/>
      </dsp:txXfrm>
    </dsp:sp>
    <dsp:sp modelId="{596BE569-769B-474C-B844-2F1DB4567F1F}">
      <dsp:nvSpPr>
        <dsp:cNvPr id="0" name=""/>
        <dsp:cNvSpPr/>
      </dsp:nvSpPr>
      <dsp:spPr>
        <a:xfrm>
          <a:off x="534796" y="4002727"/>
          <a:ext cx="635158" cy="635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72254F-8F7F-419D-BF38-C1F0E20E09D7}">
      <dsp:nvSpPr>
        <dsp:cNvPr id="0" name=""/>
        <dsp:cNvSpPr/>
      </dsp:nvSpPr>
      <dsp:spPr>
        <a:xfrm>
          <a:off x="392221" y="4828881"/>
          <a:ext cx="9972069" cy="5081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2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Access to evidence-based, tiered resources, tools, exemplars, research, templates, etc. </a:t>
          </a:r>
        </a:p>
      </dsp:txBody>
      <dsp:txXfrm>
        <a:off x="392221" y="4828881"/>
        <a:ext cx="9972069" cy="508126"/>
      </dsp:txXfrm>
    </dsp:sp>
    <dsp:sp modelId="{7D086681-92E5-471B-AC4C-0FF727D21173}">
      <dsp:nvSpPr>
        <dsp:cNvPr id="0" name=""/>
        <dsp:cNvSpPr/>
      </dsp:nvSpPr>
      <dsp:spPr>
        <a:xfrm>
          <a:off x="74642" y="4765365"/>
          <a:ext cx="635158" cy="635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0E4D1-7E2B-428E-9196-1756E5473E4E}">
      <dsp:nvSpPr>
        <dsp:cNvPr id="0" name=""/>
        <dsp:cNvSpPr/>
      </dsp:nvSpPr>
      <dsp:spPr>
        <a:xfrm>
          <a:off x="491542" y="810"/>
          <a:ext cx="1222763" cy="6113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Cohort One (2020-2021)</a:t>
          </a:r>
        </a:p>
      </dsp:txBody>
      <dsp:txXfrm>
        <a:off x="509449" y="18717"/>
        <a:ext cx="1186949" cy="575567"/>
      </dsp:txXfrm>
    </dsp:sp>
    <dsp:sp modelId="{91F6656A-129B-460A-B280-61537680A4C5}">
      <dsp:nvSpPr>
        <dsp:cNvPr id="0" name=""/>
        <dsp:cNvSpPr/>
      </dsp:nvSpPr>
      <dsp:spPr>
        <a:xfrm>
          <a:off x="613818" y="612192"/>
          <a:ext cx="122276" cy="458536"/>
        </a:xfrm>
        <a:custGeom>
          <a:avLst/>
          <a:gdLst/>
          <a:ahLst/>
          <a:cxnLst/>
          <a:rect l="0" t="0" r="0" b="0"/>
          <a:pathLst>
            <a:path>
              <a:moveTo>
                <a:pt x="0" y="0"/>
              </a:moveTo>
              <a:lnTo>
                <a:pt x="0" y="458536"/>
              </a:lnTo>
              <a:lnTo>
                <a:pt x="122276" y="4585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354F6D-1B9B-48D7-8D6B-7B70B689C323}">
      <dsp:nvSpPr>
        <dsp:cNvPr id="0" name=""/>
        <dsp:cNvSpPr/>
      </dsp:nvSpPr>
      <dsp:spPr>
        <a:xfrm>
          <a:off x="736095" y="765037"/>
          <a:ext cx="978210" cy="611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Beacon Academy</a:t>
          </a:r>
        </a:p>
        <a:p>
          <a:pPr marL="0" lvl="0" indent="0" algn="ctr" defTabSz="488950">
            <a:lnSpc>
              <a:spcPct val="90000"/>
            </a:lnSpc>
            <a:spcBef>
              <a:spcPct val="0"/>
            </a:spcBef>
            <a:spcAft>
              <a:spcPct val="35000"/>
            </a:spcAft>
            <a:buNone/>
          </a:pPr>
          <a:r>
            <a:rPr lang="en-US" sz="1100" kern="1200" dirty="0"/>
            <a:t>(East and West)</a:t>
          </a:r>
        </a:p>
      </dsp:txBody>
      <dsp:txXfrm>
        <a:off x="754002" y="782944"/>
        <a:ext cx="942396" cy="575567"/>
      </dsp:txXfrm>
    </dsp:sp>
    <dsp:sp modelId="{74E37259-DC44-4E6A-A7C2-47A061C72D0C}">
      <dsp:nvSpPr>
        <dsp:cNvPr id="0" name=""/>
        <dsp:cNvSpPr/>
      </dsp:nvSpPr>
      <dsp:spPr>
        <a:xfrm>
          <a:off x="613818" y="612192"/>
          <a:ext cx="122276" cy="1222763"/>
        </a:xfrm>
        <a:custGeom>
          <a:avLst/>
          <a:gdLst/>
          <a:ahLst/>
          <a:cxnLst/>
          <a:rect l="0" t="0" r="0" b="0"/>
          <a:pathLst>
            <a:path>
              <a:moveTo>
                <a:pt x="0" y="0"/>
              </a:moveTo>
              <a:lnTo>
                <a:pt x="0" y="1222763"/>
              </a:lnTo>
              <a:lnTo>
                <a:pt x="122276" y="12227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64AA7E-D97D-4962-95CC-537CA727DD51}">
      <dsp:nvSpPr>
        <dsp:cNvPr id="0" name=""/>
        <dsp:cNvSpPr/>
      </dsp:nvSpPr>
      <dsp:spPr>
        <a:xfrm>
          <a:off x="736095" y="1529264"/>
          <a:ext cx="978210" cy="611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Signature Preparatory</a:t>
          </a:r>
        </a:p>
      </dsp:txBody>
      <dsp:txXfrm>
        <a:off x="754002" y="1547171"/>
        <a:ext cx="942396" cy="575567"/>
      </dsp:txXfrm>
    </dsp:sp>
    <dsp:sp modelId="{158F8263-B419-4BC5-B9B4-35D55C48682D}">
      <dsp:nvSpPr>
        <dsp:cNvPr id="0" name=""/>
        <dsp:cNvSpPr/>
      </dsp:nvSpPr>
      <dsp:spPr>
        <a:xfrm>
          <a:off x="613818" y="612192"/>
          <a:ext cx="122276" cy="1986990"/>
        </a:xfrm>
        <a:custGeom>
          <a:avLst/>
          <a:gdLst/>
          <a:ahLst/>
          <a:cxnLst/>
          <a:rect l="0" t="0" r="0" b="0"/>
          <a:pathLst>
            <a:path>
              <a:moveTo>
                <a:pt x="0" y="0"/>
              </a:moveTo>
              <a:lnTo>
                <a:pt x="0" y="1986990"/>
              </a:lnTo>
              <a:lnTo>
                <a:pt x="122276" y="19869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889E5A-7FCB-4F64-84E3-E6592D3DF452}">
      <dsp:nvSpPr>
        <dsp:cNvPr id="0" name=""/>
        <dsp:cNvSpPr/>
      </dsp:nvSpPr>
      <dsp:spPr>
        <a:xfrm>
          <a:off x="736095" y="2293491"/>
          <a:ext cx="978210" cy="611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Somerset North Las Vegas</a:t>
          </a:r>
        </a:p>
      </dsp:txBody>
      <dsp:txXfrm>
        <a:off x="754002" y="2311398"/>
        <a:ext cx="942396" cy="575567"/>
      </dsp:txXfrm>
    </dsp:sp>
    <dsp:sp modelId="{9B870D0D-8E47-4469-815E-D9E0A32EAA4F}">
      <dsp:nvSpPr>
        <dsp:cNvPr id="0" name=""/>
        <dsp:cNvSpPr/>
      </dsp:nvSpPr>
      <dsp:spPr>
        <a:xfrm>
          <a:off x="2019996" y="810"/>
          <a:ext cx="1222763" cy="6113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Cohort 2 (2021-2022)</a:t>
          </a:r>
        </a:p>
      </dsp:txBody>
      <dsp:txXfrm>
        <a:off x="2037903" y="18717"/>
        <a:ext cx="1186949" cy="575567"/>
      </dsp:txXfrm>
    </dsp:sp>
    <dsp:sp modelId="{FB8C4268-9FD2-4FFB-8DBC-E0413D50ADDB}">
      <dsp:nvSpPr>
        <dsp:cNvPr id="0" name=""/>
        <dsp:cNvSpPr/>
      </dsp:nvSpPr>
      <dsp:spPr>
        <a:xfrm>
          <a:off x="2142272" y="612192"/>
          <a:ext cx="122276" cy="458536"/>
        </a:xfrm>
        <a:custGeom>
          <a:avLst/>
          <a:gdLst/>
          <a:ahLst/>
          <a:cxnLst/>
          <a:rect l="0" t="0" r="0" b="0"/>
          <a:pathLst>
            <a:path>
              <a:moveTo>
                <a:pt x="0" y="0"/>
              </a:moveTo>
              <a:lnTo>
                <a:pt x="0" y="458536"/>
              </a:lnTo>
              <a:lnTo>
                <a:pt x="122276" y="4585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E97670-4784-4EF3-A6DC-9C4458AF14B2}">
      <dsp:nvSpPr>
        <dsp:cNvPr id="0" name=""/>
        <dsp:cNvSpPr/>
      </dsp:nvSpPr>
      <dsp:spPr>
        <a:xfrm>
          <a:off x="2264549" y="765037"/>
          <a:ext cx="978210" cy="611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CASLV</a:t>
          </a:r>
          <a:r>
            <a:rPr lang="en-US" sz="1800" kern="1200" dirty="0"/>
            <a:t>         </a:t>
          </a:r>
          <a:r>
            <a:rPr lang="en-US" sz="1200" kern="1200" dirty="0"/>
            <a:t>(6)</a:t>
          </a:r>
        </a:p>
      </dsp:txBody>
      <dsp:txXfrm>
        <a:off x="2282456" y="782944"/>
        <a:ext cx="942396" cy="575567"/>
      </dsp:txXfrm>
    </dsp:sp>
    <dsp:sp modelId="{B96791A5-76EE-4B21-BBF8-EF95B3F22FF9}">
      <dsp:nvSpPr>
        <dsp:cNvPr id="0" name=""/>
        <dsp:cNvSpPr/>
      </dsp:nvSpPr>
      <dsp:spPr>
        <a:xfrm>
          <a:off x="2142272" y="612192"/>
          <a:ext cx="122276" cy="1222763"/>
        </a:xfrm>
        <a:custGeom>
          <a:avLst/>
          <a:gdLst/>
          <a:ahLst/>
          <a:cxnLst/>
          <a:rect l="0" t="0" r="0" b="0"/>
          <a:pathLst>
            <a:path>
              <a:moveTo>
                <a:pt x="0" y="0"/>
              </a:moveTo>
              <a:lnTo>
                <a:pt x="0" y="1222763"/>
              </a:lnTo>
              <a:lnTo>
                <a:pt x="122276" y="12227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C0D953-AD4B-4A37-AC92-0DBDE9917393}">
      <dsp:nvSpPr>
        <dsp:cNvPr id="0" name=""/>
        <dsp:cNvSpPr/>
      </dsp:nvSpPr>
      <dsp:spPr>
        <a:xfrm>
          <a:off x="2264549" y="1529264"/>
          <a:ext cx="978210" cy="611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Mater </a:t>
          </a:r>
          <a:r>
            <a:rPr lang="en-US" sz="1200" kern="1200" dirty="0"/>
            <a:t>(4)</a:t>
          </a:r>
        </a:p>
      </dsp:txBody>
      <dsp:txXfrm>
        <a:off x="2282456" y="1547171"/>
        <a:ext cx="942396" cy="575567"/>
      </dsp:txXfrm>
    </dsp:sp>
    <dsp:sp modelId="{6F89F63B-B4DD-4250-B422-29E76EB85E81}">
      <dsp:nvSpPr>
        <dsp:cNvPr id="0" name=""/>
        <dsp:cNvSpPr/>
      </dsp:nvSpPr>
      <dsp:spPr>
        <a:xfrm>
          <a:off x="2142272" y="612192"/>
          <a:ext cx="122276" cy="1986990"/>
        </a:xfrm>
        <a:custGeom>
          <a:avLst/>
          <a:gdLst/>
          <a:ahLst/>
          <a:cxnLst/>
          <a:rect l="0" t="0" r="0" b="0"/>
          <a:pathLst>
            <a:path>
              <a:moveTo>
                <a:pt x="0" y="0"/>
              </a:moveTo>
              <a:lnTo>
                <a:pt x="0" y="1986990"/>
              </a:lnTo>
              <a:lnTo>
                <a:pt x="122276" y="19869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590769-7D41-4E71-A53C-7A2EA0970511}">
      <dsp:nvSpPr>
        <dsp:cNvPr id="0" name=""/>
        <dsp:cNvSpPr/>
      </dsp:nvSpPr>
      <dsp:spPr>
        <a:xfrm>
          <a:off x="2264549" y="2293491"/>
          <a:ext cx="978210" cy="611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Explore Academy</a:t>
          </a:r>
        </a:p>
      </dsp:txBody>
      <dsp:txXfrm>
        <a:off x="2282456" y="2311398"/>
        <a:ext cx="942396" cy="575567"/>
      </dsp:txXfrm>
    </dsp:sp>
    <dsp:sp modelId="{9A116368-7CBD-45B5-97DB-47143AEE2B8C}">
      <dsp:nvSpPr>
        <dsp:cNvPr id="0" name=""/>
        <dsp:cNvSpPr/>
      </dsp:nvSpPr>
      <dsp:spPr>
        <a:xfrm>
          <a:off x="3548450" y="810"/>
          <a:ext cx="1222763" cy="6113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Cohort 3 (2022-2023)</a:t>
          </a:r>
        </a:p>
      </dsp:txBody>
      <dsp:txXfrm>
        <a:off x="3566357" y="18717"/>
        <a:ext cx="1186949" cy="575567"/>
      </dsp:txXfrm>
    </dsp:sp>
    <dsp:sp modelId="{59AE7498-27EF-4DFF-AC81-D326E263A01D}">
      <dsp:nvSpPr>
        <dsp:cNvPr id="0" name=""/>
        <dsp:cNvSpPr/>
      </dsp:nvSpPr>
      <dsp:spPr>
        <a:xfrm>
          <a:off x="3670726" y="612192"/>
          <a:ext cx="122276" cy="458536"/>
        </a:xfrm>
        <a:custGeom>
          <a:avLst/>
          <a:gdLst/>
          <a:ahLst/>
          <a:cxnLst/>
          <a:rect l="0" t="0" r="0" b="0"/>
          <a:pathLst>
            <a:path>
              <a:moveTo>
                <a:pt x="0" y="0"/>
              </a:moveTo>
              <a:lnTo>
                <a:pt x="0" y="458536"/>
              </a:lnTo>
              <a:lnTo>
                <a:pt x="122276" y="4585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93578D-17D9-4545-9CE8-762B1A7BF68D}">
      <dsp:nvSpPr>
        <dsp:cNvPr id="0" name=""/>
        <dsp:cNvSpPr/>
      </dsp:nvSpPr>
      <dsp:spPr>
        <a:xfrm>
          <a:off x="3793003" y="765037"/>
          <a:ext cx="978210" cy="611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CASLV (Cadence)</a:t>
          </a:r>
        </a:p>
      </dsp:txBody>
      <dsp:txXfrm>
        <a:off x="3810910" y="782944"/>
        <a:ext cx="942396" cy="575567"/>
      </dsp:txXfrm>
    </dsp:sp>
    <dsp:sp modelId="{A6415B65-4DC8-42FD-89E1-428CD295B209}">
      <dsp:nvSpPr>
        <dsp:cNvPr id="0" name=""/>
        <dsp:cNvSpPr/>
      </dsp:nvSpPr>
      <dsp:spPr>
        <a:xfrm>
          <a:off x="3670726" y="612192"/>
          <a:ext cx="122276" cy="1222763"/>
        </a:xfrm>
        <a:custGeom>
          <a:avLst/>
          <a:gdLst/>
          <a:ahLst/>
          <a:cxnLst/>
          <a:rect l="0" t="0" r="0" b="0"/>
          <a:pathLst>
            <a:path>
              <a:moveTo>
                <a:pt x="0" y="0"/>
              </a:moveTo>
              <a:lnTo>
                <a:pt x="0" y="1222763"/>
              </a:lnTo>
              <a:lnTo>
                <a:pt x="122276" y="12227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D24653-E243-40FA-8718-14B39F5C4F1D}">
      <dsp:nvSpPr>
        <dsp:cNvPr id="0" name=""/>
        <dsp:cNvSpPr/>
      </dsp:nvSpPr>
      <dsp:spPr>
        <a:xfrm>
          <a:off x="3793003" y="1529264"/>
          <a:ext cx="978210" cy="611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Doral Academy- Saddle</a:t>
          </a:r>
        </a:p>
      </dsp:txBody>
      <dsp:txXfrm>
        <a:off x="3810910" y="1547171"/>
        <a:ext cx="942396" cy="575567"/>
      </dsp:txXfrm>
    </dsp:sp>
    <dsp:sp modelId="{5CDD437F-80F1-4A2D-895E-4C11107FA61F}">
      <dsp:nvSpPr>
        <dsp:cNvPr id="0" name=""/>
        <dsp:cNvSpPr/>
      </dsp:nvSpPr>
      <dsp:spPr>
        <a:xfrm>
          <a:off x="3670726" y="612192"/>
          <a:ext cx="122276" cy="1986990"/>
        </a:xfrm>
        <a:custGeom>
          <a:avLst/>
          <a:gdLst/>
          <a:ahLst/>
          <a:cxnLst/>
          <a:rect l="0" t="0" r="0" b="0"/>
          <a:pathLst>
            <a:path>
              <a:moveTo>
                <a:pt x="0" y="0"/>
              </a:moveTo>
              <a:lnTo>
                <a:pt x="0" y="1986990"/>
              </a:lnTo>
              <a:lnTo>
                <a:pt x="122276" y="19869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845169-873F-4615-8A7E-C7D11B6A73D2}">
      <dsp:nvSpPr>
        <dsp:cNvPr id="0" name=""/>
        <dsp:cNvSpPr/>
      </dsp:nvSpPr>
      <dsp:spPr>
        <a:xfrm>
          <a:off x="3793003" y="2293491"/>
          <a:ext cx="978210" cy="611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pilotED-Cactus Park</a:t>
          </a:r>
        </a:p>
      </dsp:txBody>
      <dsp:txXfrm>
        <a:off x="3810910" y="2311398"/>
        <a:ext cx="942396" cy="575567"/>
      </dsp:txXfrm>
    </dsp:sp>
    <dsp:sp modelId="{492F15D2-2BFA-4BCD-AAF2-308D71F3676E}">
      <dsp:nvSpPr>
        <dsp:cNvPr id="0" name=""/>
        <dsp:cNvSpPr/>
      </dsp:nvSpPr>
      <dsp:spPr>
        <a:xfrm>
          <a:off x="3670726" y="612192"/>
          <a:ext cx="122276" cy="2751217"/>
        </a:xfrm>
        <a:custGeom>
          <a:avLst/>
          <a:gdLst/>
          <a:ahLst/>
          <a:cxnLst/>
          <a:rect l="0" t="0" r="0" b="0"/>
          <a:pathLst>
            <a:path>
              <a:moveTo>
                <a:pt x="0" y="0"/>
              </a:moveTo>
              <a:lnTo>
                <a:pt x="0" y="2751217"/>
              </a:lnTo>
              <a:lnTo>
                <a:pt x="122276" y="27512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74EA9B-89E0-4665-A596-2103090EA996}">
      <dsp:nvSpPr>
        <dsp:cNvPr id="0" name=""/>
        <dsp:cNvSpPr/>
      </dsp:nvSpPr>
      <dsp:spPr>
        <a:xfrm>
          <a:off x="3793003" y="3057718"/>
          <a:ext cx="978210" cy="611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Silver Sands Montessori</a:t>
          </a:r>
        </a:p>
      </dsp:txBody>
      <dsp:txXfrm>
        <a:off x="3810910" y="3075625"/>
        <a:ext cx="942396" cy="575567"/>
      </dsp:txXfrm>
    </dsp:sp>
    <dsp:sp modelId="{9E9BFA82-F33A-40A5-8462-2B8A77FB03F3}">
      <dsp:nvSpPr>
        <dsp:cNvPr id="0" name=""/>
        <dsp:cNvSpPr/>
      </dsp:nvSpPr>
      <dsp:spPr>
        <a:xfrm>
          <a:off x="5076904" y="810"/>
          <a:ext cx="1222763" cy="6113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Cohort 4 (2023-2024)</a:t>
          </a:r>
        </a:p>
      </dsp:txBody>
      <dsp:txXfrm>
        <a:off x="5094811" y="18717"/>
        <a:ext cx="1186949" cy="575567"/>
      </dsp:txXfrm>
    </dsp:sp>
    <dsp:sp modelId="{170FEB96-FF70-4D78-80ED-2FD5817E3683}">
      <dsp:nvSpPr>
        <dsp:cNvPr id="0" name=""/>
        <dsp:cNvSpPr/>
      </dsp:nvSpPr>
      <dsp:spPr>
        <a:xfrm>
          <a:off x="5199180" y="612192"/>
          <a:ext cx="122276" cy="458536"/>
        </a:xfrm>
        <a:custGeom>
          <a:avLst/>
          <a:gdLst/>
          <a:ahLst/>
          <a:cxnLst/>
          <a:rect l="0" t="0" r="0" b="0"/>
          <a:pathLst>
            <a:path>
              <a:moveTo>
                <a:pt x="0" y="0"/>
              </a:moveTo>
              <a:lnTo>
                <a:pt x="0" y="458536"/>
              </a:lnTo>
              <a:lnTo>
                <a:pt x="122276" y="4585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8F1A9C-20F2-4C90-93D5-DF80EFABF22E}">
      <dsp:nvSpPr>
        <dsp:cNvPr id="0" name=""/>
        <dsp:cNvSpPr/>
      </dsp:nvSpPr>
      <dsp:spPr>
        <a:xfrm>
          <a:off x="5321456" y="765037"/>
          <a:ext cx="978210" cy="611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Doral Academy-Pebble</a:t>
          </a:r>
        </a:p>
      </dsp:txBody>
      <dsp:txXfrm>
        <a:off x="5339363" y="782944"/>
        <a:ext cx="942396" cy="575567"/>
      </dsp:txXfrm>
    </dsp:sp>
    <dsp:sp modelId="{8482B71D-5F7D-49DF-9DD4-6F83E3CD7C2B}">
      <dsp:nvSpPr>
        <dsp:cNvPr id="0" name=""/>
        <dsp:cNvSpPr/>
      </dsp:nvSpPr>
      <dsp:spPr>
        <a:xfrm>
          <a:off x="5199180" y="612192"/>
          <a:ext cx="122276" cy="1222763"/>
        </a:xfrm>
        <a:custGeom>
          <a:avLst/>
          <a:gdLst/>
          <a:ahLst/>
          <a:cxnLst/>
          <a:rect l="0" t="0" r="0" b="0"/>
          <a:pathLst>
            <a:path>
              <a:moveTo>
                <a:pt x="0" y="0"/>
              </a:moveTo>
              <a:lnTo>
                <a:pt x="0" y="1222763"/>
              </a:lnTo>
              <a:lnTo>
                <a:pt x="122276" y="12227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EA8480-6094-4F0A-8B4F-E4534AA5DA58}">
      <dsp:nvSpPr>
        <dsp:cNvPr id="0" name=""/>
        <dsp:cNvSpPr/>
      </dsp:nvSpPr>
      <dsp:spPr>
        <a:xfrm>
          <a:off x="5321456" y="1529264"/>
          <a:ext cx="978210" cy="611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Strong Start Academy</a:t>
          </a:r>
        </a:p>
      </dsp:txBody>
      <dsp:txXfrm>
        <a:off x="5339363" y="1547171"/>
        <a:ext cx="942396" cy="575567"/>
      </dsp:txXfrm>
    </dsp:sp>
    <dsp:sp modelId="{A2127B6A-5973-46D5-8CC2-CE5DF3EBD10A}">
      <dsp:nvSpPr>
        <dsp:cNvPr id="0" name=""/>
        <dsp:cNvSpPr/>
      </dsp:nvSpPr>
      <dsp:spPr>
        <a:xfrm>
          <a:off x="6605358" y="810"/>
          <a:ext cx="1222763" cy="6113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Cohort 5 (2024-2025)</a:t>
          </a:r>
        </a:p>
      </dsp:txBody>
      <dsp:txXfrm>
        <a:off x="6623265" y="18717"/>
        <a:ext cx="1186949" cy="575567"/>
      </dsp:txXfrm>
    </dsp:sp>
    <dsp:sp modelId="{1AB02C4F-67EB-4521-A02B-69720EE26C96}">
      <dsp:nvSpPr>
        <dsp:cNvPr id="0" name=""/>
        <dsp:cNvSpPr/>
      </dsp:nvSpPr>
      <dsp:spPr>
        <a:xfrm>
          <a:off x="6727634" y="612192"/>
          <a:ext cx="122276" cy="458536"/>
        </a:xfrm>
        <a:custGeom>
          <a:avLst/>
          <a:gdLst/>
          <a:ahLst/>
          <a:cxnLst/>
          <a:rect l="0" t="0" r="0" b="0"/>
          <a:pathLst>
            <a:path>
              <a:moveTo>
                <a:pt x="0" y="0"/>
              </a:moveTo>
              <a:lnTo>
                <a:pt x="0" y="458536"/>
              </a:lnTo>
              <a:lnTo>
                <a:pt x="122276" y="4585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555157-CD2A-4EFB-9892-3FD47307B4DB}">
      <dsp:nvSpPr>
        <dsp:cNvPr id="0" name=""/>
        <dsp:cNvSpPr/>
      </dsp:nvSpPr>
      <dsp:spPr>
        <a:xfrm>
          <a:off x="6849910" y="765037"/>
          <a:ext cx="978210" cy="611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Doral Academy-Red Rock ES</a:t>
          </a:r>
        </a:p>
      </dsp:txBody>
      <dsp:txXfrm>
        <a:off x="6867817" y="782944"/>
        <a:ext cx="942396" cy="575567"/>
      </dsp:txXfrm>
    </dsp:sp>
    <dsp:sp modelId="{4DF04E51-BE3B-41E6-B0D0-0802B1D9066E}">
      <dsp:nvSpPr>
        <dsp:cNvPr id="0" name=""/>
        <dsp:cNvSpPr/>
      </dsp:nvSpPr>
      <dsp:spPr>
        <a:xfrm>
          <a:off x="6727634" y="612192"/>
          <a:ext cx="122276" cy="1222763"/>
        </a:xfrm>
        <a:custGeom>
          <a:avLst/>
          <a:gdLst/>
          <a:ahLst/>
          <a:cxnLst/>
          <a:rect l="0" t="0" r="0" b="0"/>
          <a:pathLst>
            <a:path>
              <a:moveTo>
                <a:pt x="0" y="0"/>
              </a:moveTo>
              <a:lnTo>
                <a:pt x="0" y="1222763"/>
              </a:lnTo>
              <a:lnTo>
                <a:pt x="122276" y="12227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FE18B4-C61C-4E4C-B0BD-F81B9A4B669A}">
      <dsp:nvSpPr>
        <dsp:cNvPr id="0" name=""/>
        <dsp:cNvSpPr/>
      </dsp:nvSpPr>
      <dsp:spPr>
        <a:xfrm>
          <a:off x="6849910" y="1529264"/>
          <a:ext cx="978210" cy="611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Somerset Academy-Stephanie</a:t>
          </a:r>
        </a:p>
      </dsp:txBody>
      <dsp:txXfrm>
        <a:off x="6867817" y="1547171"/>
        <a:ext cx="942396" cy="57556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D8162-BBB3-4481-BF8A-731C080AED70}"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641FF-4AD1-485B-9958-89107834D1B0}" type="slidenum">
              <a:rPr lang="en-US" smtClean="0"/>
              <a:t>‹#›</a:t>
            </a:fld>
            <a:endParaRPr lang="en-US"/>
          </a:p>
        </p:txBody>
      </p:sp>
    </p:spTree>
    <p:extLst>
      <p:ext uri="{BB962C8B-B14F-4D97-AF65-F5344CB8AC3E}">
        <p14:creationId xmlns:p14="http://schemas.microsoft.com/office/powerpoint/2010/main" val="1859654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harterschools.nv.gov/uploadedFiles/CharterSchoolsnvgov/content/Families/Strategic%20Plan%202019.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oe.nv.gov/uploadedFiles/ndedoenvgov/content/SafeRespectfulLearning/MTSSGuidanceDoc508.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Title of Slide: Overview</a:t>
            </a:r>
          </a:p>
          <a:p>
            <a:pPr marL="0" lvl="0" indent="0" algn="l" rtl="0">
              <a:spcBef>
                <a:spcPts val="0"/>
              </a:spcBef>
              <a:spcAft>
                <a:spcPts val="0"/>
              </a:spcAft>
              <a:buNone/>
            </a:pPr>
            <a:r>
              <a:rPr lang="en-US" dirty="0"/>
              <a:t>Duration: 2 minutes</a:t>
            </a:r>
          </a:p>
          <a:p>
            <a:pPr marL="0" lvl="0" indent="0" algn="l" rtl="0">
              <a:spcBef>
                <a:spcPts val="0"/>
              </a:spcBef>
              <a:spcAft>
                <a:spcPts val="0"/>
              </a:spcAft>
              <a:buNone/>
            </a:pPr>
            <a:r>
              <a:rPr lang="en-US" dirty="0"/>
              <a:t>Presenter: Erin Walker</a:t>
            </a:r>
          </a:p>
          <a:p>
            <a:pPr marL="0" lvl="0" indent="0" algn="l" rtl="0">
              <a:spcBef>
                <a:spcPts val="0"/>
              </a:spcBef>
              <a:spcAft>
                <a:spcPts val="0"/>
              </a:spcAft>
              <a:buNone/>
            </a:pPr>
            <a:r>
              <a:rPr lang="en-US" dirty="0"/>
              <a:t>Suggested Script: </a:t>
            </a:r>
          </a:p>
          <a:p>
            <a:pPr marL="0" lvl="0" indent="0" algn="l" rtl="0">
              <a:spcBef>
                <a:spcPts val="0"/>
              </a:spcBef>
              <a:spcAft>
                <a:spcPts val="0"/>
              </a:spcAft>
              <a:buNone/>
            </a:pPr>
            <a:r>
              <a:rPr lang="en-US" dirty="0"/>
              <a:t>Erin Walker for the record. Thank you, Marinna. Thank you, SPCSA leadership, for facilitating this opportunity to speak with our distinguished SPCSA board members. By the end of this presentation: &lt;Read Outcome&gt;</a:t>
            </a:r>
          </a:p>
          <a:p>
            <a:pPr marL="0" lvl="0" indent="0" algn="l" rtl="0">
              <a:spcBef>
                <a:spcPts val="0"/>
              </a:spcBef>
              <a:spcAft>
                <a:spcPts val="0"/>
              </a:spcAft>
              <a:buNone/>
            </a:pPr>
            <a:r>
              <a:rPr lang="en-US" dirty="0"/>
              <a:t>We will accomplish this by: &lt;Read Agenda&gt;</a:t>
            </a:r>
          </a:p>
        </p:txBody>
      </p:sp>
      <p:sp>
        <p:nvSpPr>
          <p:cNvPr id="4" name="Slide Number Placeholder 3"/>
          <p:cNvSpPr>
            <a:spLocks noGrp="1"/>
          </p:cNvSpPr>
          <p:nvPr>
            <p:ph type="sldNum" sz="quarter" idx="5"/>
          </p:nvPr>
        </p:nvSpPr>
        <p:spPr/>
        <p:txBody>
          <a:bodyPr/>
          <a:lstStyle/>
          <a:p>
            <a:fld id="{7E5641FF-4AD1-485B-9958-89107834D1B0}" type="slidenum">
              <a:rPr lang="en-US" smtClean="0"/>
              <a:t>2</a:t>
            </a:fld>
            <a:endParaRPr lang="en-US"/>
          </a:p>
        </p:txBody>
      </p:sp>
    </p:spTree>
    <p:extLst>
      <p:ext uri="{BB962C8B-B14F-4D97-AF65-F5344CB8AC3E}">
        <p14:creationId xmlns:p14="http://schemas.microsoft.com/office/powerpoint/2010/main" val="401517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buClr>
                <a:prstClr val="black"/>
              </a:buClr>
              <a:buSzPts val="1100"/>
              <a:buFont typeface="Arial"/>
            </a:pPr>
            <a:r>
              <a:rPr lang="en-US" sz="1200" dirty="0">
                <a:solidFill>
                  <a:schemeClr val="dk1"/>
                </a:solidFill>
                <a:latin typeface="Calibri"/>
                <a:ea typeface="Calibri"/>
                <a:cs typeface="Calibri"/>
                <a:sym typeface="Calibri"/>
              </a:rPr>
              <a:t>Presenter: Erin</a:t>
            </a:r>
            <a:endParaRPr lang="en-US" sz="1200" dirty="0">
              <a:solidFill>
                <a:schemeClr val="dk1"/>
              </a:solidFill>
              <a:latin typeface="Calibri"/>
              <a:ea typeface="Calibri"/>
              <a:cs typeface="Calibri"/>
            </a:endParaRPr>
          </a:p>
          <a:p>
            <a:pPr>
              <a:lnSpc>
                <a:spcPct val="115000"/>
              </a:lnSpc>
              <a:buClr>
                <a:prstClr val="black"/>
              </a:buClr>
              <a:buSzPts val="1100"/>
              <a:buFont typeface="Arial"/>
            </a:pPr>
            <a:r>
              <a:rPr lang="en-US" sz="1200" dirty="0">
                <a:solidFill>
                  <a:schemeClr val="dk1"/>
                </a:solidFill>
                <a:latin typeface="Calibri"/>
                <a:ea typeface="Calibri"/>
                <a:cs typeface="Calibri"/>
                <a:sym typeface="Calibri"/>
              </a:rPr>
              <a:t>Thank you, Megan. Erin Walker for the record. </a:t>
            </a:r>
          </a:p>
          <a:p>
            <a:pPr>
              <a:lnSpc>
                <a:spcPct val="115000"/>
              </a:lnSpc>
              <a:buClr>
                <a:prstClr val="black"/>
              </a:buClr>
              <a:buSzPts val="1100"/>
              <a:buFont typeface="Arial"/>
            </a:pPr>
            <a:endParaRPr lang="en-US" sz="1200" dirty="0">
              <a:solidFill>
                <a:schemeClr val="dk1"/>
              </a:solidFill>
              <a:latin typeface="Calibri"/>
              <a:ea typeface="Calibri"/>
              <a:cs typeface="Calibri"/>
              <a:sym typeface="Calibri"/>
            </a:endParaRPr>
          </a:p>
          <a:p>
            <a:pPr>
              <a:lnSpc>
                <a:spcPct val="115000"/>
              </a:lnSpc>
              <a:buClr>
                <a:prstClr val="black"/>
              </a:buClr>
              <a:buSzPts val="1100"/>
              <a:buFont typeface="Arial"/>
            </a:pPr>
            <a:r>
              <a:rPr lang="en-US" sz="1200" dirty="0">
                <a:solidFill>
                  <a:schemeClr val="dk1"/>
                </a:solidFill>
                <a:latin typeface="Calibri"/>
                <a:ea typeface="Calibri"/>
                <a:cs typeface="Calibri"/>
                <a:sym typeface="Calibri"/>
              </a:rPr>
              <a:t>Suggested Script: </a:t>
            </a:r>
          </a:p>
          <a:p>
            <a:pPr>
              <a:lnSpc>
                <a:spcPct val="115000"/>
              </a:lnSpc>
              <a:buClr>
                <a:prstClr val="black"/>
              </a:buClr>
              <a:buSzPts val="1100"/>
              <a:buFont typeface="Arial"/>
            </a:pPr>
            <a:r>
              <a:rPr lang="en-US" sz="1200" dirty="0">
                <a:solidFill>
                  <a:schemeClr val="dk1"/>
                </a:solidFill>
                <a:latin typeface="Calibri"/>
                <a:ea typeface="Calibri"/>
                <a:cs typeface="Calibri"/>
                <a:sym typeface="Calibri"/>
              </a:rPr>
              <a:t>The graph on the screen represents the implementation of PBIS (Positive Behavioral Interventions and Supports) within the SPCSA over 4 years. Please keep in mind that 70% or above is PBIS measure of fidelity and the participating schools implement other MTSS simultaneously. </a:t>
            </a:r>
          </a:p>
          <a:p>
            <a:pPr>
              <a:lnSpc>
                <a:spcPct val="115000"/>
              </a:lnSpc>
              <a:buClr>
                <a:prstClr val="black"/>
              </a:buClr>
              <a:buSzPts val="1100"/>
              <a:buFont typeface="Arial"/>
            </a:pPr>
            <a:r>
              <a:rPr lang="en-US" sz="1200" dirty="0">
                <a:solidFill>
                  <a:schemeClr val="dk1"/>
                </a:solidFill>
                <a:latin typeface="Calibri"/>
                <a:ea typeface="Calibri"/>
                <a:cs typeface="Calibri"/>
                <a:sym typeface="Calibri"/>
              </a:rPr>
              <a:t>You can see our initial implementation was low-13% the first year we began supporting the schools with PBIS implementation. </a:t>
            </a:r>
          </a:p>
          <a:p>
            <a:pPr>
              <a:lnSpc>
                <a:spcPct val="115000"/>
              </a:lnSpc>
              <a:buClr>
                <a:prstClr val="black"/>
              </a:buClr>
              <a:buSzPts val="1100"/>
              <a:buFont typeface="Arial"/>
            </a:pPr>
            <a:r>
              <a:rPr lang="en-US" sz="1200" dirty="0">
                <a:solidFill>
                  <a:schemeClr val="dk1"/>
                </a:solidFill>
                <a:latin typeface="Calibri"/>
                <a:ea typeface="Calibri"/>
                <a:cs typeface="Calibri"/>
                <a:sym typeface="Calibri"/>
              </a:rPr>
              <a:t>In less than a year, we made significant progress reaching 61%. </a:t>
            </a:r>
          </a:p>
          <a:p>
            <a:pPr>
              <a:lnSpc>
                <a:spcPct val="115000"/>
              </a:lnSpc>
              <a:buClr>
                <a:prstClr val="black"/>
              </a:buClr>
              <a:buSzPts val="1100"/>
              <a:buFont typeface="Arial"/>
            </a:pPr>
            <a:r>
              <a:rPr lang="en-US" sz="1200" dirty="0">
                <a:solidFill>
                  <a:schemeClr val="dk1"/>
                </a:solidFill>
                <a:latin typeface="Calibri"/>
                <a:ea typeface="Calibri"/>
                <a:cs typeface="Calibri"/>
                <a:sym typeface="Calibri"/>
              </a:rPr>
              <a:t>Between 22 and 23, we hovered around 68-69%</a:t>
            </a:r>
          </a:p>
          <a:p>
            <a:pPr>
              <a:lnSpc>
                <a:spcPct val="115000"/>
              </a:lnSpc>
              <a:buClr>
                <a:prstClr val="black"/>
              </a:buClr>
              <a:buSzPts val="1100"/>
              <a:buFont typeface="Arial"/>
            </a:pPr>
            <a:r>
              <a:rPr lang="en-US" sz="1200" dirty="0">
                <a:solidFill>
                  <a:schemeClr val="dk1"/>
                </a:solidFill>
                <a:latin typeface="Calibri"/>
                <a:ea typeface="Calibri"/>
                <a:cs typeface="Calibri"/>
                <a:sym typeface="Calibri"/>
              </a:rPr>
              <a:t>A notable increase of 11% was achieved by 2024. </a:t>
            </a:r>
          </a:p>
          <a:p>
            <a:pPr>
              <a:lnSpc>
                <a:spcPct val="115000"/>
              </a:lnSpc>
              <a:buClr>
                <a:prstClr val="black"/>
              </a:buClr>
              <a:buSzPts val="1100"/>
              <a:buFont typeface="Arial"/>
            </a:pPr>
            <a:r>
              <a:rPr lang="en-US" sz="1200" dirty="0">
                <a:solidFill>
                  <a:schemeClr val="dk1"/>
                </a:solidFill>
                <a:latin typeface="Calibri"/>
                <a:ea typeface="Calibri"/>
                <a:cs typeface="Calibri"/>
                <a:sym typeface="Calibri"/>
              </a:rPr>
              <a:t>As a team, we used data to develop an action plan and we are confident that we will see even more growth within our schools, this last year of the grants. </a:t>
            </a:r>
          </a:p>
        </p:txBody>
      </p:sp>
      <p:sp>
        <p:nvSpPr>
          <p:cNvPr id="4" name="Slide Number Placeholder 3"/>
          <p:cNvSpPr>
            <a:spLocks noGrp="1"/>
          </p:cNvSpPr>
          <p:nvPr>
            <p:ph type="sldNum" sz="quarter" idx="5"/>
          </p:nvPr>
        </p:nvSpPr>
        <p:spPr/>
        <p:txBody>
          <a:bodyPr/>
          <a:lstStyle/>
          <a:p>
            <a:fld id="{7E5641FF-4AD1-485B-9958-89107834D1B0}" type="slidenum">
              <a:rPr lang="en-US" smtClean="0"/>
              <a:t>11</a:t>
            </a:fld>
            <a:endParaRPr lang="en-US"/>
          </a:p>
        </p:txBody>
      </p:sp>
    </p:spTree>
    <p:extLst>
      <p:ext uri="{BB962C8B-B14F-4D97-AF65-F5344CB8AC3E}">
        <p14:creationId xmlns:p14="http://schemas.microsoft.com/office/powerpoint/2010/main" val="330088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a:t>
            </a:r>
          </a:p>
          <a:p>
            <a:r>
              <a:rPr lang="en-US" dirty="0"/>
              <a:t>Thank you again for your time today. We are happy to address any questions or comments. </a:t>
            </a:r>
          </a:p>
        </p:txBody>
      </p:sp>
      <p:sp>
        <p:nvSpPr>
          <p:cNvPr id="4" name="Slide Number Placeholder 3"/>
          <p:cNvSpPr>
            <a:spLocks noGrp="1"/>
          </p:cNvSpPr>
          <p:nvPr>
            <p:ph type="sldNum" sz="quarter" idx="5"/>
          </p:nvPr>
        </p:nvSpPr>
        <p:spPr/>
        <p:txBody>
          <a:bodyPr/>
          <a:lstStyle/>
          <a:p>
            <a:fld id="{7E5641FF-4AD1-485B-9958-89107834D1B0}" type="slidenum">
              <a:rPr lang="en-US" smtClean="0"/>
              <a:t>12</a:t>
            </a:fld>
            <a:endParaRPr lang="en-US"/>
          </a:p>
        </p:txBody>
      </p:sp>
    </p:spTree>
    <p:extLst>
      <p:ext uri="{BB962C8B-B14F-4D97-AF65-F5344CB8AC3E}">
        <p14:creationId xmlns:p14="http://schemas.microsoft.com/office/powerpoint/2010/main" val="212535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7E5641FF-4AD1-485B-9958-89107834D1B0}" type="slidenum">
              <a:rPr lang="en-US" smtClean="0"/>
              <a:t>3</a:t>
            </a:fld>
            <a:endParaRPr lang="en-US"/>
          </a:p>
        </p:txBody>
      </p:sp>
    </p:spTree>
    <p:extLst>
      <p:ext uri="{BB962C8B-B14F-4D97-AF65-F5344CB8AC3E}">
        <p14:creationId xmlns:p14="http://schemas.microsoft.com/office/powerpoint/2010/main" val="275701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Title of Slide: MTSS Framework:</a:t>
            </a:r>
          </a:p>
          <a:p>
            <a:pPr marL="0" lvl="0" indent="0" algn="l" rtl="0">
              <a:spcBef>
                <a:spcPts val="0"/>
              </a:spcBef>
              <a:spcAft>
                <a:spcPts val="0"/>
              </a:spcAft>
              <a:buNone/>
            </a:pPr>
            <a:r>
              <a:rPr lang="en-US" dirty="0"/>
              <a:t>Duration:  5 minutes</a:t>
            </a:r>
          </a:p>
          <a:p>
            <a:pPr marL="0" lvl="0" indent="0" algn="l" rtl="0">
              <a:spcBef>
                <a:spcPts val="0"/>
              </a:spcBef>
              <a:spcAft>
                <a:spcPts val="0"/>
              </a:spcAft>
              <a:buNone/>
            </a:pPr>
            <a:r>
              <a:rPr lang="en-US" dirty="0"/>
              <a:t>Presenter: Erin Walker</a:t>
            </a:r>
          </a:p>
          <a:p>
            <a:pPr marL="0" lvl="0" indent="0" algn="l" rtl="0">
              <a:spcBef>
                <a:spcPts val="0"/>
              </a:spcBef>
              <a:spcAft>
                <a:spcPts val="0"/>
              </a:spcAft>
              <a:buNone/>
            </a:pPr>
            <a:br>
              <a:rPr lang="en-US" dirty="0"/>
            </a:br>
            <a:r>
              <a:rPr lang="en-US" u="sng" dirty="0"/>
              <a:t>Main Ideas to be included in Script</a:t>
            </a:r>
            <a:r>
              <a:rPr lang="en-US" dirty="0"/>
              <a:t>:</a:t>
            </a:r>
            <a:endParaRPr lang="en-US" dirty="0">
              <a:solidFill>
                <a:schemeClr val="dk1"/>
              </a:solidFill>
              <a:latin typeface="Century Gothic"/>
              <a:ea typeface="Century Gothic"/>
              <a:cs typeface="Century Gothic"/>
              <a:sym typeface="Century Gothic"/>
            </a:endParaRPr>
          </a:p>
          <a:p>
            <a:r>
              <a:rPr lang="en-US" sz="1200" dirty="0">
                <a:solidFill>
                  <a:schemeClr val="dk1"/>
                </a:solidFill>
                <a:latin typeface="Century Gothic"/>
                <a:ea typeface="Century Gothic"/>
                <a:cs typeface="Century Gothic"/>
                <a:sym typeface="Century Gothic"/>
              </a:rPr>
              <a:t>When we look at the </a:t>
            </a:r>
            <a:r>
              <a:rPr lang="en-US" sz="1200" u="sng" dirty="0">
                <a:solidFill>
                  <a:srgbClr val="0000FF"/>
                </a:solidFill>
                <a:highlight>
                  <a:srgbClr val="FFFFFF"/>
                </a:highlight>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SPCSA Strategic Plan’s</a:t>
            </a:r>
            <a:r>
              <a:rPr lang="en-US" dirty="0">
                <a:solidFill>
                  <a:srgbClr val="0000FF"/>
                </a:solidFill>
                <a:highlight>
                  <a:srgbClr val="FFFFFF"/>
                </a:highlight>
                <a:latin typeface="Century Gothic"/>
                <a:ea typeface="Century Gothic"/>
                <a:cs typeface="Century Gothic"/>
                <a:sym typeface="Century Gothic"/>
              </a:rPr>
              <a:t> </a:t>
            </a:r>
            <a:r>
              <a:rPr lang="en-US" sz="1200" dirty="0">
                <a:solidFill>
                  <a:srgbClr val="000000"/>
                </a:solidFill>
                <a:latin typeface="Century Gothic"/>
                <a:ea typeface="Century Gothic"/>
                <a:cs typeface="Century Gothic"/>
                <a:sym typeface="Century Gothic"/>
              </a:rPr>
              <a:t> </a:t>
            </a:r>
            <a:r>
              <a:rPr lang="en-US" sz="1200" dirty="0">
                <a:solidFill>
                  <a:schemeClr val="dk1"/>
                </a:solidFill>
                <a:latin typeface="Century Gothic"/>
                <a:ea typeface="Century Gothic"/>
                <a:cs typeface="Century Gothic"/>
                <a:sym typeface="Century Gothic"/>
              </a:rPr>
              <a:t>and the NV DOE’s</a:t>
            </a:r>
            <a:r>
              <a:rPr lang="en-US" dirty="0">
                <a:solidFill>
                  <a:schemeClr val="dk1"/>
                </a:solidFill>
                <a:latin typeface="Century Gothic"/>
                <a:ea typeface="Century Gothic"/>
                <a:cs typeface="Century Gothic"/>
                <a:sym typeface="Century Gothic"/>
              </a:rPr>
              <a:t> </a:t>
            </a:r>
            <a:r>
              <a:rPr lang="en-US" sz="1200" dirty="0">
                <a:solidFill>
                  <a:srgbClr val="222222"/>
                </a:solidFill>
                <a:highlight>
                  <a:srgbClr val="FFFFFF"/>
                </a:highlight>
                <a:latin typeface="Century Gothic"/>
                <a:ea typeface="Century Gothic"/>
                <a:cs typeface="Century Gothic"/>
                <a:sym typeface="Century Gothic"/>
              </a:rPr>
              <a:t> </a:t>
            </a:r>
            <a:r>
              <a:rPr lang="en-US" sz="1200" u="sng" dirty="0">
                <a:solidFill>
                  <a:srgbClr val="0000FF"/>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Nevada's Framework for Equitable Integrated System of Student Supports</a:t>
            </a:r>
            <a:r>
              <a:rPr lang="en-US" sz="1200" dirty="0">
                <a:solidFill>
                  <a:schemeClr val="dk1"/>
                </a:solidFill>
                <a:latin typeface="Century Gothic"/>
                <a:ea typeface="Century Gothic"/>
                <a:cs typeface="Century Gothic"/>
                <a:sym typeface="Century Gothic"/>
              </a:rPr>
              <a:t> the vision is clear, but the question is, how can schools create equitable access to diverse, innovative, and high-quality public schools for every Nevada student? </a:t>
            </a:r>
            <a:r>
              <a:rPr lang="en-US" sz="1200" b="1" dirty="0">
                <a:solidFill>
                  <a:schemeClr val="dk1"/>
                </a:solidFill>
                <a:latin typeface="Century Gothic"/>
                <a:ea typeface="Century Gothic"/>
                <a:cs typeface="Century Gothic"/>
                <a:sym typeface="Century Gothic"/>
              </a:rPr>
              <a:t>The answer is MTSS.</a:t>
            </a:r>
            <a:r>
              <a:rPr lang="en-US" dirty="0">
                <a:solidFill>
                  <a:schemeClr val="dk1"/>
                </a:solidFill>
                <a:latin typeface="Century Gothic"/>
                <a:ea typeface="Century Gothic"/>
                <a:cs typeface="Century Gothic"/>
                <a:sym typeface="Century Gothic"/>
              </a:rPr>
              <a:t> </a:t>
            </a:r>
            <a:endParaRPr lang="en-US" sz="1200" dirty="0">
              <a:solidFill>
                <a:schemeClr val="dk1"/>
              </a:solidFill>
              <a:latin typeface="Century Gothic"/>
              <a:ea typeface="Century Gothic"/>
              <a:cs typeface="Century Gothic"/>
            </a:endParaRPr>
          </a:p>
          <a:p>
            <a:endParaRPr lang="en-US" dirty="0">
              <a:solidFill>
                <a:schemeClr val="dk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SPCSA's Multi-Tiered System of Supports (MTSS) is a comprehensive framework that integrates academic, behavioral, and social-emotional supports to create equitable, diverse, and high-quality educational opportunities for all Nevada students. At its core, MTSS is not a standalone initiative but a continuous-improvement framework that utilizes data-driven problem-solving at all educational levels</a:t>
            </a:r>
            <a:r>
              <a:rPr lang="en-US" sz="1200" dirty="0">
                <a:solidFill>
                  <a:schemeClr val="dk1"/>
                </a:solidFill>
                <a:latin typeface="Century Gothic"/>
                <a:ea typeface="Century Gothic"/>
                <a:cs typeface="Century Gothic"/>
                <a:sym typeface="Century Gothic"/>
              </a:rPr>
              <a:t>. An important evaluation tool is The Tiered Fidelity Inventory. The TFI assesses  how closely school personnel apply the core features of PBIS. The TFI includes three separate surveys – one for assessing each tier. schools use the data to identify As PBIS is interconnected with the other MTSS schools implement, the data drives actions steps to continuously improve the components of all Tiers.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dk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entury Gothic"/>
                <a:ea typeface="Century Gothic"/>
                <a:cs typeface="Century Gothic"/>
                <a:sym typeface="Century Gothic"/>
              </a:rPr>
              <a:t>Rooted in trauma-informed care practices and designed to increase equity by leveraging the resources and initiatives already in place within schools. It takes leadership, teams, and organizes existing academic systems, like RTI, and behavioral systems, such as PBIS- with social-emotional learning, culturally and linguistically responsive teaching, and restorative practices interconnected throughout the systems. The SPCSA’s framework, implemented with fidelity, includes evidence-based practices to identify, support, and intervene with the students who demonstrate the need. </a:t>
            </a:r>
            <a:r>
              <a:rPr lang="en-US" dirty="0"/>
              <a:t>MTSS ensures that every student receives the necessary supports to succeed academically and socially, embodying a holistic approach to education, our team termed the acronym, "BASED" (Behavior, Academic, Social-Emotional Development). Because the “whole child” needs to be cared for and their success is “BASED” on the high-quality instruction that is possible because of the positive, consistent, affirming, just and equitable learning environments we create with them. Therefore, all the students can receive what they need, when they need it, and for as long as they need it, to be their best selves both in school and in life. </a:t>
            </a: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buFont typeface="Arial" panose="020B0604020202020204" pitchFamily="34" charset="0"/>
              <a:buNone/>
            </a:pPr>
            <a:endParaRPr lang="en-US" dirty="0"/>
          </a:p>
          <a:p>
            <a:endParaRPr lang="en-US" sz="1050" i="1" u="sng" dirty="0"/>
          </a:p>
          <a:p>
            <a:endParaRPr lang="en-US" dirty="0"/>
          </a:p>
        </p:txBody>
      </p:sp>
      <p:sp>
        <p:nvSpPr>
          <p:cNvPr id="4" name="Slide Number Placeholder 3"/>
          <p:cNvSpPr>
            <a:spLocks noGrp="1"/>
          </p:cNvSpPr>
          <p:nvPr>
            <p:ph type="sldNum" sz="quarter" idx="5"/>
          </p:nvPr>
        </p:nvSpPr>
        <p:spPr/>
        <p:txBody>
          <a:bodyPr/>
          <a:lstStyle/>
          <a:p>
            <a:fld id="{7E5641FF-4AD1-485B-9958-89107834D1B0}" type="slidenum">
              <a:rPr lang="en-US" smtClean="0"/>
              <a:t>4</a:t>
            </a:fld>
            <a:endParaRPr lang="en-US"/>
          </a:p>
        </p:txBody>
      </p:sp>
    </p:spTree>
    <p:extLst>
      <p:ext uri="{BB962C8B-B14F-4D97-AF65-F5344CB8AC3E}">
        <p14:creationId xmlns:p14="http://schemas.microsoft.com/office/powerpoint/2010/main" val="59521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Title of Slide: Tier Two and Tier Three</a:t>
            </a:r>
          </a:p>
          <a:p>
            <a:pPr marL="0" lvl="0" indent="0" algn="l" rtl="0">
              <a:spcBef>
                <a:spcPts val="0"/>
              </a:spcBef>
              <a:spcAft>
                <a:spcPts val="0"/>
              </a:spcAft>
              <a:buNone/>
            </a:pPr>
            <a:r>
              <a:rPr lang="en-US" dirty="0"/>
              <a:t>Duration:  1 minute</a:t>
            </a:r>
          </a:p>
          <a:p>
            <a:pPr marL="0" lvl="0" indent="0" algn="l" rtl="0">
              <a:spcBef>
                <a:spcPts val="0"/>
              </a:spcBef>
              <a:spcAft>
                <a:spcPts val="0"/>
              </a:spcAft>
              <a:buNone/>
            </a:pPr>
            <a:r>
              <a:rPr lang="en-US" dirty="0"/>
              <a:t>Presenter: Erin Walker</a:t>
            </a:r>
          </a:p>
          <a:p>
            <a:pPr marL="0" lvl="0" indent="0" algn="l" rtl="0">
              <a:spcBef>
                <a:spcPts val="0"/>
              </a:spcBef>
              <a:spcAft>
                <a:spcPts val="0"/>
              </a:spcAft>
              <a:buNone/>
            </a:pPr>
            <a:br>
              <a:rPr lang="en-US" dirty="0"/>
            </a:br>
            <a:r>
              <a:rPr lang="en-US" u="sng" dirty="0"/>
              <a:t>Main Ideas to be included in Script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Universal Prevention (Tier 1):</a:t>
            </a:r>
            <a:r>
              <a:rPr lang="en-US" dirty="0"/>
              <a:t> </a:t>
            </a:r>
            <a:r>
              <a:rPr lang="en-US" b="0" i="0" dirty="0">
                <a:solidFill>
                  <a:srgbClr val="333333"/>
                </a:solidFill>
                <a:effectLst/>
                <a:highlight>
                  <a:srgbClr val="FFFFFF"/>
                </a:highlight>
                <a:latin typeface="Roboto" panose="02000000000000000000" pitchFamily="2" charset="0"/>
              </a:rPr>
              <a:t>As the largest tier, and the foundation for the entire framework, Tier 1 encompasses the entire school with core instructions, practices, and supports. Tier 1 emphasizes modeling, teaching, and acknowledging positive social, emotional, and behavioral skills. Teams, data, consistent policies, professional development, and evaluation are essential components for these practices to work effectively. This structure helps to build positive relationships between staff and students. It includes proactive classroom management strategies aimed at creating a supportive atmosphere. 80% or more of the total student body will demonstrate success only needing to access Tier One. </a:t>
            </a:r>
          </a:p>
          <a:p>
            <a:pPr marL="0" lvl="0" indent="0" algn="l" rtl="0">
              <a:spcBef>
                <a:spcPts val="0"/>
              </a:spcBef>
              <a:spcAft>
                <a:spcPts val="0"/>
              </a:spcAft>
              <a:buNone/>
            </a:pPr>
            <a:endParaRPr lang="en-US" b="0" i="0" dirty="0">
              <a:solidFill>
                <a:srgbClr val="333333"/>
              </a:solidFill>
              <a:effectLst/>
              <a:highlight>
                <a:srgbClr val="FFFFFF"/>
              </a:highlight>
              <a:latin typeface="Roboto" panose="02000000000000000000" pitchFamily="2" charset="0"/>
            </a:endParaRPr>
          </a:p>
          <a:p>
            <a:pPr marL="0" lvl="0" indent="0" algn="l" rtl="0">
              <a:spcBef>
                <a:spcPts val="0"/>
              </a:spcBef>
              <a:spcAft>
                <a:spcPts val="0"/>
              </a:spcAft>
              <a:buNone/>
            </a:pPr>
            <a:r>
              <a:rPr lang="en-US" b="1" dirty="0"/>
              <a:t>Tier 2 is Targeted Prevention-</a:t>
            </a:r>
            <a:r>
              <a:rPr lang="en-US" dirty="0"/>
              <a:t>For approximately 5-15% of the TSB, Tier Two supports or interventions may be needed. Tier Two focuses on specific skill deficits and intervening to </a:t>
            </a:r>
            <a:r>
              <a:rPr lang="en-US" b="0" i="0" dirty="0">
                <a:solidFill>
                  <a:srgbClr val="333333"/>
                </a:solidFill>
                <a:effectLst/>
                <a:highlight>
                  <a:srgbClr val="FFFFFF"/>
                </a:highlight>
                <a:latin typeface="Open Sans" panose="020B0606030504020204" pitchFamily="34" charset="0"/>
              </a:rPr>
              <a:t>support students who are at risk for developing more serious behaviors.</a:t>
            </a:r>
            <a:r>
              <a:rPr lang="en-US" dirty="0"/>
              <a:t>  Schools often offer Tier 2 as group supports or interventions to enhance efficiency and effectiveness. Grouping students based on needs. Examples we see in schools, &lt;READ SLIDE&gt;</a:t>
            </a:r>
          </a:p>
          <a:p>
            <a:pPr marL="0" lvl="0" indent="0" algn="l" rtl="0">
              <a:spcBef>
                <a:spcPts val="0"/>
              </a:spcBef>
              <a:spcAft>
                <a:spcPts val="0"/>
              </a:spcAft>
              <a:buNone/>
            </a:pPr>
            <a:endParaRPr lang="en-US" dirty="0"/>
          </a:p>
          <a:p>
            <a:pPr>
              <a:buFont typeface="Arial" panose="020B0604020202020204" pitchFamily="34" charset="0"/>
              <a:buNone/>
            </a:pPr>
            <a:r>
              <a:rPr lang="en-US" b="1" dirty="0"/>
              <a:t>Tier 3 is Intensive, Individualized Prevention-</a:t>
            </a:r>
            <a:r>
              <a:rPr lang="en-US" dirty="0"/>
              <a:t>Provides intensive interventions for approximately 3-5% of TSB may need to access them. These are  the most resource-intensive interventions, often involving personalized plans based on formal assessments and adjustments to schedules. Examples we see in schools, &lt;READ SLIDE&gt;.</a:t>
            </a:r>
          </a:p>
          <a:p>
            <a:pPr>
              <a:buFont typeface="Arial" panose="020B0604020202020204" pitchFamily="34" charset="0"/>
              <a:buNone/>
            </a:pPr>
            <a:endParaRPr lang="en-US" dirty="0"/>
          </a:p>
          <a:p>
            <a:pPr>
              <a:buFont typeface="Arial" panose="020B0604020202020204" pitchFamily="34" charset="0"/>
              <a:buNone/>
            </a:pPr>
            <a:endParaRPr lang="en-US" dirty="0"/>
          </a:p>
          <a:p>
            <a:pPr>
              <a:buFont typeface="Arial" panose="020B0604020202020204" pitchFamily="34" charset="0"/>
              <a:buNone/>
            </a:pPr>
            <a:r>
              <a:rPr lang="en-US" dirty="0"/>
              <a:t> </a:t>
            </a:r>
          </a:p>
          <a:p>
            <a:endParaRPr lang="en-US" dirty="0"/>
          </a:p>
        </p:txBody>
      </p:sp>
      <p:sp>
        <p:nvSpPr>
          <p:cNvPr id="4" name="Slide Number Placeholder 3"/>
          <p:cNvSpPr>
            <a:spLocks noGrp="1"/>
          </p:cNvSpPr>
          <p:nvPr>
            <p:ph type="sldNum" sz="quarter" idx="5"/>
          </p:nvPr>
        </p:nvSpPr>
        <p:spPr/>
        <p:txBody>
          <a:bodyPr/>
          <a:lstStyle/>
          <a:p>
            <a:fld id="{7E5641FF-4AD1-485B-9958-89107834D1B0}" type="slidenum">
              <a:rPr lang="en-US" smtClean="0"/>
              <a:t>5</a:t>
            </a:fld>
            <a:endParaRPr lang="en-US"/>
          </a:p>
        </p:txBody>
      </p:sp>
    </p:spTree>
    <p:extLst>
      <p:ext uri="{BB962C8B-B14F-4D97-AF65-F5344CB8AC3E}">
        <p14:creationId xmlns:p14="http://schemas.microsoft.com/office/powerpoint/2010/main" val="139549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of Slide: Tier One</a:t>
            </a:r>
          </a:p>
          <a:p>
            <a:r>
              <a:rPr lang="en-US" dirty="0"/>
              <a:t>Duration:  1 minute</a:t>
            </a:r>
          </a:p>
          <a:p>
            <a:r>
              <a:rPr lang="en-US" dirty="0"/>
              <a:t>Presenter: Erin Walker</a:t>
            </a:r>
          </a:p>
          <a:p>
            <a:br>
              <a:rPr lang="en-US" dirty="0"/>
            </a:br>
            <a:r>
              <a:rPr lang="en-US" dirty="0"/>
              <a:t>Main Ideas to be included in Script:</a:t>
            </a:r>
          </a:p>
          <a:p>
            <a:r>
              <a:rPr lang="en-US" dirty="0"/>
              <a:t>Here are some Tier One examples from a few of our MTSS Cohort Schools. </a:t>
            </a:r>
          </a:p>
          <a:p>
            <a:endParaRPr lang="en-US" dirty="0"/>
          </a:p>
        </p:txBody>
      </p:sp>
      <p:sp>
        <p:nvSpPr>
          <p:cNvPr id="4" name="Slide Number Placeholder 3"/>
          <p:cNvSpPr>
            <a:spLocks noGrp="1"/>
          </p:cNvSpPr>
          <p:nvPr>
            <p:ph type="sldNum" sz="quarter" idx="5"/>
          </p:nvPr>
        </p:nvSpPr>
        <p:spPr/>
        <p:txBody>
          <a:bodyPr/>
          <a:lstStyle/>
          <a:p>
            <a:fld id="{7E5641FF-4AD1-485B-9958-89107834D1B0}" type="slidenum">
              <a:rPr lang="en-US" smtClean="0"/>
              <a:t>6</a:t>
            </a:fld>
            <a:endParaRPr lang="en-US"/>
          </a:p>
        </p:txBody>
      </p:sp>
    </p:spTree>
    <p:extLst>
      <p:ext uri="{BB962C8B-B14F-4D97-AF65-F5344CB8AC3E}">
        <p14:creationId xmlns:p14="http://schemas.microsoft.com/office/powerpoint/2010/main" val="202189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buClr>
                <a:prstClr val="black"/>
              </a:buClr>
              <a:buSzPts val="1100"/>
              <a:buFont typeface="Arial"/>
            </a:pPr>
            <a:r>
              <a:rPr lang="en-US" sz="1200" dirty="0">
                <a:solidFill>
                  <a:schemeClr val="dk1"/>
                </a:solidFill>
                <a:latin typeface="Calibri"/>
                <a:ea typeface="Calibri"/>
                <a:cs typeface="Calibri"/>
                <a:sym typeface="Calibri"/>
              </a:rPr>
              <a:t>Presenter: Megan</a:t>
            </a:r>
            <a:endParaRPr lang="en-US" sz="1200" dirty="0">
              <a:solidFill>
                <a:schemeClr val="dk1"/>
              </a:solidFill>
              <a:latin typeface="Calibri"/>
              <a:ea typeface="Calibri"/>
              <a:cs typeface="Calibri"/>
            </a:endParaRPr>
          </a:p>
          <a:p>
            <a:pPr>
              <a:lnSpc>
                <a:spcPct val="114999"/>
              </a:lnSpc>
              <a:buSzPts val="1100"/>
              <a:buFont typeface="Arial"/>
            </a:pPr>
            <a:endParaRPr lang="en-US" dirty="0">
              <a:solidFill>
                <a:schemeClr val="dk1"/>
              </a:solidFill>
              <a:latin typeface="Calibri"/>
              <a:ea typeface="Calibri"/>
              <a:cs typeface="Calibri"/>
              <a:sym typeface="Calibri"/>
            </a:endParaRPr>
          </a:p>
          <a:p>
            <a:pPr>
              <a:lnSpc>
                <a:spcPct val="115000"/>
              </a:lnSpc>
              <a:buClr>
                <a:prstClr val="black"/>
              </a:buClr>
              <a:buSzPts val="1100"/>
              <a:buFont typeface="Arial"/>
            </a:pPr>
            <a:r>
              <a:rPr lang="en-US" sz="1200" dirty="0">
                <a:solidFill>
                  <a:schemeClr val="dk1"/>
                </a:solidFill>
                <a:latin typeface="Calibri"/>
                <a:ea typeface="Calibri"/>
                <a:cs typeface="Calibri"/>
                <a:sym typeface="Calibri"/>
              </a:rPr>
              <a:t>Thank you, Erin. Megan Morgan for the record.</a:t>
            </a:r>
            <a:r>
              <a:rPr lang="en-US" dirty="0">
                <a:solidFill>
                  <a:schemeClr val="dk1"/>
                </a:solidFill>
                <a:latin typeface="Calibri"/>
                <a:ea typeface="Calibri"/>
                <a:cs typeface="Calibri"/>
                <a:sym typeface="Calibri"/>
              </a:rPr>
              <a:t> </a:t>
            </a:r>
            <a:endParaRPr lang="en-US" sz="1200" dirty="0">
              <a:solidFill>
                <a:schemeClr val="dk1"/>
              </a:solidFill>
              <a:latin typeface="Calibri"/>
              <a:ea typeface="Calibri"/>
              <a:cs typeface="Calibri"/>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lang="en-US" sz="1200" dirty="0">
                <a:solidFill>
                  <a:schemeClr val="dk1"/>
                </a:solidFill>
                <a:latin typeface="Calibri"/>
                <a:ea typeface="Calibri"/>
                <a:cs typeface="Calibri"/>
                <a:sym typeface="Calibri"/>
              </a:rPr>
              <a:t>Suggested Script:</a:t>
            </a:r>
            <a:endParaRPr lang="en-US" sz="1200" dirty="0">
              <a:solidFill>
                <a:schemeClr val="dk1"/>
              </a:solidFill>
              <a:latin typeface="Calibri"/>
              <a:ea typeface="Calibri"/>
              <a:cs typeface="Calibri"/>
            </a:endParaRPr>
          </a:p>
          <a:p>
            <a:pPr>
              <a:lnSpc>
                <a:spcPct val="115000"/>
              </a:lnSpc>
              <a:buClr>
                <a:prstClr val="black"/>
              </a:buClr>
              <a:buSzPts val="1100"/>
              <a:buFont typeface="Arial"/>
            </a:pPr>
            <a:r>
              <a:rPr lang="en-US" dirty="0">
                <a:solidFill>
                  <a:schemeClr val="dk1"/>
                </a:solidFill>
                <a:latin typeface="Calibri"/>
                <a:ea typeface="Calibri"/>
                <a:cs typeface="Calibri"/>
                <a:sym typeface="Calibri"/>
              </a:rPr>
              <a:t>There are many </a:t>
            </a:r>
            <a:r>
              <a:rPr lang="en-US" sz="1200" dirty="0">
                <a:solidFill>
                  <a:schemeClr val="dk1"/>
                </a:solidFill>
                <a:latin typeface="Calibri"/>
                <a:ea typeface="Calibri"/>
                <a:cs typeface="Calibri"/>
                <a:sym typeface="Calibri"/>
              </a:rPr>
              <a:t>benefits MTSS provides for staff and students that </a:t>
            </a:r>
            <a:r>
              <a:rPr lang="en-US" dirty="0">
                <a:solidFill>
                  <a:schemeClr val="dk1"/>
                </a:solidFill>
                <a:latin typeface="Calibri"/>
                <a:ea typeface="Calibri"/>
                <a:cs typeface="Calibri"/>
                <a:sym typeface="Calibri"/>
              </a:rPr>
              <a:t>connects directly</a:t>
            </a:r>
            <a:r>
              <a:rPr lang="en-US" sz="1200" dirty="0">
                <a:solidFill>
                  <a:schemeClr val="dk1"/>
                </a:solidFill>
                <a:latin typeface="Calibri"/>
                <a:ea typeface="Calibri"/>
                <a:cs typeface="Calibri"/>
                <a:sym typeface="Calibri"/>
              </a:rPr>
              <a:t> to </a:t>
            </a:r>
            <a:r>
              <a:rPr lang="en-US" dirty="0">
                <a:solidFill>
                  <a:schemeClr val="dk1"/>
                </a:solidFill>
                <a:latin typeface="Calibri"/>
                <a:ea typeface="Calibri"/>
                <a:cs typeface="Calibri"/>
                <a:sym typeface="Calibri"/>
              </a:rPr>
              <a:t>the SPCSA </a:t>
            </a:r>
            <a:r>
              <a:rPr lang="en-US" sz="1200" dirty="0">
                <a:solidFill>
                  <a:schemeClr val="dk1"/>
                </a:solidFill>
                <a:latin typeface="Calibri"/>
                <a:ea typeface="Calibri"/>
                <a:cs typeface="Calibri"/>
                <a:sym typeface="Calibri"/>
              </a:rPr>
              <a:t>mission statement.</a:t>
            </a:r>
            <a:r>
              <a:rPr lang="en-US" dirty="0">
                <a:solidFill>
                  <a:schemeClr val="dk1"/>
                </a:solidFill>
                <a:latin typeface="Calibri"/>
                <a:ea typeface="Calibri"/>
                <a:cs typeface="Calibri"/>
                <a:sym typeface="Calibri"/>
              </a:rPr>
              <a:t> When we look at the evidenced based-research and the SPCSA's data, we see benefits in areas such as improved academics,  effective classroom management, improved consistency across the faculty,  established and effective classroom management and increased student and family engagement. We then get declines in key areas such as  decreases to disproportionate discipline outcomes, a decrease in chronic absenteeism for both staff and students, and an overall reduction of problem behaviors. These benefits create a culture and climate for a successful school environment for both staff and students. </a:t>
            </a:r>
            <a:endParaRPr lang="en-US" sz="1200" dirty="0">
              <a:solidFill>
                <a:schemeClr val="dk1"/>
              </a:solidFill>
              <a:latin typeface="Calibri"/>
              <a:ea typeface="Calibri"/>
              <a:cs typeface="Calibri"/>
            </a:endParaRPr>
          </a:p>
          <a:p>
            <a:pPr marL="0" lvl="0" indent="0" algn="l" rtl="0">
              <a:spcBef>
                <a:spcPts val="0"/>
              </a:spcBef>
              <a:spcAft>
                <a:spcPts val="0"/>
              </a:spcAft>
              <a:buNone/>
            </a:pPr>
            <a:r>
              <a:rPr lang="en-US" sz="1200" dirty="0">
                <a:solidFill>
                  <a:schemeClr val="dk1"/>
                </a:solidFill>
                <a:latin typeface="Calibri"/>
                <a:ea typeface="Calibri"/>
                <a:cs typeface="Calibri"/>
              </a:rPr>
              <a:t> </a:t>
            </a:r>
          </a:p>
          <a:p>
            <a:pPr lvl="0" algn="l" rtl="0">
              <a:spcBef>
                <a:spcPts val="0"/>
              </a:spcBef>
              <a:spcAft>
                <a:spcPts val="0"/>
              </a:spcAft>
            </a:pPr>
            <a:endParaRPr lang="en-US" sz="1200"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641FF-4AD1-485B-9958-89107834D1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351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myself and our team aim to build on our successes from the previous years and share insights into our roles as MTSS facilitators of this work. In the upcoming slides you will see how we support the schools throughout this process, and we will show both historical and current outcome data for the our MTSS implementing cohort schools.</a:t>
            </a:r>
          </a:p>
        </p:txBody>
      </p:sp>
      <p:sp>
        <p:nvSpPr>
          <p:cNvPr id="4" name="Slide Number Placeholder 3"/>
          <p:cNvSpPr>
            <a:spLocks noGrp="1"/>
          </p:cNvSpPr>
          <p:nvPr>
            <p:ph type="sldNum" sz="quarter" idx="5"/>
          </p:nvPr>
        </p:nvSpPr>
        <p:spPr/>
        <p:txBody>
          <a:bodyPr/>
          <a:lstStyle/>
          <a:p>
            <a:fld id="{7E5641FF-4AD1-485B-9958-89107834D1B0}" type="slidenum">
              <a:rPr lang="en-US" smtClean="0"/>
              <a:t>8</a:t>
            </a:fld>
            <a:endParaRPr lang="en-US"/>
          </a:p>
        </p:txBody>
      </p:sp>
    </p:spTree>
    <p:extLst>
      <p:ext uri="{BB962C8B-B14F-4D97-AF65-F5344CB8AC3E}">
        <p14:creationId xmlns:p14="http://schemas.microsoft.com/office/powerpoint/2010/main" val="356920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Reoccurring Monthly Supports: </a:t>
            </a:r>
          </a:p>
          <a:p>
            <a:r>
              <a:rPr lang="en-US" dirty="0"/>
              <a:t>Presenter: Megan</a:t>
            </a:r>
            <a:endParaRPr lang="en-US" dirty="0">
              <a:cs typeface="Calibri"/>
            </a:endParaRPr>
          </a:p>
          <a:p>
            <a:r>
              <a:rPr lang="en-US" dirty="0"/>
              <a:t>Suggested Script: </a:t>
            </a:r>
            <a:endParaRPr lang="en-US" dirty="0">
              <a:cs typeface="Calibri"/>
            </a:endParaRPr>
          </a:p>
          <a:p>
            <a:r>
              <a:rPr lang="en-US" dirty="0"/>
              <a:t>The SPCSA supports that we provide include MTSS Coaches who apply local content expertise through training and professional development, coaching and technical assistance, and evaluation and performance feedback to support school teams while increasing fidelity and sustainability of MTSS.</a:t>
            </a:r>
            <a:r>
              <a:rPr lang="en-US"/>
              <a:t>  With that direct support there is the addition of data collection via the Tier Fidelity Inventory and subsequent action plan development to review current data of the schools implementation and develop further steps to enhance their school systems.  </a:t>
            </a:r>
            <a:r>
              <a:rPr lang="en-US" dirty="0"/>
              <a:t>In addition to our direct support and monthly meetings, the SPCSA also developed a ‘Community of Practice’ for shared and collaborative learning. The Community of Practice Google Drive Folder is where all schools are required to upload artifacts</a:t>
            </a:r>
            <a:r>
              <a:rPr lang="en-US"/>
              <a:t> like the expectations matrix, and other </a:t>
            </a:r>
            <a:r>
              <a:rPr lang="en-US" dirty="0"/>
              <a:t>tools</a:t>
            </a:r>
            <a:r>
              <a:rPr lang="en-US"/>
              <a:t> and </a:t>
            </a:r>
            <a:r>
              <a:rPr lang="en-US" dirty="0"/>
              <a:t>resources that they utilize</a:t>
            </a:r>
            <a:r>
              <a:rPr lang="en-US"/>
              <a:t>.  We, </a:t>
            </a:r>
            <a:r>
              <a:rPr lang="en-US" dirty="0"/>
              <a:t>the </a:t>
            </a:r>
            <a:r>
              <a:rPr lang="en-US"/>
              <a:t>facilitators</a:t>
            </a:r>
            <a:r>
              <a:rPr lang="en-US" dirty="0"/>
              <a:t>, also utilize the same Google Drive as a means for tools and resource examples that we collaboratively share to SPCSA schools. Schools can also access Tier One training modules through the SPCSA’s Canvas LMS.</a:t>
            </a:r>
            <a:r>
              <a:rPr lang="en-US"/>
              <a:t> We</a:t>
            </a:r>
            <a:r>
              <a:rPr lang="en-US" dirty="0"/>
              <a:t> work collaboratively with each school to drive successful implementation and address the unique needs of their campuses and is carefully done with their best interest and individual campus autonomy in mind.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5144273-B2F2-4BD7-A167-FEBC680497F7}" type="slidenum">
              <a:rPr lang="en-US" smtClean="0"/>
              <a:t>9</a:t>
            </a:fld>
            <a:endParaRPr lang="en-US"/>
          </a:p>
        </p:txBody>
      </p:sp>
    </p:spTree>
    <p:extLst>
      <p:ext uri="{BB962C8B-B14F-4D97-AF65-F5344CB8AC3E}">
        <p14:creationId xmlns:p14="http://schemas.microsoft.com/office/powerpoint/2010/main" val="115008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buClr>
                <a:prstClr val="black"/>
              </a:buClr>
              <a:buSzPts val="1100"/>
              <a:buFont typeface="Arial"/>
            </a:pPr>
            <a:r>
              <a:rPr lang="en-US" sz="1200" dirty="0">
                <a:solidFill>
                  <a:schemeClr val="dk1"/>
                </a:solidFill>
                <a:latin typeface="Calibri"/>
                <a:ea typeface="Calibri"/>
                <a:cs typeface="Calibri"/>
                <a:sym typeface="Calibri"/>
              </a:rPr>
              <a:t>Presenter: Megan</a:t>
            </a:r>
            <a:endParaRPr lang="en-US" sz="1200" dirty="0">
              <a:solidFill>
                <a:schemeClr val="dk1"/>
              </a:solidFill>
              <a:latin typeface="Calibri"/>
              <a:ea typeface="Calibri"/>
              <a:cs typeface="Calibri"/>
            </a:endParaRPr>
          </a:p>
          <a:p>
            <a:pPr>
              <a:lnSpc>
                <a:spcPct val="114999"/>
              </a:lnSpc>
              <a:buSzPts val="1100"/>
              <a:buFont typeface="Arial"/>
            </a:pPr>
            <a:endParaRPr lang="en-US" dirty="0">
              <a:solidFill>
                <a:schemeClr val="dk1"/>
              </a:solidFill>
              <a:latin typeface="Calibri"/>
              <a:ea typeface="Calibri"/>
              <a:cs typeface="Calibri"/>
              <a:sym typeface="Calibri"/>
            </a:endParaRPr>
          </a:p>
          <a:p>
            <a:pPr>
              <a:lnSpc>
                <a:spcPct val="115000"/>
              </a:lnSpc>
              <a:buClr>
                <a:prstClr val="black"/>
              </a:buClr>
              <a:buSzPts val="1100"/>
              <a:buFont typeface="Arial"/>
            </a:pPr>
            <a:r>
              <a:rPr lang="en-US" sz="1200" dirty="0">
                <a:solidFill>
                  <a:schemeClr val="dk1"/>
                </a:solidFill>
                <a:latin typeface="Calibri"/>
                <a:ea typeface="Calibri"/>
                <a:cs typeface="Calibri"/>
                <a:sym typeface="Calibri"/>
              </a:rPr>
              <a:t>Suggested Script:</a:t>
            </a:r>
            <a:endParaRPr lang="en-US" sz="1200" dirty="0">
              <a:solidFill>
                <a:schemeClr val="dk1"/>
              </a:solidFill>
              <a:latin typeface="Calibri"/>
              <a:ea typeface="Calibri"/>
              <a:cs typeface="Calibri"/>
            </a:endParaRPr>
          </a:p>
          <a:p>
            <a:r>
              <a:rPr lang="en-US" sz="1200" dirty="0">
                <a:solidFill>
                  <a:schemeClr val="dk1"/>
                </a:solidFill>
                <a:latin typeface="Calibri"/>
                <a:ea typeface="Calibri"/>
                <a:cs typeface="Calibri"/>
                <a:sym typeface="Calibri"/>
              </a:rPr>
              <a:t>You can see the historical breakdown of the campuses that have elected to join an MTSS Cohort. We would like to share</a:t>
            </a:r>
            <a:r>
              <a:rPr lang="en-US" dirty="0">
                <a:solidFill>
                  <a:schemeClr val="dk1"/>
                </a:solidFill>
                <a:latin typeface="Calibri"/>
                <a:ea typeface="Calibri"/>
                <a:cs typeface="Calibri"/>
                <a:sym typeface="Calibri"/>
              </a:rPr>
              <a:t> a</a:t>
            </a:r>
            <a:r>
              <a:rPr lang="en-US" sz="1200"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few of the </a:t>
            </a:r>
            <a:r>
              <a:rPr lang="en-US" sz="1200" dirty="0">
                <a:solidFill>
                  <a:schemeClr val="dk1"/>
                </a:solidFill>
                <a:latin typeface="Calibri"/>
                <a:ea typeface="Calibri"/>
                <a:cs typeface="Calibri"/>
                <a:sym typeface="Calibri"/>
              </a:rPr>
              <a:t>success</a:t>
            </a:r>
            <a:r>
              <a:rPr lang="en-US" dirty="0">
                <a:solidFill>
                  <a:schemeClr val="dk1"/>
                </a:solidFill>
                <a:latin typeface="Calibri"/>
                <a:ea typeface="Calibri"/>
                <a:cs typeface="Calibri"/>
                <a:sym typeface="Calibri"/>
              </a:rPr>
              <a:t> we have had</a:t>
            </a:r>
            <a:r>
              <a:rPr lang="en-US" sz="1200" dirty="0">
                <a:solidFill>
                  <a:schemeClr val="dk1"/>
                </a:solidFill>
                <a:latin typeface="Calibri"/>
                <a:ea typeface="Calibri"/>
                <a:cs typeface="Calibri"/>
                <a:sym typeface="Calibri"/>
              </a:rPr>
              <a:t> within the MTSS Cohort Schools.</a:t>
            </a:r>
            <a:r>
              <a:rPr lang="en-US" dirty="0">
                <a:solidFill>
                  <a:schemeClr val="dk1"/>
                </a:solidFill>
                <a:latin typeface="Calibri"/>
                <a:ea typeface="Calibri"/>
                <a:cs typeface="Calibri"/>
                <a:sym typeface="Calibri"/>
              </a:rPr>
              <a:t> </a:t>
            </a:r>
            <a:endParaRPr lang="en-US" sz="1200" dirty="0">
              <a:solidFill>
                <a:schemeClr val="dk1"/>
              </a:solidFill>
              <a:latin typeface="Calibri"/>
              <a:ea typeface="Calibri"/>
              <a:cs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Key Points:</a:t>
            </a:r>
            <a:endParaRPr lang="en-US" sz="1200" dirty="0">
              <a:solidFill>
                <a:schemeClr val="dk1"/>
              </a:solidFill>
              <a:latin typeface="Calibri"/>
              <a:ea typeface="Calibri"/>
              <a:cs typeface="Calibri"/>
            </a:endParaRPr>
          </a:p>
          <a:p>
            <a:r>
              <a:rPr lang="en-US" dirty="0">
                <a:cs typeface="Calibri"/>
              </a:rPr>
              <a:t>Since the inception of this project in 2020 we have continued to add cohort schools each year and now almost</a:t>
            </a:r>
            <a:r>
              <a:rPr lang="en-US" dirty="0">
                <a:sym typeface="Wingdings" panose="05000000000000000000" pitchFamily="2" charset="2"/>
              </a:rPr>
              <a:t> 1/3 of SPCSA Charter Schools, a total of23 schools, participate in this process. </a:t>
            </a:r>
            <a:endParaRPr lang="en-US" dirty="0">
              <a:cs typeface="Calibri" panose="020F0502020204030204"/>
            </a:endParaRPr>
          </a:p>
          <a:p>
            <a:pPr marL="171450" indent="-171450">
              <a:buFont typeface="Arial" panose="020B0604020202020204" pitchFamily="34" charset="0"/>
              <a:buChar char="•"/>
            </a:pPr>
            <a:r>
              <a:rPr lang="en-US" dirty="0">
                <a:sym typeface="Wingdings" panose="05000000000000000000" pitchFamily="2" charset="2"/>
              </a:rPr>
              <a:t>In the 2023/24 school year 13/21 received State Award Recognition Which is a voluntary application process for schools who elect to submit applications, 13 applied and 13 were awarded, but it is not required of them.  These awards are based off the quality of the artifacts that schools produce, such as the school wide behavior matrix and universal expectations,  and the TFI data that is required to show fidelity of implementation. Of the 13 that applied we had: </a:t>
            </a:r>
            <a:endParaRPr lang="en-US" dirty="0">
              <a:cs typeface="Calibri"/>
            </a:endParaRPr>
          </a:p>
          <a:p>
            <a:pPr marL="800100" lvl="1" indent="-342900">
              <a:buFont typeface="Arial" panose="020B0604020202020204" pitchFamily="34" charset="0"/>
              <a:buChar char="•"/>
            </a:pPr>
            <a:r>
              <a:rPr lang="en-US" dirty="0"/>
              <a:t>Platinum=5</a:t>
            </a:r>
            <a:endParaRPr lang="en-US" dirty="0">
              <a:cs typeface="Calibri"/>
            </a:endParaRPr>
          </a:p>
          <a:p>
            <a:pPr marL="800100" lvl="1" indent="-342900">
              <a:buFont typeface="Arial" panose="020B0604020202020204" pitchFamily="34" charset="0"/>
              <a:buChar char="•"/>
            </a:pPr>
            <a:r>
              <a:rPr lang="en-US" dirty="0"/>
              <a:t>Gold=6</a:t>
            </a:r>
            <a:endParaRPr lang="en-US" dirty="0">
              <a:cs typeface="Calibri"/>
            </a:endParaRPr>
          </a:p>
          <a:p>
            <a:pPr marL="800100" lvl="1" indent="-342900">
              <a:buFont typeface="Arial" panose="020B0604020202020204" pitchFamily="34" charset="0"/>
              <a:buChar char="•"/>
            </a:pPr>
            <a:r>
              <a:rPr lang="en-US" dirty="0"/>
              <a:t>Silver=2</a:t>
            </a:r>
            <a:endParaRPr lang="en-US" dirty="0">
              <a:sym typeface="Wingdings" panose="05000000000000000000" pitchFamily="2" charset="2"/>
            </a:endParaRPr>
          </a:p>
          <a:p>
            <a:pPr marL="800100" lvl="1" indent="-342900">
              <a:buFont typeface="Arial" panose="020B0604020202020204" pitchFamily="34" charset="0"/>
              <a:buChar char="•"/>
            </a:pPr>
            <a:r>
              <a:rPr lang="en-US" dirty="0">
                <a:cs typeface="Calibri"/>
              </a:rPr>
              <a:t>For the 24/25 school year we have had 4 schools apply for the Diamond award alone, which is the highest award possible, and we will find out in August if those, along with our other school applicants, were granted awards honors.  The awards are an opportunity for the schools to showcase their hard work and earn recognition for their MTSS efforts at the State Level. </a:t>
            </a:r>
          </a:p>
          <a:p>
            <a:pPr marL="171450" indent="-171450">
              <a:buFont typeface="Arial" panose="020B0604020202020204" pitchFamily="34" charset="0"/>
              <a:buChar char="•"/>
            </a:pPr>
            <a:r>
              <a:rPr lang="en-US" dirty="0">
                <a:cs typeface="Calibri"/>
              </a:rPr>
              <a:t>Number 3 in the school site successes, is a direct aggregated statistic from the TFI data at all of our MTSS campuses which illustrates that we are the only “District” in the State to have reached 89% on evaluation of their classroom procedures for implementing Tier One universal components of PBIS, within Classrooms and this is 19% above the established</a:t>
            </a:r>
            <a:r>
              <a:rPr lang="en-US" dirty="0">
                <a:sym typeface="Wingdings" panose="05000000000000000000" pitchFamily="2" charset="2"/>
              </a:rPr>
              <a:t> goal, which is set at 70%. This statistic speaks to the benefits of MTSS In conjunction with the use of TFI data and action planning to produce results that come in the form of classrooms that function at a high level to produce an equitable, trauma-informed,  and positive school climate.  It is a fantastic accomplishment by all of our schools and is something that we are very proud of as their MTSS coaches and facilitators. Thank you for allowing me to share some of these accomplishments with you and Erin will take you through the next slides. </a:t>
            </a:r>
            <a:endParaRPr lang="en-US" dirty="0">
              <a:cs typeface="Calibri"/>
            </a:endParaRPr>
          </a:p>
        </p:txBody>
      </p:sp>
      <p:sp>
        <p:nvSpPr>
          <p:cNvPr id="4" name="Slide Number Placeholder 3"/>
          <p:cNvSpPr>
            <a:spLocks noGrp="1"/>
          </p:cNvSpPr>
          <p:nvPr>
            <p:ph type="sldNum" sz="quarter" idx="5"/>
          </p:nvPr>
        </p:nvSpPr>
        <p:spPr/>
        <p:txBody>
          <a:bodyPr/>
          <a:lstStyle/>
          <a:p>
            <a:fld id="{7E5641FF-4AD1-485B-9958-89107834D1B0}" type="slidenum">
              <a:rPr lang="en-US" smtClean="0"/>
              <a:t>10</a:t>
            </a:fld>
            <a:endParaRPr lang="en-US"/>
          </a:p>
        </p:txBody>
      </p:sp>
    </p:spTree>
    <p:extLst>
      <p:ext uri="{BB962C8B-B14F-4D97-AF65-F5344CB8AC3E}">
        <p14:creationId xmlns:p14="http://schemas.microsoft.com/office/powerpoint/2010/main" val="1310179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27557D-10B3-4033-B8A2-8735BB85EAF0}"/>
              </a:ext>
            </a:extLst>
          </p:cNvPr>
          <p:cNvSpPr/>
          <p:nvPr/>
        </p:nvSpPr>
        <p:spPr>
          <a:xfrm>
            <a:off x="0" y="0"/>
            <a:ext cx="12191999"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0">
            <a:extLst>
              <a:ext uri="{FF2B5EF4-FFF2-40B4-BE49-F238E27FC236}">
                <a16:creationId xmlns:a16="http://schemas.microsoft.com/office/drawing/2014/main" id="{59D1027E-E441-42F0-8ADE-1B373E9A7C72}"/>
              </a:ext>
            </a:extLst>
          </p:cNvPr>
          <p:cNvSpPr>
            <a:spLocks noEditPoints="1"/>
          </p:cNvSpPr>
          <p:nvPr/>
        </p:nvSpPr>
        <p:spPr bwMode="auto">
          <a:xfrm>
            <a:off x="861164" y="5993204"/>
            <a:ext cx="547236" cy="545708"/>
          </a:xfrm>
          <a:custGeom>
            <a:avLst/>
            <a:gdLst>
              <a:gd name="T0" fmla="*/ 195 w 196"/>
              <a:gd name="T1" fmla="*/ 69 h 196"/>
              <a:gd name="T2" fmla="*/ 193 w 196"/>
              <a:gd name="T3" fmla="*/ 68 h 196"/>
              <a:gd name="T4" fmla="*/ 193 w 196"/>
              <a:gd name="T5" fmla="*/ 67 h 196"/>
              <a:gd name="T6" fmla="*/ 142 w 196"/>
              <a:gd name="T7" fmla="*/ 54 h 196"/>
              <a:gd name="T8" fmla="*/ 129 w 196"/>
              <a:gd name="T9" fmla="*/ 3 h 196"/>
              <a:gd name="T10" fmla="*/ 128 w 196"/>
              <a:gd name="T11" fmla="*/ 3 h 196"/>
              <a:gd name="T12" fmla="*/ 128 w 196"/>
              <a:gd name="T13" fmla="*/ 1 h 196"/>
              <a:gd name="T14" fmla="*/ 122 w 196"/>
              <a:gd name="T15" fmla="*/ 1 h 196"/>
              <a:gd name="T16" fmla="*/ 21 w 196"/>
              <a:gd name="T17" fmla="*/ 102 h 196"/>
              <a:gd name="T18" fmla="*/ 21 w 196"/>
              <a:gd name="T19" fmla="*/ 102 h 196"/>
              <a:gd name="T20" fmla="*/ 20 w 196"/>
              <a:gd name="T21" fmla="*/ 103 h 196"/>
              <a:gd name="T22" fmla="*/ 20 w 196"/>
              <a:gd name="T23" fmla="*/ 104 h 196"/>
              <a:gd name="T24" fmla="*/ 20 w 196"/>
              <a:gd name="T25" fmla="*/ 104 h 196"/>
              <a:gd name="T26" fmla="*/ 0 w 196"/>
              <a:gd name="T27" fmla="*/ 191 h 196"/>
              <a:gd name="T28" fmla="*/ 1 w 196"/>
              <a:gd name="T29" fmla="*/ 195 h 196"/>
              <a:gd name="T30" fmla="*/ 5 w 196"/>
              <a:gd name="T31" fmla="*/ 196 h 196"/>
              <a:gd name="T32" fmla="*/ 92 w 196"/>
              <a:gd name="T33" fmla="*/ 176 h 196"/>
              <a:gd name="T34" fmla="*/ 92 w 196"/>
              <a:gd name="T35" fmla="*/ 176 h 196"/>
              <a:gd name="T36" fmla="*/ 93 w 196"/>
              <a:gd name="T37" fmla="*/ 176 h 196"/>
              <a:gd name="T38" fmla="*/ 94 w 196"/>
              <a:gd name="T39" fmla="*/ 175 h 196"/>
              <a:gd name="T40" fmla="*/ 94 w 196"/>
              <a:gd name="T41" fmla="*/ 175 h 196"/>
              <a:gd name="T42" fmla="*/ 195 w 196"/>
              <a:gd name="T43" fmla="*/ 74 h 196"/>
              <a:gd name="T44" fmla="*/ 195 w 196"/>
              <a:gd name="T45" fmla="*/ 69 h 196"/>
              <a:gd name="T46" fmla="*/ 91 w 196"/>
              <a:gd name="T47" fmla="*/ 167 h 196"/>
              <a:gd name="T48" fmla="*/ 84 w 196"/>
              <a:gd name="T49" fmla="*/ 160 h 196"/>
              <a:gd name="T50" fmla="*/ 63 w 196"/>
              <a:gd name="T51" fmla="*/ 139 h 196"/>
              <a:gd name="T52" fmla="*/ 140 w 196"/>
              <a:gd name="T53" fmla="*/ 62 h 196"/>
              <a:gd name="T54" fmla="*/ 184 w 196"/>
              <a:gd name="T55" fmla="*/ 73 h 196"/>
              <a:gd name="T56" fmla="*/ 91 w 196"/>
              <a:gd name="T57" fmla="*/ 167 h 196"/>
              <a:gd name="T58" fmla="*/ 123 w 196"/>
              <a:gd name="T59" fmla="*/ 12 h 196"/>
              <a:gd name="T60" fmla="*/ 134 w 196"/>
              <a:gd name="T61" fmla="*/ 56 h 196"/>
              <a:gd name="T62" fmla="*/ 57 w 196"/>
              <a:gd name="T63" fmla="*/ 133 h 196"/>
              <a:gd name="T64" fmla="*/ 29 w 196"/>
              <a:gd name="T65" fmla="*/ 105 h 196"/>
              <a:gd name="T66" fmla="*/ 123 w 196"/>
              <a:gd name="T67" fmla="*/ 12 h 196"/>
              <a:gd name="T68" fmla="*/ 15 w 196"/>
              <a:gd name="T69" fmla="*/ 163 h 196"/>
              <a:gd name="T70" fmla="*/ 33 w 196"/>
              <a:gd name="T71" fmla="*/ 181 h 196"/>
              <a:gd name="T72" fmla="*/ 9 w 196"/>
              <a:gd name="T73" fmla="*/ 187 h 196"/>
              <a:gd name="T74" fmla="*/ 15 w 196"/>
              <a:gd name="T75" fmla="*/ 163 h 196"/>
              <a:gd name="T76" fmla="*/ 42 w 196"/>
              <a:gd name="T77" fmla="*/ 179 h 196"/>
              <a:gd name="T78" fmla="*/ 17 w 196"/>
              <a:gd name="T79" fmla="*/ 154 h 196"/>
              <a:gd name="T80" fmla="*/ 26 w 196"/>
              <a:gd name="T81" fmla="*/ 113 h 196"/>
              <a:gd name="T82" fmla="*/ 55 w 196"/>
              <a:gd name="T83" fmla="*/ 141 h 196"/>
              <a:gd name="T84" fmla="*/ 55 w 196"/>
              <a:gd name="T85" fmla="*/ 142 h 196"/>
              <a:gd name="T86" fmla="*/ 55 w 196"/>
              <a:gd name="T87" fmla="*/ 142 h 196"/>
              <a:gd name="T88" fmla="*/ 62 w 196"/>
              <a:gd name="T89" fmla="*/ 149 h 196"/>
              <a:gd name="T90" fmla="*/ 83 w 196"/>
              <a:gd name="T91" fmla="*/ 170 h 196"/>
              <a:gd name="T92" fmla="*/ 42 w 196"/>
              <a:gd name="T93" fmla="*/ 17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196">
                <a:moveTo>
                  <a:pt x="195" y="69"/>
                </a:moveTo>
                <a:cubicBezTo>
                  <a:pt x="194" y="68"/>
                  <a:pt x="194" y="68"/>
                  <a:pt x="193" y="68"/>
                </a:cubicBezTo>
                <a:cubicBezTo>
                  <a:pt x="193" y="67"/>
                  <a:pt x="193" y="67"/>
                  <a:pt x="193" y="67"/>
                </a:cubicBezTo>
                <a:cubicBezTo>
                  <a:pt x="142" y="54"/>
                  <a:pt x="142" y="54"/>
                  <a:pt x="142" y="54"/>
                </a:cubicBezTo>
                <a:cubicBezTo>
                  <a:pt x="129" y="3"/>
                  <a:pt x="129" y="3"/>
                  <a:pt x="129" y="3"/>
                </a:cubicBezTo>
                <a:cubicBezTo>
                  <a:pt x="128" y="3"/>
                  <a:pt x="128" y="3"/>
                  <a:pt x="128" y="3"/>
                </a:cubicBezTo>
                <a:cubicBezTo>
                  <a:pt x="128" y="2"/>
                  <a:pt x="128" y="2"/>
                  <a:pt x="128" y="1"/>
                </a:cubicBezTo>
                <a:cubicBezTo>
                  <a:pt x="126" y="0"/>
                  <a:pt x="123" y="0"/>
                  <a:pt x="122" y="1"/>
                </a:cubicBezTo>
                <a:cubicBezTo>
                  <a:pt x="21" y="102"/>
                  <a:pt x="21" y="102"/>
                  <a:pt x="21" y="102"/>
                </a:cubicBezTo>
                <a:cubicBezTo>
                  <a:pt x="21" y="102"/>
                  <a:pt x="21" y="102"/>
                  <a:pt x="21" y="102"/>
                </a:cubicBezTo>
                <a:cubicBezTo>
                  <a:pt x="20" y="103"/>
                  <a:pt x="20" y="103"/>
                  <a:pt x="20" y="103"/>
                </a:cubicBezTo>
                <a:cubicBezTo>
                  <a:pt x="20" y="104"/>
                  <a:pt x="20" y="104"/>
                  <a:pt x="20" y="104"/>
                </a:cubicBezTo>
                <a:cubicBezTo>
                  <a:pt x="20" y="104"/>
                  <a:pt x="20" y="104"/>
                  <a:pt x="20" y="104"/>
                </a:cubicBezTo>
                <a:cubicBezTo>
                  <a:pt x="0" y="191"/>
                  <a:pt x="0" y="191"/>
                  <a:pt x="0" y="191"/>
                </a:cubicBezTo>
                <a:cubicBezTo>
                  <a:pt x="0" y="192"/>
                  <a:pt x="0" y="194"/>
                  <a:pt x="1" y="195"/>
                </a:cubicBezTo>
                <a:cubicBezTo>
                  <a:pt x="2" y="196"/>
                  <a:pt x="4" y="196"/>
                  <a:pt x="5" y="196"/>
                </a:cubicBezTo>
                <a:cubicBezTo>
                  <a:pt x="92" y="176"/>
                  <a:pt x="92" y="176"/>
                  <a:pt x="92" y="176"/>
                </a:cubicBezTo>
                <a:cubicBezTo>
                  <a:pt x="92" y="176"/>
                  <a:pt x="92" y="176"/>
                  <a:pt x="92" y="176"/>
                </a:cubicBezTo>
                <a:cubicBezTo>
                  <a:pt x="92" y="176"/>
                  <a:pt x="93" y="176"/>
                  <a:pt x="93" y="176"/>
                </a:cubicBezTo>
                <a:cubicBezTo>
                  <a:pt x="93" y="176"/>
                  <a:pt x="93" y="176"/>
                  <a:pt x="94" y="175"/>
                </a:cubicBezTo>
                <a:cubicBezTo>
                  <a:pt x="94" y="175"/>
                  <a:pt x="94" y="175"/>
                  <a:pt x="94" y="175"/>
                </a:cubicBezTo>
                <a:cubicBezTo>
                  <a:pt x="195" y="74"/>
                  <a:pt x="195" y="74"/>
                  <a:pt x="195" y="74"/>
                </a:cubicBezTo>
                <a:cubicBezTo>
                  <a:pt x="196" y="73"/>
                  <a:pt x="196" y="70"/>
                  <a:pt x="195" y="69"/>
                </a:cubicBezTo>
                <a:close/>
                <a:moveTo>
                  <a:pt x="91" y="167"/>
                </a:moveTo>
                <a:cubicBezTo>
                  <a:pt x="84" y="160"/>
                  <a:pt x="84" y="160"/>
                  <a:pt x="84" y="160"/>
                </a:cubicBezTo>
                <a:cubicBezTo>
                  <a:pt x="63" y="139"/>
                  <a:pt x="63" y="139"/>
                  <a:pt x="63" y="139"/>
                </a:cubicBezTo>
                <a:cubicBezTo>
                  <a:pt x="140" y="62"/>
                  <a:pt x="140" y="62"/>
                  <a:pt x="140" y="62"/>
                </a:cubicBezTo>
                <a:cubicBezTo>
                  <a:pt x="184" y="73"/>
                  <a:pt x="184" y="73"/>
                  <a:pt x="184" y="73"/>
                </a:cubicBezTo>
                <a:lnTo>
                  <a:pt x="91" y="167"/>
                </a:lnTo>
                <a:close/>
                <a:moveTo>
                  <a:pt x="123" y="12"/>
                </a:moveTo>
                <a:cubicBezTo>
                  <a:pt x="134" y="56"/>
                  <a:pt x="134" y="56"/>
                  <a:pt x="134" y="56"/>
                </a:cubicBezTo>
                <a:cubicBezTo>
                  <a:pt x="57" y="133"/>
                  <a:pt x="57" y="133"/>
                  <a:pt x="57" y="133"/>
                </a:cubicBezTo>
                <a:cubicBezTo>
                  <a:pt x="29" y="105"/>
                  <a:pt x="29" y="105"/>
                  <a:pt x="29" y="105"/>
                </a:cubicBezTo>
                <a:lnTo>
                  <a:pt x="123" y="12"/>
                </a:lnTo>
                <a:close/>
                <a:moveTo>
                  <a:pt x="15" y="163"/>
                </a:moveTo>
                <a:cubicBezTo>
                  <a:pt x="33" y="181"/>
                  <a:pt x="33" y="181"/>
                  <a:pt x="33" y="181"/>
                </a:cubicBezTo>
                <a:cubicBezTo>
                  <a:pt x="9" y="187"/>
                  <a:pt x="9" y="187"/>
                  <a:pt x="9" y="187"/>
                </a:cubicBezTo>
                <a:lnTo>
                  <a:pt x="15" y="163"/>
                </a:lnTo>
                <a:close/>
                <a:moveTo>
                  <a:pt x="42" y="179"/>
                </a:moveTo>
                <a:cubicBezTo>
                  <a:pt x="17" y="154"/>
                  <a:pt x="17" y="154"/>
                  <a:pt x="17" y="154"/>
                </a:cubicBezTo>
                <a:cubicBezTo>
                  <a:pt x="26" y="113"/>
                  <a:pt x="26" y="113"/>
                  <a:pt x="26" y="113"/>
                </a:cubicBezTo>
                <a:cubicBezTo>
                  <a:pt x="55" y="141"/>
                  <a:pt x="55" y="141"/>
                  <a:pt x="55" y="141"/>
                </a:cubicBezTo>
                <a:cubicBezTo>
                  <a:pt x="55" y="142"/>
                  <a:pt x="55" y="142"/>
                  <a:pt x="55" y="142"/>
                </a:cubicBezTo>
                <a:cubicBezTo>
                  <a:pt x="55" y="142"/>
                  <a:pt x="55" y="142"/>
                  <a:pt x="55" y="142"/>
                </a:cubicBezTo>
                <a:cubicBezTo>
                  <a:pt x="62" y="149"/>
                  <a:pt x="62" y="149"/>
                  <a:pt x="62" y="149"/>
                </a:cubicBezTo>
                <a:cubicBezTo>
                  <a:pt x="83" y="170"/>
                  <a:pt x="83" y="170"/>
                  <a:pt x="83" y="170"/>
                </a:cubicBezTo>
                <a:lnTo>
                  <a:pt x="42" y="179"/>
                </a:lnTo>
                <a:close/>
              </a:path>
            </a:pathLst>
          </a:custGeom>
          <a:solidFill>
            <a:schemeClr val="accent2">
              <a:lumMod val="75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A41868BA-FFF1-4520-9A6A-186B76359053}"/>
              </a:ext>
            </a:extLst>
          </p:cNvPr>
          <p:cNvSpPr>
            <a:spLocks noEditPoints="1"/>
          </p:cNvSpPr>
          <p:nvPr/>
        </p:nvSpPr>
        <p:spPr bwMode="auto">
          <a:xfrm rot="817922">
            <a:off x="7202751" y="5873584"/>
            <a:ext cx="571868" cy="368631"/>
          </a:xfrm>
          <a:custGeom>
            <a:avLst/>
            <a:gdLst>
              <a:gd name="T0" fmla="*/ 222 w 224"/>
              <a:gd name="T1" fmla="*/ 8 h 144"/>
              <a:gd name="T2" fmla="*/ 222 w 224"/>
              <a:gd name="T3" fmla="*/ 0 h 144"/>
              <a:gd name="T4" fmla="*/ 118 w 224"/>
              <a:gd name="T5" fmla="*/ 0 h 144"/>
              <a:gd name="T6" fmla="*/ 68 w 224"/>
              <a:gd name="T7" fmla="*/ 126 h 144"/>
              <a:gd name="T8" fmla="*/ 23 w 224"/>
              <a:gd name="T9" fmla="*/ 52 h 144"/>
              <a:gd name="T10" fmla="*/ 0 w 224"/>
              <a:gd name="T11" fmla="*/ 52 h 144"/>
              <a:gd name="T12" fmla="*/ 0 w 224"/>
              <a:gd name="T13" fmla="*/ 60 h 144"/>
              <a:gd name="T14" fmla="*/ 18 w 224"/>
              <a:gd name="T15" fmla="*/ 60 h 144"/>
              <a:gd name="T16" fmla="*/ 69 w 224"/>
              <a:gd name="T17" fmla="*/ 144 h 144"/>
              <a:gd name="T18" fmla="*/ 124 w 224"/>
              <a:gd name="T19" fmla="*/ 8 h 144"/>
              <a:gd name="T20" fmla="*/ 222 w 224"/>
              <a:gd name="T21" fmla="*/ 8 h 144"/>
              <a:gd name="T22" fmla="*/ 183 w 224"/>
              <a:gd name="T23" fmla="*/ 65 h 144"/>
              <a:gd name="T24" fmla="*/ 150 w 224"/>
              <a:gd name="T25" fmla="*/ 97 h 144"/>
              <a:gd name="T26" fmla="*/ 117 w 224"/>
              <a:gd name="T27" fmla="*/ 65 h 144"/>
              <a:gd name="T28" fmla="*/ 112 w 224"/>
              <a:gd name="T29" fmla="*/ 70 h 144"/>
              <a:gd name="T30" fmla="*/ 144 w 224"/>
              <a:gd name="T31" fmla="*/ 103 h 144"/>
              <a:gd name="T32" fmla="*/ 112 w 224"/>
              <a:gd name="T33" fmla="*/ 135 h 144"/>
              <a:gd name="T34" fmla="*/ 117 w 224"/>
              <a:gd name="T35" fmla="*/ 140 h 144"/>
              <a:gd name="T36" fmla="*/ 150 w 224"/>
              <a:gd name="T37" fmla="*/ 108 h 144"/>
              <a:gd name="T38" fmla="*/ 183 w 224"/>
              <a:gd name="T39" fmla="*/ 140 h 144"/>
              <a:gd name="T40" fmla="*/ 189 w 224"/>
              <a:gd name="T41" fmla="*/ 135 h 144"/>
              <a:gd name="T42" fmla="*/ 156 w 224"/>
              <a:gd name="T43" fmla="*/ 103 h 144"/>
              <a:gd name="T44" fmla="*/ 189 w 224"/>
              <a:gd name="T45" fmla="*/ 70 h 144"/>
              <a:gd name="T46" fmla="*/ 183 w 224"/>
              <a:gd name="T47" fmla="*/ 65 h 144"/>
              <a:gd name="T48" fmla="*/ 211 w 224"/>
              <a:gd name="T49" fmla="*/ 57 h 144"/>
              <a:gd name="T50" fmla="*/ 219 w 224"/>
              <a:gd name="T51" fmla="*/ 50 h 144"/>
              <a:gd name="T52" fmla="*/ 224 w 224"/>
              <a:gd name="T53" fmla="*/ 39 h 144"/>
              <a:gd name="T54" fmla="*/ 220 w 224"/>
              <a:gd name="T55" fmla="*/ 31 h 144"/>
              <a:gd name="T56" fmla="*/ 212 w 224"/>
              <a:gd name="T57" fmla="*/ 29 h 144"/>
              <a:gd name="T58" fmla="*/ 204 w 224"/>
              <a:gd name="T59" fmla="*/ 30 h 144"/>
              <a:gd name="T60" fmla="*/ 200 w 224"/>
              <a:gd name="T61" fmla="*/ 33 h 144"/>
              <a:gd name="T62" fmla="*/ 204 w 224"/>
              <a:gd name="T63" fmla="*/ 38 h 144"/>
              <a:gd name="T64" fmla="*/ 211 w 224"/>
              <a:gd name="T65" fmla="*/ 35 h 144"/>
              <a:gd name="T66" fmla="*/ 217 w 224"/>
              <a:gd name="T67" fmla="*/ 38 h 144"/>
              <a:gd name="T68" fmla="*/ 217 w 224"/>
              <a:gd name="T69" fmla="*/ 42 h 144"/>
              <a:gd name="T70" fmla="*/ 209 w 224"/>
              <a:gd name="T71" fmla="*/ 51 h 144"/>
              <a:gd name="T72" fmla="*/ 200 w 224"/>
              <a:gd name="T73" fmla="*/ 57 h 144"/>
              <a:gd name="T74" fmla="*/ 200 w 224"/>
              <a:gd name="T75" fmla="*/ 64 h 144"/>
              <a:gd name="T76" fmla="*/ 224 w 224"/>
              <a:gd name="T77" fmla="*/ 64 h 144"/>
              <a:gd name="T78" fmla="*/ 224 w 224"/>
              <a:gd name="T79" fmla="*/ 57 h 144"/>
              <a:gd name="T80" fmla="*/ 211 w 224"/>
              <a:gd name="T81" fmla="*/ 5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144">
                <a:moveTo>
                  <a:pt x="222" y="8"/>
                </a:moveTo>
                <a:cubicBezTo>
                  <a:pt x="222" y="0"/>
                  <a:pt x="222" y="0"/>
                  <a:pt x="222" y="0"/>
                </a:cubicBezTo>
                <a:cubicBezTo>
                  <a:pt x="118" y="0"/>
                  <a:pt x="118" y="0"/>
                  <a:pt x="118" y="0"/>
                </a:cubicBezTo>
                <a:cubicBezTo>
                  <a:pt x="68" y="126"/>
                  <a:pt x="68" y="126"/>
                  <a:pt x="68" y="126"/>
                </a:cubicBezTo>
                <a:cubicBezTo>
                  <a:pt x="23" y="52"/>
                  <a:pt x="23" y="52"/>
                  <a:pt x="23" y="52"/>
                </a:cubicBezTo>
                <a:cubicBezTo>
                  <a:pt x="0" y="52"/>
                  <a:pt x="0" y="52"/>
                  <a:pt x="0" y="52"/>
                </a:cubicBezTo>
                <a:cubicBezTo>
                  <a:pt x="0" y="60"/>
                  <a:pt x="0" y="60"/>
                  <a:pt x="0" y="60"/>
                </a:cubicBezTo>
                <a:cubicBezTo>
                  <a:pt x="18" y="60"/>
                  <a:pt x="18" y="60"/>
                  <a:pt x="18" y="60"/>
                </a:cubicBezTo>
                <a:cubicBezTo>
                  <a:pt x="69" y="144"/>
                  <a:pt x="69" y="144"/>
                  <a:pt x="69" y="144"/>
                </a:cubicBezTo>
                <a:cubicBezTo>
                  <a:pt x="124" y="8"/>
                  <a:pt x="124" y="8"/>
                  <a:pt x="124" y="8"/>
                </a:cubicBezTo>
                <a:lnTo>
                  <a:pt x="222" y="8"/>
                </a:lnTo>
                <a:close/>
                <a:moveTo>
                  <a:pt x="183" y="65"/>
                </a:moveTo>
                <a:cubicBezTo>
                  <a:pt x="150" y="97"/>
                  <a:pt x="150" y="97"/>
                  <a:pt x="150" y="97"/>
                </a:cubicBezTo>
                <a:cubicBezTo>
                  <a:pt x="117" y="65"/>
                  <a:pt x="117" y="65"/>
                  <a:pt x="117" y="65"/>
                </a:cubicBezTo>
                <a:cubicBezTo>
                  <a:pt x="112" y="70"/>
                  <a:pt x="112" y="70"/>
                  <a:pt x="112" y="70"/>
                </a:cubicBezTo>
                <a:cubicBezTo>
                  <a:pt x="144" y="103"/>
                  <a:pt x="144" y="103"/>
                  <a:pt x="144" y="103"/>
                </a:cubicBezTo>
                <a:cubicBezTo>
                  <a:pt x="112" y="135"/>
                  <a:pt x="112" y="135"/>
                  <a:pt x="112" y="135"/>
                </a:cubicBezTo>
                <a:cubicBezTo>
                  <a:pt x="117" y="140"/>
                  <a:pt x="117" y="140"/>
                  <a:pt x="117" y="140"/>
                </a:cubicBezTo>
                <a:cubicBezTo>
                  <a:pt x="150" y="108"/>
                  <a:pt x="150" y="108"/>
                  <a:pt x="150" y="108"/>
                </a:cubicBezTo>
                <a:cubicBezTo>
                  <a:pt x="183" y="140"/>
                  <a:pt x="183" y="140"/>
                  <a:pt x="183" y="140"/>
                </a:cubicBezTo>
                <a:cubicBezTo>
                  <a:pt x="189" y="135"/>
                  <a:pt x="189" y="135"/>
                  <a:pt x="189" y="135"/>
                </a:cubicBezTo>
                <a:cubicBezTo>
                  <a:pt x="156" y="103"/>
                  <a:pt x="156" y="103"/>
                  <a:pt x="156" y="103"/>
                </a:cubicBezTo>
                <a:cubicBezTo>
                  <a:pt x="189" y="70"/>
                  <a:pt x="189" y="70"/>
                  <a:pt x="189" y="70"/>
                </a:cubicBezTo>
                <a:lnTo>
                  <a:pt x="183" y="65"/>
                </a:lnTo>
                <a:close/>
                <a:moveTo>
                  <a:pt x="211" y="57"/>
                </a:moveTo>
                <a:cubicBezTo>
                  <a:pt x="213" y="56"/>
                  <a:pt x="216" y="53"/>
                  <a:pt x="219" y="50"/>
                </a:cubicBezTo>
                <a:cubicBezTo>
                  <a:pt x="222" y="47"/>
                  <a:pt x="224" y="43"/>
                  <a:pt x="224" y="39"/>
                </a:cubicBezTo>
                <a:cubicBezTo>
                  <a:pt x="224" y="35"/>
                  <a:pt x="223" y="33"/>
                  <a:pt x="220" y="31"/>
                </a:cubicBezTo>
                <a:cubicBezTo>
                  <a:pt x="218" y="29"/>
                  <a:pt x="215" y="29"/>
                  <a:pt x="212" y="29"/>
                </a:cubicBezTo>
                <a:cubicBezTo>
                  <a:pt x="208" y="29"/>
                  <a:pt x="206" y="29"/>
                  <a:pt x="204" y="30"/>
                </a:cubicBezTo>
                <a:cubicBezTo>
                  <a:pt x="203" y="31"/>
                  <a:pt x="201" y="32"/>
                  <a:pt x="200" y="33"/>
                </a:cubicBezTo>
                <a:cubicBezTo>
                  <a:pt x="204" y="38"/>
                  <a:pt x="204" y="38"/>
                  <a:pt x="204" y="38"/>
                </a:cubicBezTo>
                <a:cubicBezTo>
                  <a:pt x="206" y="36"/>
                  <a:pt x="208" y="35"/>
                  <a:pt x="211" y="35"/>
                </a:cubicBezTo>
                <a:cubicBezTo>
                  <a:pt x="214" y="35"/>
                  <a:pt x="216" y="36"/>
                  <a:pt x="217" y="38"/>
                </a:cubicBezTo>
                <a:cubicBezTo>
                  <a:pt x="218" y="39"/>
                  <a:pt x="218" y="41"/>
                  <a:pt x="217" y="42"/>
                </a:cubicBezTo>
                <a:cubicBezTo>
                  <a:pt x="216" y="44"/>
                  <a:pt x="214" y="47"/>
                  <a:pt x="209" y="51"/>
                </a:cubicBezTo>
                <a:cubicBezTo>
                  <a:pt x="205" y="55"/>
                  <a:pt x="202" y="57"/>
                  <a:pt x="200" y="57"/>
                </a:cubicBezTo>
                <a:cubicBezTo>
                  <a:pt x="200" y="64"/>
                  <a:pt x="200" y="64"/>
                  <a:pt x="200" y="64"/>
                </a:cubicBezTo>
                <a:cubicBezTo>
                  <a:pt x="224" y="64"/>
                  <a:pt x="224" y="64"/>
                  <a:pt x="224" y="64"/>
                </a:cubicBezTo>
                <a:cubicBezTo>
                  <a:pt x="224" y="57"/>
                  <a:pt x="224" y="57"/>
                  <a:pt x="224" y="57"/>
                </a:cubicBezTo>
                <a:lnTo>
                  <a:pt x="211" y="57"/>
                </a:lnTo>
                <a:close/>
              </a:path>
            </a:pathLst>
          </a:custGeom>
          <a:solidFill>
            <a:schemeClr val="accent6">
              <a:lumMod val="40000"/>
              <a:lumOff val="6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25">
            <a:extLst>
              <a:ext uri="{FF2B5EF4-FFF2-40B4-BE49-F238E27FC236}">
                <a16:creationId xmlns:a16="http://schemas.microsoft.com/office/drawing/2014/main" id="{0E84B8D5-E301-4360-9C0F-E27E3C5D50DB}"/>
              </a:ext>
            </a:extLst>
          </p:cNvPr>
          <p:cNvSpPr>
            <a:spLocks noEditPoints="1"/>
          </p:cNvSpPr>
          <p:nvPr/>
        </p:nvSpPr>
        <p:spPr bwMode="auto">
          <a:xfrm rot="887402">
            <a:off x="725207" y="2483837"/>
            <a:ext cx="256562" cy="433843"/>
          </a:xfrm>
          <a:custGeom>
            <a:avLst/>
            <a:gdLst>
              <a:gd name="T0" fmla="*/ 0 w 128"/>
              <a:gd name="T1" fmla="*/ 16 h 216"/>
              <a:gd name="T2" fmla="*/ 56 w 128"/>
              <a:gd name="T3" fmla="*/ 103 h 216"/>
              <a:gd name="T4" fmla="*/ 56 w 128"/>
              <a:gd name="T5" fmla="*/ 112 h 216"/>
              <a:gd name="T6" fmla="*/ 64 w 128"/>
              <a:gd name="T7" fmla="*/ 112 h 216"/>
              <a:gd name="T8" fmla="*/ 72 w 128"/>
              <a:gd name="T9" fmla="*/ 112 h 216"/>
              <a:gd name="T10" fmla="*/ 72 w 128"/>
              <a:gd name="T11" fmla="*/ 103 h 216"/>
              <a:gd name="T12" fmla="*/ 128 w 128"/>
              <a:gd name="T13" fmla="*/ 16 h 216"/>
              <a:gd name="T14" fmla="*/ 128 w 128"/>
              <a:gd name="T15" fmla="*/ 12 h 216"/>
              <a:gd name="T16" fmla="*/ 0 w 128"/>
              <a:gd name="T17" fmla="*/ 12 h 216"/>
              <a:gd name="T18" fmla="*/ 0 w 128"/>
              <a:gd name="T19" fmla="*/ 16 h 216"/>
              <a:gd name="T20" fmla="*/ 64 w 128"/>
              <a:gd name="T21" fmla="*/ 96 h 216"/>
              <a:gd name="T22" fmla="*/ 20 w 128"/>
              <a:gd name="T23" fmla="*/ 68 h 216"/>
              <a:gd name="T24" fmla="*/ 108 w 128"/>
              <a:gd name="T25" fmla="*/ 68 h 216"/>
              <a:gd name="T26" fmla="*/ 64 w 128"/>
              <a:gd name="T27" fmla="*/ 96 h 216"/>
              <a:gd name="T28" fmla="*/ 120 w 128"/>
              <a:gd name="T29" fmla="*/ 20 h 216"/>
              <a:gd name="T30" fmla="*/ 112 w 128"/>
              <a:gd name="T31" fmla="*/ 60 h 216"/>
              <a:gd name="T32" fmla="*/ 16 w 128"/>
              <a:gd name="T33" fmla="*/ 60 h 216"/>
              <a:gd name="T34" fmla="*/ 16 w 128"/>
              <a:gd name="T35" fmla="*/ 60 h 216"/>
              <a:gd name="T36" fmla="*/ 8 w 128"/>
              <a:gd name="T37" fmla="*/ 20 h 216"/>
              <a:gd name="T38" fmla="*/ 120 w 128"/>
              <a:gd name="T39" fmla="*/ 20 h 216"/>
              <a:gd name="T40" fmla="*/ 0 w 128"/>
              <a:gd name="T41" fmla="*/ 200 h 216"/>
              <a:gd name="T42" fmla="*/ 0 w 128"/>
              <a:gd name="T43" fmla="*/ 204 h 216"/>
              <a:gd name="T44" fmla="*/ 128 w 128"/>
              <a:gd name="T45" fmla="*/ 204 h 216"/>
              <a:gd name="T46" fmla="*/ 128 w 128"/>
              <a:gd name="T47" fmla="*/ 200 h 216"/>
              <a:gd name="T48" fmla="*/ 64 w 128"/>
              <a:gd name="T49" fmla="*/ 112 h 216"/>
              <a:gd name="T50" fmla="*/ 0 w 128"/>
              <a:gd name="T51" fmla="*/ 200 h 216"/>
              <a:gd name="T52" fmla="*/ 68 w 128"/>
              <a:gd name="T53" fmla="*/ 120 h 216"/>
              <a:gd name="T54" fmla="*/ 118 w 128"/>
              <a:gd name="T55" fmla="*/ 177 h 216"/>
              <a:gd name="T56" fmla="*/ 68 w 128"/>
              <a:gd name="T57" fmla="*/ 148 h 216"/>
              <a:gd name="T58" fmla="*/ 68 w 128"/>
              <a:gd name="T59" fmla="*/ 120 h 216"/>
              <a:gd name="T60" fmla="*/ 117 w 128"/>
              <a:gd name="T61" fmla="*/ 187 h 216"/>
              <a:gd name="T62" fmla="*/ 119 w 128"/>
              <a:gd name="T63" fmla="*/ 185 h 216"/>
              <a:gd name="T64" fmla="*/ 120 w 128"/>
              <a:gd name="T65" fmla="*/ 196 h 216"/>
              <a:gd name="T66" fmla="*/ 8 w 128"/>
              <a:gd name="T67" fmla="*/ 196 h 216"/>
              <a:gd name="T68" fmla="*/ 9 w 128"/>
              <a:gd name="T69" fmla="*/ 185 h 216"/>
              <a:gd name="T70" fmla="*/ 11 w 128"/>
              <a:gd name="T71" fmla="*/ 187 h 216"/>
              <a:gd name="T72" fmla="*/ 64 w 128"/>
              <a:gd name="T73" fmla="*/ 156 h 216"/>
              <a:gd name="T74" fmla="*/ 117 w 128"/>
              <a:gd name="T75" fmla="*/ 187 h 216"/>
              <a:gd name="T76" fmla="*/ 60 w 128"/>
              <a:gd name="T77" fmla="*/ 120 h 216"/>
              <a:gd name="T78" fmla="*/ 60 w 128"/>
              <a:gd name="T79" fmla="*/ 148 h 216"/>
              <a:gd name="T80" fmla="*/ 10 w 128"/>
              <a:gd name="T81" fmla="*/ 177 h 216"/>
              <a:gd name="T82" fmla="*/ 60 w 128"/>
              <a:gd name="T83" fmla="*/ 120 h 216"/>
              <a:gd name="T84" fmla="*/ 0 w 128"/>
              <a:gd name="T85" fmla="*/ 0 h 216"/>
              <a:gd name="T86" fmla="*/ 0 w 128"/>
              <a:gd name="T87" fmla="*/ 8 h 216"/>
              <a:gd name="T88" fmla="*/ 128 w 128"/>
              <a:gd name="T89" fmla="*/ 8 h 216"/>
              <a:gd name="T90" fmla="*/ 128 w 128"/>
              <a:gd name="T91" fmla="*/ 0 h 216"/>
              <a:gd name="T92" fmla="*/ 0 w 128"/>
              <a:gd name="T93" fmla="*/ 0 h 216"/>
              <a:gd name="T94" fmla="*/ 0 w 128"/>
              <a:gd name="T95" fmla="*/ 216 h 216"/>
              <a:gd name="T96" fmla="*/ 128 w 128"/>
              <a:gd name="T97" fmla="*/ 216 h 216"/>
              <a:gd name="T98" fmla="*/ 128 w 128"/>
              <a:gd name="T99" fmla="*/ 208 h 216"/>
              <a:gd name="T100" fmla="*/ 0 w 128"/>
              <a:gd name="T101" fmla="*/ 208 h 216"/>
              <a:gd name="T102" fmla="*/ 0 w 128"/>
              <a:gd name="T103"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216">
                <a:moveTo>
                  <a:pt x="0" y="16"/>
                </a:moveTo>
                <a:cubicBezTo>
                  <a:pt x="0" y="67"/>
                  <a:pt x="25" y="99"/>
                  <a:pt x="56" y="103"/>
                </a:cubicBezTo>
                <a:cubicBezTo>
                  <a:pt x="56" y="112"/>
                  <a:pt x="56" y="112"/>
                  <a:pt x="56" y="112"/>
                </a:cubicBezTo>
                <a:cubicBezTo>
                  <a:pt x="64" y="112"/>
                  <a:pt x="64" y="112"/>
                  <a:pt x="64" y="112"/>
                </a:cubicBezTo>
                <a:cubicBezTo>
                  <a:pt x="72" y="112"/>
                  <a:pt x="72" y="112"/>
                  <a:pt x="72" y="112"/>
                </a:cubicBezTo>
                <a:cubicBezTo>
                  <a:pt x="72" y="103"/>
                  <a:pt x="72" y="103"/>
                  <a:pt x="72" y="103"/>
                </a:cubicBezTo>
                <a:cubicBezTo>
                  <a:pt x="104" y="99"/>
                  <a:pt x="128" y="67"/>
                  <a:pt x="128" y="16"/>
                </a:cubicBezTo>
                <a:cubicBezTo>
                  <a:pt x="128" y="12"/>
                  <a:pt x="128" y="12"/>
                  <a:pt x="128" y="12"/>
                </a:cubicBezTo>
                <a:cubicBezTo>
                  <a:pt x="0" y="12"/>
                  <a:pt x="0" y="12"/>
                  <a:pt x="0" y="12"/>
                </a:cubicBezTo>
                <a:lnTo>
                  <a:pt x="0" y="16"/>
                </a:lnTo>
                <a:close/>
                <a:moveTo>
                  <a:pt x="64" y="96"/>
                </a:moveTo>
                <a:cubicBezTo>
                  <a:pt x="46" y="96"/>
                  <a:pt x="30" y="86"/>
                  <a:pt x="20" y="68"/>
                </a:cubicBezTo>
                <a:cubicBezTo>
                  <a:pt x="108" y="68"/>
                  <a:pt x="108" y="68"/>
                  <a:pt x="108" y="68"/>
                </a:cubicBezTo>
                <a:cubicBezTo>
                  <a:pt x="98" y="86"/>
                  <a:pt x="82" y="96"/>
                  <a:pt x="64" y="96"/>
                </a:cubicBezTo>
                <a:close/>
                <a:moveTo>
                  <a:pt x="120" y="20"/>
                </a:moveTo>
                <a:cubicBezTo>
                  <a:pt x="120" y="36"/>
                  <a:pt x="117" y="49"/>
                  <a:pt x="112" y="60"/>
                </a:cubicBezTo>
                <a:cubicBezTo>
                  <a:pt x="16" y="60"/>
                  <a:pt x="16" y="60"/>
                  <a:pt x="16" y="60"/>
                </a:cubicBezTo>
                <a:cubicBezTo>
                  <a:pt x="16" y="60"/>
                  <a:pt x="16" y="60"/>
                  <a:pt x="16" y="60"/>
                </a:cubicBezTo>
                <a:cubicBezTo>
                  <a:pt x="11" y="49"/>
                  <a:pt x="8" y="36"/>
                  <a:pt x="8" y="20"/>
                </a:cubicBezTo>
                <a:lnTo>
                  <a:pt x="120" y="20"/>
                </a:lnTo>
                <a:close/>
                <a:moveTo>
                  <a:pt x="0" y="200"/>
                </a:moveTo>
                <a:cubicBezTo>
                  <a:pt x="0" y="204"/>
                  <a:pt x="0" y="204"/>
                  <a:pt x="0" y="204"/>
                </a:cubicBezTo>
                <a:cubicBezTo>
                  <a:pt x="128" y="204"/>
                  <a:pt x="128" y="204"/>
                  <a:pt x="128" y="204"/>
                </a:cubicBezTo>
                <a:cubicBezTo>
                  <a:pt x="128" y="200"/>
                  <a:pt x="128" y="200"/>
                  <a:pt x="128" y="200"/>
                </a:cubicBezTo>
                <a:cubicBezTo>
                  <a:pt x="128" y="145"/>
                  <a:pt x="99" y="112"/>
                  <a:pt x="64" y="112"/>
                </a:cubicBezTo>
                <a:cubicBezTo>
                  <a:pt x="29" y="112"/>
                  <a:pt x="0" y="145"/>
                  <a:pt x="0" y="200"/>
                </a:cubicBezTo>
                <a:close/>
                <a:moveTo>
                  <a:pt x="68" y="120"/>
                </a:moveTo>
                <a:cubicBezTo>
                  <a:pt x="92" y="122"/>
                  <a:pt x="112" y="142"/>
                  <a:pt x="118" y="177"/>
                </a:cubicBezTo>
                <a:cubicBezTo>
                  <a:pt x="109" y="168"/>
                  <a:pt x="87" y="151"/>
                  <a:pt x="68" y="148"/>
                </a:cubicBezTo>
                <a:lnTo>
                  <a:pt x="68" y="120"/>
                </a:lnTo>
                <a:close/>
                <a:moveTo>
                  <a:pt x="117" y="187"/>
                </a:moveTo>
                <a:cubicBezTo>
                  <a:pt x="119" y="185"/>
                  <a:pt x="119" y="185"/>
                  <a:pt x="119" y="185"/>
                </a:cubicBezTo>
                <a:cubicBezTo>
                  <a:pt x="120" y="188"/>
                  <a:pt x="120" y="192"/>
                  <a:pt x="120" y="196"/>
                </a:cubicBezTo>
                <a:cubicBezTo>
                  <a:pt x="8" y="196"/>
                  <a:pt x="8" y="196"/>
                  <a:pt x="8" y="196"/>
                </a:cubicBezTo>
                <a:cubicBezTo>
                  <a:pt x="8" y="192"/>
                  <a:pt x="8" y="188"/>
                  <a:pt x="9" y="185"/>
                </a:cubicBezTo>
                <a:cubicBezTo>
                  <a:pt x="11" y="187"/>
                  <a:pt x="11" y="187"/>
                  <a:pt x="11" y="187"/>
                </a:cubicBezTo>
                <a:cubicBezTo>
                  <a:pt x="11" y="187"/>
                  <a:pt x="42" y="156"/>
                  <a:pt x="64" y="156"/>
                </a:cubicBezTo>
                <a:cubicBezTo>
                  <a:pt x="86" y="156"/>
                  <a:pt x="117" y="187"/>
                  <a:pt x="117" y="187"/>
                </a:cubicBezTo>
                <a:close/>
                <a:moveTo>
                  <a:pt x="60" y="120"/>
                </a:moveTo>
                <a:cubicBezTo>
                  <a:pt x="60" y="148"/>
                  <a:pt x="60" y="148"/>
                  <a:pt x="60" y="148"/>
                </a:cubicBezTo>
                <a:cubicBezTo>
                  <a:pt x="41" y="151"/>
                  <a:pt x="19" y="168"/>
                  <a:pt x="10" y="177"/>
                </a:cubicBezTo>
                <a:cubicBezTo>
                  <a:pt x="16" y="142"/>
                  <a:pt x="36" y="122"/>
                  <a:pt x="60" y="120"/>
                </a:cubicBezTo>
                <a:close/>
                <a:moveTo>
                  <a:pt x="0" y="0"/>
                </a:moveTo>
                <a:cubicBezTo>
                  <a:pt x="0" y="8"/>
                  <a:pt x="0" y="8"/>
                  <a:pt x="0" y="8"/>
                </a:cubicBezTo>
                <a:cubicBezTo>
                  <a:pt x="128" y="8"/>
                  <a:pt x="128" y="8"/>
                  <a:pt x="128" y="8"/>
                </a:cubicBezTo>
                <a:cubicBezTo>
                  <a:pt x="128" y="0"/>
                  <a:pt x="128" y="0"/>
                  <a:pt x="128" y="0"/>
                </a:cubicBezTo>
                <a:lnTo>
                  <a:pt x="0" y="0"/>
                </a:lnTo>
                <a:close/>
                <a:moveTo>
                  <a:pt x="0" y="216"/>
                </a:moveTo>
                <a:cubicBezTo>
                  <a:pt x="128" y="216"/>
                  <a:pt x="128" y="216"/>
                  <a:pt x="128" y="216"/>
                </a:cubicBezTo>
                <a:cubicBezTo>
                  <a:pt x="128" y="208"/>
                  <a:pt x="128" y="208"/>
                  <a:pt x="128" y="208"/>
                </a:cubicBezTo>
                <a:cubicBezTo>
                  <a:pt x="0" y="208"/>
                  <a:pt x="0" y="208"/>
                  <a:pt x="0" y="208"/>
                </a:cubicBezTo>
                <a:lnTo>
                  <a:pt x="0" y="216"/>
                </a:lnTo>
                <a:close/>
              </a:path>
            </a:pathLst>
          </a:custGeom>
          <a:solidFill>
            <a:schemeClr val="accent4">
              <a:lumMod val="40000"/>
              <a:lumOff val="6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5">
            <a:extLst>
              <a:ext uri="{FF2B5EF4-FFF2-40B4-BE49-F238E27FC236}">
                <a16:creationId xmlns:a16="http://schemas.microsoft.com/office/drawing/2014/main" id="{B5DBD258-426F-430B-AB7B-8DC5803F7807}"/>
              </a:ext>
            </a:extLst>
          </p:cNvPr>
          <p:cNvSpPr>
            <a:spLocks noEditPoints="1"/>
          </p:cNvSpPr>
          <p:nvPr/>
        </p:nvSpPr>
        <p:spPr bwMode="auto">
          <a:xfrm rot="1294170">
            <a:off x="9950352" y="5362848"/>
            <a:ext cx="434801" cy="434801"/>
          </a:xfrm>
          <a:custGeom>
            <a:avLst/>
            <a:gdLst>
              <a:gd name="T0" fmla="*/ 220 w 220"/>
              <a:gd name="T1" fmla="*/ 110 h 220"/>
              <a:gd name="T2" fmla="*/ 193 w 220"/>
              <a:gd name="T3" fmla="*/ 64 h 220"/>
              <a:gd name="T4" fmla="*/ 176 w 220"/>
              <a:gd name="T5" fmla="*/ 58 h 220"/>
              <a:gd name="T6" fmla="*/ 171 w 220"/>
              <a:gd name="T7" fmla="*/ 53 h 220"/>
              <a:gd name="T8" fmla="*/ 203 w 220"/>
              <a:gd name="T9" fmla="*/ 68 h 220"/>
              <a:gd name="T10" fmla="*/ 141 w 220"/>
              <a:gd name="T11" fmla="*/ 13 h 220"/>
              <a:gd name="T12" fmla="*/ 118 w 220"/>
              <a:gd name="T13" fmla="*/ 38 h 220"/>
              <a:gd name="T14" fmla="*/ 110 w 220"/>
              <a:gd name="T15" fmla="*/ 8 h 220"/>
              <a:gd name="T16" fmla="*/ 65 w 220"/>
              <a:gd name="T17" fmla="*/ 28 h 220"/>
              <a:gd name="T18" fmla="*/ 55 w 220"/>
              <a:gd name="T19" fmla="*/ 50 h 220"/>
              <a:gd name="T20" fmla="*/ 47 w 220"/>
              <a:gd name="T21" fmla="*/ 30 h 220"/>
              <a:gd name="T22" fmla="*/ 67 w 220"/>
              <a:gd name="T23" fmla="*/ 18 h 220"/>
              <a:gd name="T24" fmla="*/ 51 w 220"/>
              <a:gd name="T25" fmla="*/ 57 h 220"/>
              <a:gd name="T26" fmla="*/ 76 w 220"/>
              <a:gd name="T27" fmla="*/ 42 h 220"/>
              <a:gd name="T28" fmla="*/ 80 w 220"/>
              <a:gd name="T29" fmla="*/ 24 h 220"/>
              <a:gd name="T30" fmla="*/ 97 w 220"/>
              <a:gd name="T31" fmla="*/ 51 h 220"/>
              <a:gd name="T32" fmla="*/ 81 w 220"/>
              <a:gd name="T33" fmla="*/ 69 h 220"/>
              <a:gd name="T34" fmla="*/ 59 w 220"/>
              <a:gd name="T35" fmla="*/ 95 h 220"/>
              <a:gd name="T36" fmla="*/ 63 w 220"/>
              <a:gd name="T37" fmla="*/ 117 h 220"/>
              <a:gd name="T38" fmla="*/ 120 w 220"/>
              <a:gd name="T39" fmla="*/ 155 h 220"/>
              <a:gd name="T40" fmla="*/ 118 w 220"/>
              <a:gd name="T41" fmla="*/ 180 h 220"/>
              <a:gd name="T42" fmla="*/ 81 w 220"/>
              <a:gd name="T43" fmla="*/ 208 h 220"/>
              <a:gd name="T44" fmla="*/ 62 w 220"/>
              <a:gd name="T45" fmla="*/ 159 h 220"/>
              <a:gd name="T46" fmla="*/ 53 w 220"/>
              <a:gd name="T47" fmla="*/ 120 h 220"/>
              <a:gd name="T48" fmla="*/ 19 w 220"/>
              <a:gd name="T49" fmla="*/ 65 h 220"/>
              <a:gd name="T50" fmla="*/ 10 w 220"/>
              <a:gd name="T51" fmla="*/ 91 h 220"/>
              <a:gd name="T52" fmla="*/ 61 w 220"/>
              <a:gd name="T53" fmla="*/ 133 h 220"/>
              <a:gd name="T54" fmla="*/ 67 w 220"/>
              <a:gd name="T55" fmla="*/ 178 h 220"/>
              <a:gd name="T56" fmla="*/ 8 w 220"/>
              <a:gd name="T57" fmla="*/ 110 h 220"/>
              <a:gd name="T58" fmla="*/ 101 w 220"/>
              <a:gd name="T59" fmla="*/ 204 h 220"/>
              <a:gd name="T60" fmla="*/ 130 w 220"/>
              <a:gd name="T61" fmla="*/ 166 h 220"/>
              <a:gd name="T62" fmla="*/ 82 w 220"/>
              <a:gd name="T63" fmla="*/ 125 h 220"/>
              <a:gd name="T64" fmla="*/ 57 w 220"/>
              <a:gd name="T65" fmla="*/ 108 h 220"/>
              <a:gd name="T66" fmla="*/ 70 w 220"/>
              <a:gd name="T67" fmla="*/ 96 h 220"/>
              <a:gd name="T68" fmla="*/ 90 w 220"/>
              <a:gd name="T69" fmla="*/ 70 h 220"/>
              <a:gd name="T70" fmla="*/ 101 w 220"/>
              <a:gd name="T71" fmla="*/ 38 h 220"/>
              <a:gd name="T72" fmla="*/ 82 w 220"/>
              <a:gd name="T73" fmla="*/ 12 h 220"/>
              <a:gd name="T74" fmla="*/ 118 w 220"/>
              <a:gd name="T75" fmla="*/ 46 h 220"/>
              <a:gd name="T76" fmla="*/ 175 w 220"/>
              <a:gd name="T77" fmla="*/ 31 h 220"/>
              <a:gd name="T78" fmla="*/ 156 w 220"/>
              <a:gd name="T79" fmla="*/ 61 h 220"/>
              <a:gd name="T80" fmla="*/ 180 w 220"/>
              <a:gd name="T81" fmla="*/ 65 h 220"/>
              <a:gd name="T82" fmla="*/ 198 w 220"/>
              <a:gd name="T83" fmla="*/ 75 h 220"/>
              <a:gd name="T84" fmla="*/ 206 w 220"/>
              <a:gd name="T85" fmla="*/ 84 h 220"/>
              <a:gd name="T86" fmla="*/ 168 w 220"/>
              <a:gd name="T87" fmla="*/ 81 h 220"/>
              <a:gd name="T88" fmla="*/ 179 w 220"/>
              <a:gd name="T89" fmla="*/ 127 h 220"/>
              <a:gd name="T90" fmla="*/ 184 w 220"/>
              <a:gd name="T91" fmla="*/ 180 h 220"/>
              <a:gd name="T92" fmla="*/ 189 w 220"/>
              <a:gd name="T93" fmla="*/ 123 h 220"/>
              <a:gd name="T94" fmla="*/ 163 w 220"/>
              <a:gd name="T95" fmla="*/ 99 h 220"/>
              <a:gd name="T96" fmla="*/ 211 w 220"/>
              <a:gd name="T97" fmla="*/ 9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203" y="68"/>
                </a:moveTo>
                <a:cubicBezTo>
                  <a:pt x="202" y="68"/>
                  <a:pt x="202" y="68"/>
                  <a:pt x="202" y="68"/>
                </a:cubicBezTo>
                <a:cubicBezTo>
                  <a:pt x="201" y="67"/>
                  <a:pt x="197" y="64"/>
                  <a:pt x="193" y="64"/>
                </a:cubicBezTo>
                <a:cubicBezTo>
                  <a:pt x="193" y="64"/>
                  <a:pt x="193" y="64"/>
                  <a:pt x="192" y="64"/>
                </a:cubicBezTo>
                <a:cubicBezTo>
                  <a:pt x="191" y="63"/>
                  <a:pt x="190" y="61"/>
                  <a:pt x="188" y="61"/>
                </a:cubicBezTo>
                <a:cubicBezTo>
                  <a:pt x="187" y="57"/>
                  <a:pt x="183" y="57"/>
                  <a:pt x="182" y="57"/>
                </a:cubicBezTo>
                <a:cubicBezTo>
                  <a:pt x="179" y="57"/>
                  <a:pt x="179" y="57"/>
                  <a:pt x="176" y="58"/>
                </a:cubicBezTo>
                <a:cubicBezTo>
                  <a:pt x="175" y="59"/>
                  <a:pt x="171" y="61"/>
                  <a:pt x="164" y="64"/>
                </a:cubicBezTo>
                <a:cubicBezTo>
                  <a:pt x="166" y="61"/>
                  <a:pt x="167" y="59"/>
                  <a:pt x="167" y="57"/>
                </a:cubicBezTo>
                <a:cubicBezTo>
                  <a:pt x="171" y="57"/>
                  <a:pt x="171" y="57"/>
                  <a:pt x="171" y="57"/>
                </a:cubicBezTo>
                <a:cubicBezTo>
                  <a:pt x="171" y="53"/>
                  <a:pt x="171" y="53"/>
                  <a:pt x="171" y="53"/>
                </a:cubicBezTo>
                <a:cubicBezTo>
                  <a:pt x="171" y="48"/>
                  <a:pt x="172" y="42"/>
                  <a:pt x="173" y="41"/>
                </a:cubicBezTo>
                <a:cubicBezTo>
                  <a:pt x="175" y="39"/>
                  <a:pt x="180" y="38"/>
                  <a:pt x="182" y="38"/>
                </a:cubicBezTo>
                <a:cubicBezTo>
                  <a:pt x="182" y="38"/>
                  <a:pt x="182" y="38"/>
                  <a:pt x="182" y="38"/>
                </a:cubicBezTo>
                <a:cubicBezTo>
                  <a:pt x="191" y="46"/>
                  <a:pt x="198" y="57"/>
                  <a:pt x="203" y="68"/>
                </a:cubicBezTo>
                <a:close/>
                <a:moveTo>
                  <a:pt x="182" y="38"/>
                </a:moveTo>
                <a:cubicBezTo>
                  <a:pt x="182" y="38"/>
                  <a:pt x="182" y="38"/>
                  <a:pt x="182" y="38"/>
                </a:cubicBezTo>
                <a:cubicBezTo>
                  <a:pt x="182" y="38"/>
                  <a:pt x="182" y="38"/>
                  <a:pt x="182" y="38"/>
                </a:cubicBezTo>
                <a:close/>
                <a:moveTo>
                  <a:pt x="141" y="13"/>
                </a:moveTo>
                <a:cubicBezTo>
                  <a:pt x="137" y="17"/>
                  <a:pt x="137" y="17"/>
                  <a:pt x="137" y="17"/>
                </a:cubicBezTo>
                <a:cubicBezTo>
                  <a:pt x="136" y="18"/>
                  <a:pt x="136" y="18"/>
                  <a:pt x="136" y="18"/>
                </a:cubicBezTo>
                <a:cubicBezTo>
                  <a:pt x="136" y="21"/>
                  <a:pt x="133" y="31"/>
                  <a:pt x="133" y="37"/>
                </a:cubicBezTo>
                <a:cubicBezTo>
                  <a:pt x="131" y="37"/>
                  <a:pt x="127" y="38"/>
                  <a:pt x="118" y="38"/>
                </a:cubicBezTo>
                <a:cubicBezTo>
                  <a:pt x="117" y="38"/>
                  <a:pt x="115" y="35"/>
                  <a:pt x="113" y="32"/>
                </a:cubicBezTo>
                <a:cubicBezTo>
                  <a:pt x="111" y="30"/>
                  <a:pt x="108" y="27"/>
                  <a:pt x="105" y="24"/>
                </a:cubicBezTo>
                <a:cubicBezTo>
                  <a:pt x="102" y="20"/>
                  <a:pt x="101" y="13"/>
                  <a:pt x="102" y="8"/>
                </a:cubicBezTo>
                <a:cubicBezTo>
                  <a:pt x="105" y="8"/>
                  <a:pt x="107" y="8"/>
                  <a:pt x="110" y="8"/>
                </a:cubicBezTo>
                <a:cubicBezTo>
                  <a:pt x="121" y="8"/>
                  <a:pt x="131" y="10"/>
                  <a:pt x="141" y="13"/>
                </a:cubicBezTo>
                <a:close/>
                <a:moveTo>
                  <a:pt x="47" y="30"/>
                </a:moveTo>
                <a:cubicBezTo>
                  <a:pt x="51" y="27"/>
                  <a:pt x="55" y="24"/>
                  <a:pt x="60" y="21"/>
                </a:cubicBezTo>
                <a:cubicBezTo>
                  <a:pt x="65" y="28"/>
                  <a:pt x="65" y="28"/>
                  <a:pt x="65" y="28"/>
                </a:cubicBezTo>
                <a:cubicBezTo>
                  <a:pt x="66" y="34"/>
                  <a:pt x="68" y="40"/>
                  <a:pt x="68" y="42"/>
                </a:cubicBezTo>
                <a:cubicBezTo>
                  <a:pt x="68" y="46"/>
                  <a:pt x="68" y="48"/>
                  <a:pt x="68" y="49"/>
                </a:cubicBezTo>
                <a:cubicBezTo>
                  <a:pt x="66" y="49"/>
                  <a:pt x="65" y="50"/>
                  <a:pt x="64" y="50"/>
                </a:cubicBezTo>
                <a:cubicBezTo>
                  <a:pt x="61" y="51"/>
                  <a:pt x="59" y="52"/>
                  <a:pt x="55" y="50"/>
                </a:cubicBezTo>
                <a:cubicBezTo>
                  <a:pt x="54" y="49"/>
                  <a:pt x="54" y="49"/>
                  <a:pt x="54" y="49"/>
                </a:cubicBezTo>
                <a:cubicBezTo>
                  <a:pt x="54" y="48"/>
                  <a:pt x="55" y="46"/>
                  <a:pt x="56" y="45"/>
                </a:cubicBezTo>
                <a:cubicBezTo>
                  <a:pt x="59" y="42"/>
                  <a:pt x="59" y="42"/>
                  <a:pt x="59" y="42"/>
                </a:cubicBezTo>
                <a:lnTo>
                  <a:pt x="47" y="30"/>
                </a:lnTo>
                <a:close/>
                <a:moveTo>
                  <a:pt x="67" y="18"/>
                </a:moveTo>
                <a:cubicBezTo>
                  <a:pt x="67" y="17"/>
                  <a:pt x="68" y="17"/>
                  <a:pt x="68" y="17"/>
                </a:cubicBezTo>
                <a:cubicBezTo>
                  <a:pt x="68" y="19"/>
                  <a:pt x="68" y="19"/>
                  <a:pt x="68" y="19"/>
                </a:cubicBezTo>
                <a:lnTo>
                  <a:pt x="67" y="18"/>
                </a:lnTo>
                <a:close/>
                <a:moveTo>
                  <a:pt x="41" y="35"/>
                </a:moveTo>
                <a:cubicBezTo>
                  <a:pt x="48" y="42"/>
                  <a:pt x="48" y="42"/>
                  <a:pt x="48" y="42"/>
                </a:cubicBezTo>
                <a:cubicBezTo>
                  <a:pt x="47" y="44"/>
                  <a:pt x="46" y="47"/>
                  <a:pt x="46" y="50"/>
                </a:cubicBezTo>
                <a:cubicBezTo>
                  <a:pt x="46" y="52"/>
                  <a:pt x="48" y="55"/>
                  <a:pt x="51" y="57"/>
                </a:cubicBezTo>
                <a:cubicBezTo>
                  <a:pt x="55" y="58"/>
                  <a:pt x="57" y="59"/>
                  <a:pt x="60" y="59"/>
                </a:cubicBezTo>
                <a:cubicBezTo>
                  <a:pt x="62" y="59"/>
                  <a:pt x="64" y="58"/>
                  <a:pt x="66" y="58"/>
                </a:cubicBezTo>
                <a:cubicBezTo>
                  <a:pt x="67" y="57"/>
                  <a:pt x="68" y="57"/>
                  <a:pt x="68" y="57"/>
                </a:cubicBezTo>
                <a:cubicBezTo>
                  <a:pt x="76" y="57"/>
                  <a:pt x="76" y="46"/>
                  <a:pt x="76" y="42"/>
                </a:cubicBezTo>
                <a:cubicBezTo>
                  <a:pt x="76" y="38"/>
                  <a:pt x="73" y="27"/>
                  <a:pt x="72" y="25"/>
                </a:cubicBezTo>
                <a:cubicBezTo>
                  <a:pt x="69" y="20"/>
                  <a:pt x="69" y="20"/>
                  <a:pt x="69" y="20"/>
                </a:cubicBezTo>
                <a:cubicBezTo>
                  <a:pt x="78" y="20"/>
                  <a:pt x="78" y="20"/>
                  <a:pt x="78" y="20"/>
                </a:cubicBezTo>
                <a:cubicBezTo>
                  <a:pt x="80" y="24"/>
                  <a:pt x="80" y="24"/>
                  <a:pt x="80" y="24"/>
                </a:cubicBezTo>
                <a:cubicBezTo>
                  <a:pt x="80" y="37"/>
                  <a:pt x="80" y="37"/>
                  <a:pt x="80" y="37"/>
                </a:cubicBezTo>
                <a:cubicBezTo>
                  <a:pt x="82" y="38"/>
                  <a:pt x="82" y="38"/>
                  <a:pt x="82" y="38"/>
                </a:cubicBezTo>
                <a:cubicBezTo>
                  <a:pt x="82" y="38"/>
                  <a:pt x="90" y="42"/>
                  <a:pt x="97" y="45"/>
                </a:cubicBezTo>
                <a:cubicBezTo>
                  <a:pt x="98" y="46"/>
                  <a:pt x="99" y="46"/>
                  <a:pt x="97" y="51"/>
                </a:cubicBezTo>
                <a:cubicBezTo>
                  <a:pt x="96" y="53"/>
                  <a:pt x="95" y="55"/>
                  <a:pt x="95" y="57"/>
                </a:cubicBezTo>
                <a:cubicBezTo>
                  <a:pt x="95" y="59"/>
                  <a:pt x="93" y="61"/>
                  <a:pt x="91" y="61"/>
                </a:cubicBezTo>
                <a:cubicBezTo>
                  <a:pt x="87" y="61"/>
                  <a:pt x="85" y="64"/>
                  <a:pt x="83" y="66"/>
                </a:cubicBezTo>
                <a:cubicBezTo>
                  <a:pt x="83" y="67"/>
                  <a:pt x="82" y="68"/>
                  <a:pt x="81" y="69"/>
                </a:cubicBezTo>
                <a:cubicBezTo>
                  <a:pt x="79" y="71"/>
                  <a:pt x="78" y="73"/>
                  <a:pt x="77" y="75"/>
                </a:cubicBezTo>
                <a:cubicBezTo>
                  <a:pt x="75" y="78"/>
                  <a:pt x="73" y="80"/>
                  <a:pt x="69" y="84"/>
                </a:cubicBezTo>
                <a:cubicBezTo>
                  <a:pt x="66" y="88"/>
                  <a:pt x="64" y="90"/>
                  <a:pt x="64" y="92"/>
                </a:cubicBezTo>
                <a:cubicBezTo>
                  <a:pt x="63" y="93"/>
                  <a:pt x="62" y="93"/>
                  <a:pt x="59" y="95"/>
                </a:cubicBezTo>
                <a:cubicBezTo>
                  <a:pt x="57" y="96"/>
                  <a:pt x="56" y="96"/>
                  <a:pt x="55" y="97"/>
                </a:cubicBezTo>
                <a:cubicBezTo>
                  <a:pt x="49" y="98"/>
                  <a:pt x="49" y="101"/>
                  <a:pt x="49" y="106"/>
                </a:cubicBezTo>
                <a:cubicBezTo>
                  <a:pt x="49" y="114"/>
                  <a:pt x="53" y="115"/>
                  <a:pt x="57" y="116"/>
                </a:cubicBezTo>
                <a:cubicBezTo>
                  <a:pt x="59" y="116"/>
                  <a:pt x="61" y="116"/>
                  <a:pt x="63" y="117"/>
                </a:cubicBezTo>
                <a:cubicBezTo>
                  <a:pt x="66" y="119"/>
                  <a:pt x="67" y="121"/>
                  <a:pt x="69" y="124"/>
                </a:cubicBezTo>
                <a:cubicBezTo>
                  <a:pt x="71" y="127"/>
                  <a:pt x="73" y="130"/>
                  <a:pt x="78" y="133"/>
                </a:cubicBezTo>
                <a:cubicBezTo>
                  <a:pt x="81" y="134"/>
                  <a:pt x="86" y="137"/>
                  <a:pt x="92" y="140"/>
                </a:cubicBezTo>
                <a:cubicBezTo>
                  <a:pt x="100" y="145"/>
                  <a:pt x="111" y="151"/>
                  <a:pt x="120" y="155"/>
                </a:cubicBezTo>
                <a:cubicBezTo>
                  <a:pt x="124" y="158"/>
                  <a:pt x="125" y="159"/>
                  <a:pt x="125" y="159"/>
                </a:cubicBezTo>
                <a:cubicBezTo>
                  <a:pt x="125" y="160"/>
                  <a:pt x="124" y="160"/>
                  <a:pt x="124" y="161"/>
                </a:cubicBezTo>
                <a:cubicBezTo>
                  <a:pt x="123" y="163"/>
                  <a:pt x="121" y="164"/>
                  <a:pt x="121" y="167"/>
                </a:cubicBezTo>
                <a:cubicBezTo>
                  <a:pt x="121" y="170"/>
                  <a:pt x="121" y="173"/>
                  <a:pt x="118" y="180"/>
                </a:cubicBezTo>
                <a:cubicBezTo>
                  <a:pt x="116" y="184"/>
                  <a:pt x="114" y="186"/>
                  <a:pt x="108" y="189"/>
                </a:cubicBezTo>
                <a:cubicBezTo>
                  <a:pt x="105" y="191"/>
                  <a:pt x="101" y="194"/>
                  <a:pt x="96" y="198"/>
                </a:cubicBezTo>
                <a:cubicBezTo>
                  <a:pt x="92" y="201"/>
                  <a:pt x="87" y="205"/>
                  <a:pt x="87" y="209"/>
                </a:cubicBezTo>
                <a:cubicBezTo>
                  <a:pt x="85" y="209"/>
                  <a:pt x="83" y="208"/>
                  <a:pt x="81" y="208"/>
                </a:cubicBezTo>
                <a:cubicBezTo>
                  <a:pt x="82" y="203"/>
                  <a:pt x="84" y="196"/>
                  <a:pt x="84" y="189"/>
                </a:cubicBezTo>
                <a:cubicBezTo>
                  <a:pt x="84" y="178"/>
                  <a:pt x="80" y="175"/>
                  <a:pt x="73" y="172"/>
                </a:cubicBezTo>
                <a:cubicBezTo>
                  <a:pt x="72" y="172"/>
                  <a:pt x="71" y="171"/>
                  <a:pt x="70" y="171"/>
                </a:cubicBezTo>
                <a:cubicBezTo>
                  <a:pt x="65" y="168"/>
                  <a:pt x="65" y="166"/>
                  <a:pt x="62" y="159"/>
                </a:cubicBezTo>
                <a:cubicBezTo>
                  <a:pt x="62" y="158"/>
                  <a:pt x="61" y="156"/>
                  <a:pt x="61" y="154"/>
                </a:cubicBezTo>
                <a:cubicBezTo>
                  <a:pt x="59" y="149"/>
                  <a:pt x="61" y="147"/>
                  <a:pt x="64" y="143"/>
                </a:cubicBezTo>
                <a:cubicBezTo>
                  <a:pt x="66" y="140"/>
                  <a:pt x="69" y="137"/>
                  <a:pt x="69" y="132"/>
                </a:cubicBezTo>
                <a:cubicBezTo>
                  <a:pt x="69" y="124"/>
                  <a:pt x="63" y="120"/>
                  <a:pt x="53" y="120"/>
                </a:cubicBezTo>
                <a:cubicBezTo>
                  <a:pt x="53" y="120"/>
                  <a:pt x="53" y="120"/>
                  <a:pt x="53" y="120"/>
                </a:cubicBezTo>
                <a:cubicBezTo>
                  <a:pt x="52" y="120"/>
                  <a:pt x="46" y="117"/>
                  <a:pt x="40" y="114"/>
                </a:cubicBezTo>
                <a:cubicBezTo>
                  <a:pt x="36" y="112"/>
                  <a:pt x="31" y="109"/>
                  <a:pt x="25" y="106"/>
                </a:cubicBezTo>
                <a:cubicBezTo>
                  <a:pt x="15" y="101"/>
                  <a:pt x="18" y="74"/>
                  <a:pt x="19" y="65"/>
                </a:cubicBezTo>
                <a:cubicBezTo>
                  <a:pt x="18" y="65"/>
                  <a:pt x="18" y="65"/>
                  <a:pt x="18" y="65"/>
                </a:cubicBezTo>
                <a:cubicBezTo>
                  <a:pt x="24" y="54"/>
                  <a:pt x="32" y="44"/>
                  <a:pt x="41" y="35"/>
                </a:cubicBezTo>
                <a:close/>
                <a:moveTo>
                  <a:pt x="8" y="110"/>
                </a:moveTo>
                <a:cubicBezTo>
                  <a:pt x="8" y="104"/>
                  <a:pt x="9" y="97"/>
                  <a:pt x="10" y="91"/>
                </a:cubicBezTo>
                <a:cubicBezTo>
                  <a:pt x="11" y="101"/>
                  <a:pt x="14" y="110"/>
                  <a:pt x="21" y="114"/>
                </a:cubicBezTo>
                <a:cubicBezTo>
                  <a:pt x="27" y="116"/>
                  <a:pt x="32" y="119"/>
                  <a:pt x="37" y="122"/>
                </a:cubicBezTo>
                <a:cubicBezTo>
                  <a:pt x="46" y="127"/>
                  <a:pt x="50" y="129"/>
                  <a:pt x="53" y="129"/>
                </a:cubicBezTo>
                <a:cubicBezTo>
                  <a:pt x="60" y="129"/>
                  <a:pt x="61" y="131"/>
                  <a:pt x="61" y="133"/>
                </a:cubicBezTo>
                <a:cubicBezTo>
                  <a:pt x="61" y="134"/>
                  <a:pt x="59" y="136"/>
                  <a:pt x="58" y="138"/>
                </a:cubicBezTo>
                <a:cubicBezTo>
                  <a:pt x="55" y="142"/>
                  <a:pt x="50" y="148"/>
                  <a:pt x="53" y="157"/>
                </a:cubicBezTo>
                <a:cubicBezTo>
                  <a:pt x="54" y="158"/>
                  <a:pt x="54" y="160"/>
                  <a:pt x="55" y="161"/>
                </a:cubicBezTo>
                <a:cubicBezTo>
                  <a:pt x="57" y="170"/>
                  <a:pt x="59" y="174"/>
                  <a:pt x="67" y="178"/>
                </a:cubicBezTo>
                <a:cubicBezTo>
                  <a:pt x="68" y="178"/>
                  <a:pt x="69" y="179"/>
                  <a:pt x="70" y="179"/>
                </a:cubicBezTo>
                <a:cubicBezTo>
                  <a:pt x="75" y="182"/>
                  <a:pt x="76" y="182"/>
                  <a:pt x="76" y="190"/>
                </a:cubicBezTo>
                <a:cubicBezTo>
                  <a:pt x="76" y="195"/>
                  <a:pt x="75" y="201"/>
                  <a:pt x="74" y="205"/>
                </a:cubicBezTo>
                <a:cubicBezTo>
                  <a:pt x="35" y="191"/>
                  <a:pt x="8" y="153"/>
                  <a:pt x="8" y="110"/>
                </a:cubicBezTo>
                <a:close/>
                <a:moveTo>
                  <a:pt x="110" y="212"/>
                </a:moveTo>
                <a:cubicBezTo>
                  <a:pt x="105" y="212"/>
                  <a:pt x="100" y="212"/>
                  <a:pt x="95" y="211"/>
                </a:cubicBezTo>
                <a:cubicBezTo>
                  <a:pt x="95" y="210"/>
                  <a:pt x="95" y="210"/>
                  <a:pt x="95" y="210"/>
                </a:cubicBezTo>
                <a:cubicBezTo>
                  <a:pt x="95" y="209"/>
                  <a:pt x="96" y="208"/>
                  <a:pt x="101" y="204"/>
                </a:cubicBezTo>
                <a:cubicBezTo>
                  <a:pt x="106" y="201"/>
                  <a:pt x="110" y="198"/>
                  <a:pt x="113" y="196"/>
                </a:cubicBezTo>
                <a:cubicBezTo>
                  <a:pt x="119" y="192"/>
                  <a:pt x="122" y="190"/>
                  <a:pt x="125" y="184"/>
                </a:cubicBezTo>
                <a:cubicBezTo>
                  <a:pt x="129" y="176"/>
                  <a:pt x="129" y="171"/>
                  <a:pt x="129" y="167"/>
                </a:cubicBezTo>
                <a:cubicBezTo>
                  <a:pt x="129" y="167"/>
                  <a:pt x="130" y="166"/>
                  <a:pt x="130" y="166"/>
                </a:cubicBezTo>
                <a:cubicBezTo>
                  <a:pt x="131" y="164"/>
                  <a:pt x="134" y="162"/>
                  <a:pt x="133" y="158"/>
                </a:cubicBezTo>
                <a:cubicBezTo>
                  <a:pt x="132" y="154"/>
                  <a:pt x="129" y="151"/>
                  <a:pt x="123" y="148"/>
                </a:cubicBezTo>
                <a:cubicBezTo>
                  <a:pt x="114" y="144"/>
                  <a:pt x="104" y="138"/>
                  <a:pt x="96" y="133"/>
                </a:cubicBezTo>
                <a:cubicBezTo>
                  <a:pt x="90" y="130"/>
                  <a:pt x="85" y="127"/>
                  <a:pt x="82" y="125"/>
                </a:cubicBezTo>
                <a:cubicBezTo>
                  <a:pt x="79" y="124"/>
                  <a:pt x="77" y="122"/>
                  <a:pt x="76" y="119"/>
                </a:cubicBezTo>
                <a:cubicBezTo>
                  <a:pt x="73" y="116"/>
                  <a:pt x="71" y="113"/>
                  <a:pt x="66" y="110"/>
                </a:cubicBezTo>
                <a:cubicBezTo>
                  <a:pt x="63" y="109"/>
                  <a:pt x="60" y="108"/>
                  <a:pt x="58" y="108"/>
                </a:cubicBezTo>
                <a:cubicBezTo>
                  <a:pt x="58" y="108"/>
                  <a:pt x="58" y="108"/>
                  <a:pt x="57" y="108"/>
                </a:cubicBezTo>
                <a:cubicBezTo>
                  <a:pt x="57" y="107"/>
                  <a:pt x="57" y="107"/>
                  <a:pt x="57" y="106"/>
                </a:cubicBezTo>
                <a:cubicBezTo>
                  <a:pt x="57" y="106"/>
                  <a:pt x="57" y="105"/>
                  <a:pt x="57" y="104"/>
                </a:cubicBezTo>
                <a:cubicBezTo>
                  <a:pt x="58" y="104"/>
                  <a:pt x="60" y="103"/>
                  <a:pt x="63" y="102"/>
                </a:cubicBezTo>
                <a:cubicBezTo>
                  <a:pt x="67" y="100"/>
                  <a:pt x="69" y="98"/>
                  <a:pt x="70" y="96"/>
                </a:cubicBezTo>
                <a:cubicBezTo>
                  <a:pt x="71" y="95"/>
                  <a:pt x="72" y="93"/>
                  <a:pt x="75" y="90"/>
                </a:cubicBezTo>
                <a:cubicBezTo>
                  <a:pt x="80" y="85"/>
                  <a:pt x="82" y="82"/>
                  <a:pt x="83" y="79"/>
                </a:cubicBezTo>
                <a:cubicBezTo>
                  <a:pt x="84" y="77"/>
                  <a:pt x="85" y="76"/>
                  <a:pt x="86" y="75"/>
                </a:cubicBezTo>
                <a:cubicBezTo>
                  <a:pt x="88" y="73"/>
                  <a:pt x="89" y="71"/>
                  <a:pt x="90" y="70"/>
                </a:cubicBezTo>
                <a:cubicBezTo>
                  <a:pt x="90" y="70"/>
                  <a:pt x="91" y="69"/>
                  <a:pt x="91" y="69"/>
                </a:cubicBezTo>
                <a:cubicBezTo>
                  <a:pt x="97" y="69"/>
                  <a:pt x="103" y="63"/>
                  <a:pt x="103" y="57"/>
                </a:cubicBezTo>
                <a:cubicBezTo>
                  <a:pt x="103" y="57"/>
                  <a:pt x="103" y="55"/>
                  <a:pt x="104" y="54"/>
                </a:cubicBezTo>
                <a:cubicBezTo>
                  <a:pt x="106" y="51"/>
                  <a:pt x="110" y="43"/>
                  <a:pt x="101" y="38"/>
                </a:cubicBezTo>
                <a:cubicBezTo>
                  <a:pt x="96" y="36"/>
                  <a:pt x="91" y="33"/>
                  <a:pt x="88" y="32"/>
                </a:cubicBezTo>
                <a:cubicBezTo>
                  <a:pt x="88" y="22"/>
                  <a:pt x="88" y="22"/>
                  <a:pt x="88" y="22"/>
                </a:cubicBezTo>
                <a:cubicBezTo>
                  <a:pt x="82" y="12"/>
                  <a:pt x="82" y="12"/>
                  <a:pt x="82" y="12"/>
                </a:cubicBezTo>
                <a:cubicBezTo>
                  <a:pt x="82" y="12"/>
                  <a:pt x="82" y="12"/>
                  <a:pt x="82" y="12"/>
                </a:cubicBezTo>
                <a:cubicBezTo>
                  <a:pt x="86" y="11"/>
                  <a:pt x="90" y="10"/>
                  <a:pt x="94" y="9"/>
                </a:cubicBezTo>
                <a:cubicBezTo>
                  <a:pt x="93" y="15"/>
                  <a:pt x="94" y="24"/>
                  <a:pt x="100" y="30"/>
                </a:cubicBezTo>
                <a:cubicBezTo>
                  <a:pt x="102" y="32"/>
                  <a:pt x="105" y="35"/>
                  <a:pt x="107" y="37"/>
                </a:cubicBezTo>
                <a:cubicBezTo>
                  <a:pt x="110" y="42"/>
                  <a:pt x="113" y="46"/>
                  <a:pt x="118" y="46"/>
                </a:cubicBezTo>
                <a:cubicBezTo>
                  <a:pt x="132" y="46"/>
                  <a:pt x="141" y="45"/>
                  <a:pt x="141" y="38"/>
                </a:cubicBezTo>
                <a:cubicBezTo>
                  <a:pt x="141" y="36"/>
                  <a:pt x="142" y="27"/>
                  <a:pt x="144" y="21"/>
                </a:cubicBezTo>
                <a:cubicBezTo>
                  <a:pt x="149" y="16"/>
                  <a:pt x="149" y="16"/>
                  <a:pt x="149" y="16"/>
                </a:cubicBezTo>
                <a:cubicBezTo>
                  <a:pt x="159" y="20"/>
                  <a:pt x="167" y="25"/>
                  <a:pt x="175" y="31"/>
                </a:cubicBezTo>
                <a:cubicBezTo>
                  <a:pt x="172" y="32"/>
                  <a:pt x="170" y="33"/>
                  <a:pt x="168" y="35"/>
                </a:cubicBezTo>
                <a:cubicBezTo>
                  <a:pt x="164" y="39"/>
                  <a:pt x="163" y="46"/>
                  <a:pt x="163" y="50"/>
                </a:cubicBezTo>
                <a:cubicBezTo>
                  <a:pt x="161" y="51"/>
                  <a:pt x="159" y="53"/>
                  <a:pt x="159" y="56"/>
                </a:cubicBezTo>
                <a:cubicBezTo>
                  <a:pt x="159" y="57"/>
                  <a:pt x="157" y="59"/>
                  <a:pt x="156" y="61"/>
                </a:cubicBezTo>
                <a:cubicBezTo>
                  <a:pt x="152" y="65"/>
                  <a:pt x="149" y="69"/>
                  <a:pt x="151" y="72"/>
                </a:cubicBezTo>
                <a:cubicBezTo>
                  <a:pt x="154" y="76"/>
                  <a:pt x="159" y="74"/>
                  <a:pt x="165" y="72"/>
                </a:cubicBezTo>
                <a:cubicBezTo>
                  <a:pt x="174" y="68"/>
                  <a:pt x="178" y="66"/>
                  <a:pt x="180" y="65"/>
                </a:cubicBezTo>
                <a:cubicBezTo>
                  <a:pt x="180" y="65"/>
                  <a:pt x="180" y="65"/>
                  <a:pt x="180" y="65"/>
                </a:cubicBezTo>
                <a:cubicBezTo>
                  <a:pt x="181" y="68"/>
                  <a:pt x="185" y="69"/>
                  <a:pt x="186" y="69"/>
                </a:cubicBezTo>
                <a:cubicBezTo>
                  <a:pt x="186" y="69"/>
                  <a:pt x="186" y="69"/>
                  <a:pt x="187" y="69"/>
                </a:cubicBezTo>
                <a:cubicBezTo>
                  <a:pt x="188" y="70"/>
                  <a:pt x="190" y="72"/>
                  <a:pt x="193" y="72"/>
                </a:cubicBezTo>
                <a:cubicBezTo>
                  <a:pt x="195" y="72"/>
                  <a:pt x="197" y="74"/>
                  <a:pt x="198" y="75"/>
                </a:cubicBezTo>
                <a:cubicBezTo>
                  <a:pt x="199" y="76"/>
                  <a:pt x="199" y="76"/>
                  <a:pt x="199" y="76"/>
                </a:cubicBezTo>
                <a:cubicBezTo>
                  <a:pt x="206" y="76"/>
                  <a:pt x="206" y="76"/>
                  <a:pt x="206" y="76"/>
                </a:cubicBezTo>
                <a:cubicBezTo>
                  <a:pt x="207" y="79"/>
                  <a:pt x="208" y="82"/>
                  <a:pt x="209" y="85"/>
                </a:cubicBezTo>
                <a:cubicBezTo>
                  <a:pt x="208" y="84"/>
                  <a:pt x="207" y="84"/>
                  <a:pt x="206" y="84"/>
                </a:cubicBezTo>
                <a:cubicBezTo>
                  <a:pt x="197" y="79"/>
                  <a:pt x="190" y="76"/>
                  <a:pt x="186" y="76"/>
                </a:cubicBezTo>
                <a:cubicBezTo>
                  <a:pt x="182" y="76"/>
                  <a:pt x="171" y="79"/>
                  <a:pt x="169" y="80"/>
                </a:cubicBezTo>
                <a:cubicBezTo>
                  <a:pt x="168" y="80"/>
                  <a:pt x="168" y="80"/>
                  <a:pt x="168" y="80"/>
                </a:cubicBezTo>
                <a:cubicBezTo>
                  <a:pt x="168" y="81"/>
                  <a:pt x="168" y="81"/>
                  <a:pt x="168" y="81"/>
                </a:cubicBezTo>
                <a:cubicBezTo>
                  <a:pt x="162" y="86"/>
                  <a:pt x="155" y="94"/>
                  <a:pt x="155" y="99"/>
                </a:cubicBezTo>
                <a:cubicBezTo>
                  <a:pt x="155" y="99"/>
                  <a:pt x="155" y="100"/>
                  <a:pt x="155" y="101"/>
                </a:cubicBezTo>
                <a:cubicBezTo>
                  <a:pt x="153" y="106"/>
                  <a:pt x="150" y="117"/>
                  <a:pt x="161" y="125"/>
                </a:cubicBezTo>
                <a:cubicBezTo>
                  <a:pt x="168" y="130"/>
                  <a:pt x="175" y="128"/>
                  <a:pt x="179" y="127"/>
                </a:cubicBezTo>
                <a:cubicBezTo>
                  <a:pt x="180" y="127"/>
                  <a:pt x="181" y="126"/>
                  <a:pt x="182" y="126"/>
                </a:cubicBezTo>
                <a:cubicBezTo>
                  <a:pt x="182" y="126"/>
                  <a:pt x="182" y="126"/>
                  <a:pt x="182" y="127"/>
                </a:cubicBezTo>
                <a:cubicBezTo>
                  <a:pt x="186" y="134"/>
                  <a:pt x="186" y="141"/>
                  <a:pt x="186" y="148"/>
                </a:cubicBezTo>
                <a:cubicBezTo>
                  <a:pt x="186" y="153"/>
                  <a:pt x="185" y="172"/>
                  <a:pt x="184" y="180"/>
                </a:cubicBezTo>
                <a:cubicBezTo>
                  <a:pt x="166" y="200"/>
                  <a:pt x="139" y="212"/>
                  <a:pt x="110" y="212"/>
                </a:cubicBezTo>
                <a:close/>
                <a:moveTo>
                  <a:pt x="191" y="172"/>
                </a:moveTo>
                <a:cubicBezTo>
                  <a:pt x="192" y="165"/>
                  <a:pt x="194" y="153"/>
                  <a:pt x="194" y="148"/>
                </a:cubicBezTo>
                <a:cubicBezTo>
                  <a:pt x="194" y="140"/>
                  <a:pt x="194" y="132"/>
                  <a:pt x="189" y="123"/>
                </a:cubicBezTo>
                <a:cubicBezTo>
                  <a:pt x="186" y="117"/>
                  <a:pt x="180" y="118"/>
                  <a:pt x="177" y="119"/>
                </a:cubicBezTo>
                <a:cubicBezTo>
                  <a:pt x="173" y="120"/>
                  <a:pt x="170" y="121"/>
                  <a:pt x="165" y="118"/>
                </a:cubicBezTo>
                <a:cubicBezTo>
                  <a:pt x="159" y="114"/>
                  <a:pt x="160" y="110"/>
                  <a:pt x="162" y="103"/>
                </a:cubicBezTo>
                <a:cubicBezTo>
                  <a:pt x="163" y="102"/>
                  <a:pt x="163" y="100"/>
                  <a:pt x="163" y="99"/>
                </a:cubicBezTo>
                <a:cubicBezTo>
                  <a:pt x="164" y="97"/>
                  <a:pt x="168" y="92"/>
                  <a:pt x="173" y="87"/>
                </a:cubicBezTo>
                <a:cubicBezTo>
                  <a:pt x="178" y="85"/>
                  <a:pt x="184" y="84"/>
                  <a:pt x="186" y="84"/>
                </a:cubicBezTo>
                <a:cubicBezTo>
                  <a:pt x="189" y="84"/>
                  <a:pt x="197" y="88"/>
                  <a:pt x="203" y="91"/>
                </a:cubicBezTo>
                <a:cubicBezTo>
                  <a:pt x="206" y="93"/>
                  <a:pt x="209" y="93"/>
                  <a:pt x="211" y="94"/>
                </a:cubicBezTo>
                <a:cubicBezTo>
                  <a:pt x="212" y="99"/>
                  <a:pt x="212" y="104"/>
                  <a:pt x="212" y="110"/>
                </a:cubicBezTo>
                <a:cubicBezTo>
                  <a:pt x="212" y="133"/>
                  <a:pt x="204" y="155"/>
                  <a:pt x="191" y="172"/>
                </a:cubicBezTo>
                <a:close/>
              </a:path>
            </a:pathLst>
          </a:custGeom>
          <a:solidFill>
            <a:schemeClr val="accent1">
              <a:lumMod val="25000"/>
              <a:lumOff val="75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31">
            <a:extLst>
              <a:ext uri="{FF2B5EF4-FFF2-40B4-BE49-F238E27FC236}">
                <a16:creationId xmlns:a16="http://schemas.microsoft.com/office/drawing/2014/main" id="{0EA9FFE8-5763-451C-8D25-F6FB68235D5F}"/>
              </a:ext>
            </a:extLst>
          </p:cNvPr>
          <p:cNvSpPr>
            <a:spLocks noEditPoints="1"/>
          </p:cNvSpPr>
          <p:nvPr/>
        </p:nvSpPr>
        <p:spPr bwMode="auto">
          <a:xfrm rot="900000">
            <a:off x="1461527" y="664309"/>
            <a:ext cx="480069" cy="473734"/>
          </a:xfrm>
          <a:custGeom>
            <a:avLst/>
            <a:gdLst>
              <a:gd name="T0" fmla="*/ 196 w 208"/>
              <a:gd name="T1" fmla="*/ 174 h 205"/>
              <a:gd name="T2" fmla="*/ 196 w 208"/>
              <a:gd name="T3" fmla="*/ 61 h 205"/>
              <a:gd name="T4" fmla="*/ 197 w 208"/>
              <a:gd name="T5" fmla="*/ 57 h 205"/>
              <a:gd name="T6" fmla="*/ 192 w 208"/>
              <a:gd name="T7" fmla="*/ 50 h 205"/>
              <a:gd name="T8" fmla="*/ 108 w 208"/>
              <a:gd name="T9" fmla="*/ 3 h 205"/>
              <a:gd name="T10" fmla="*/ 90 w 208"/>
              <a:gd name="T11" fmla="*/ 3 h 205"/>
              <a:gd name="T12" fmla="*/ 5 w 208"/>
              <a:gd name="T13" fmla="*/ 50 h 205"/>
              <a:gd name="T14" fmla="*/ 0 w 208"/>
              <a:gd name="T15" fmla="*/ 57 h 205"/>
              <a:gd name="T16" fmla="*/ 5 w 208"/>
              <a:gd name="T17" fmla="*/ 65 h 205"/>
              <a:gd name="T18" fmla="*/ 33 w 208"/>
              <a:gd name="T19" fmla="*/ 80 h 205"/>
              <a:gd name="T20" fmla="*/ 33 w 208"/>
              <a:gd name="T21" fmla="*/ 121 h 205"/>
              <a:gd name="T22" fmla="*/ 77 w 208"/>
              <a:gd name="T23" fmla="*/ 165 h 205"/>
              <a:gd name="T24" fmla="*/ 125 w 208"/>
              <a:gd name="T25" fmla="*/ 165 h 205"/>
              <a:gd name="T26" fmla="*/ 168 w 208"/>
              <a:gd name="T27" fmla="*/ 121 h 205"/>
              <a:gd name="T28" fmla="*/ 168 w 208"/>
              <a:gd name="T29" fmla="*/ 78 h 205"/>
              <a:gd name="T30" fmla="*/ 188 w 208"/>
              <a:gd name="T31" fmla="*/ 67 h 205"/>
              <a:gd name="T32" fmla="*/ 188 w 208"/>
              <a:gd name="T33" fmla="*/ 174 h 205"/>
              <a:gd name="T34" fmla="*/ 176 w 208"/>
              <a:gd name="T35" fmla="*/ 189 h 205"/>
              <a:gd name="T36" fmla="*/ 192 w 208"/>
              <a:gd name="T37" fmla="*/ 205 h 205"/>
              <a:gd name="T38" fmla="*/ 208 w 208"/>
              <a:gd name="T39" fmla="*/ 189 h 205"/>
              <a:gd name="T40" fmla="*/ 196 w 208"/>
              <a:gd name="T41" fmla="*/ 174 h 205"/>
              <a:gd name="T42" fmla="*/ 160 w 208"/>
              <a:gd name="T43" fmla="*/ 121 h 205"/>
              <a:gd name="T44" fmla="*/ 125 w 208"/>
              <a:gd name="T45" fmla="*/ 157 h 205"/>
              <a:gd name="T46" fmla="*/ 77 w 208"/>
              <a:gd name="T47" fmla="*/ 157 h 205"/>
              <a:gd name="T48" fmla="*/ 41 w 208"/>
              <a:gd name="T49" fmla="*/ 121 h 205"/>
              <a:gd name="T50" fmla="*/ 41 w 208"/>
              <a:gd name="T51" fmla="*/ 85 h 205"/>
              <a:gd name="T52" fmla="*/ 90 w 208"/>
              <a:gd name="T53" fmla="*/ 112 h 205"/>
              <a:gd name="T54" fmla="*/ 99 w 208"/>
              <a:gd name="T55" fmla="*/ 114 h 205"/>
              <a:gd name="T56" fmla="*/ 108 w 208"/>
              <a:gd name="T57" fmla="*/ 112 h 205"/>
              <a:gd name="T58" fmla="*/ 160 w 208"/>
              <a:gd name="T59" fmla="*/ 82 h 205"/>
              <a:gd name="T60" fmla="*/ 160 w 208"/>
              <a:gd name="T61" fmla="*/ 121 h 205"/>
              <a:gd name="T62" fmla="*/ 104 w 208"/>
              <a:gd name="T63" fmla="*/ 105 h 205"/>
              <a:gd name="T64" fmla="*/ 94 w 208"/>
              <a:gd name="T65" fmla="*/ 105 h 205"/>
              <a:gd name="T66" fmla="*/ 9 w 208"/>
              <a:gd name="T67" fmla="*/ 58 h 205"/>
              <a:gd name="T68" fmla="*/ 8 w 208"/>
              <a:gd name="T69" fmla="*/ 57 h 205"/>
              <a:gd name="T70" fmla="*/ 9 w 208"/>
              <a:gd name="T71" fmla="*/ 57 h 205"/>
              <a:gd name="T72" fmla="*/ 94 w 208"/>
              <a:gd name="T73" fmla="*/ 10 h 205"/>
              <a:gd name="T74" fmla="*/ 104 w 208"/>
              <a:gd name="T75" fmla="*/ 10 h 205"/>
              <a:gd name="T76" fmla="*/ 189 w 208"/>
              <a:gd name="T77" fmla="*/ 57 h 205"/>
              <a:gd name="T78" fmla="*/ 189 w 208"/>
              <a:gd name="T79" fmla="*/ 57 h 205"/>
              <a:gd name="T80" fmla="*/ 188 w 208"/>
              <a:gd name="T81" fmla="*/ 57 h 205"/>
              <a:gd name="T82" fmla="*/ 188 w 208"/>
              <a:gd name="T83" fmla="*/ 58 h 205"/>
              <a:gd name="T84" fmla="*/ 104 w 208"/>
              <a:gd name="T85" fmla="*/ 105 h 205"/>
              <a:gd name="T86" fmla="*/ 192 w 208"/>
              <a:gd name="T87" fmla="*/ 197 h 205"/>
              <a:gd name="T88" fmla="*/ 184 w 208"/>
              <a:gd name="T89" fmla="*/ 189 h 205"/>
              <a:gd name="T90" fmla="*/ 192 w 208"/>
              <a:gd name="T91" fmla="*/ 181 h 205"/>
              <a:gd name="T92" fmla="*/ 200 w 208"/>
              <a:gd name="T93" fmla="*/ 189 h 205"/>
              <a:gd name="T94" fmla="*/ 192 w 208"/>
              <a:gd name="T95" fmla="*/ 19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05">
                <a:moveTo>
                  <a:pt x="196" y="174"/>
                </a:moveTo>
                <a:cubicBezTo>
                  <a:pt x="196" y="61"/>
                  <a:pt x="196" y="61"/>
                  <a:pt x="196" y="61"/>
                </a:cubicBezTo>
                <a:cubicBezTo>
                  <a:pt x="197" y="60"/>
                  <a:pt x="197" y="59"/>
                  <a:pt x="197" y="57"/>
                </a:cubicBezTo>
                <a:cubicBezTo>
                  <a:pt x="197" y="54"/>
                  <a:pt x="196" y="52"/>
                  <a:pt x="192" y="50"/>
                </a:cubicBezTo>
                <a:cubicBezTo>
                  <a:pt x="108" y="3"/>
                  <a:pt x="108" y="3"/>
                  <a:pt x="108" y="3"/>
                </a:cubicBezTo>
                <a:cubicBezTo>
                  <a:pt x="103" y="0"/>
                  <a:pt x="95" y="0"/>
                  <a:pt x="90" y="3"/>
                </a:cubicBezTo>
                <a:cubicBezTo>
                  <a:pt x="5" y="50"/>
                  <a:pt x="5" y="50"/>
                  <a:pt x="5" y="50"/>
                </a:cubicBezTo>
                <a:cubicBezTo>
                  <a:pt x="2" y="52"/>
                  <a:pt x="0" y="54"/>
                  <a:pt x="0" y="57"/>
                </a:cubicBezTo>
                <a:cubicBezTo>
                  <a:pt x="0" y="60"/>
                  <a:pt x="2" y="63"/>
                  <a:pt x="5" y="65"/>
                </a:cubicBezTo>
                <a:cubicBezTo>
                  <a:pt x="33" y="80"/>
                  <a:pt x="33" y="80"/>
                  <a:pt x="33" y="80"/>
                </a:cubicBezTo>
                <a:cubicBezTo>
                  <a:pt x="33" y="121"/>
                  <a:pt x="33" y="121"/>
                  <a:pt x="33" y="121"/>
                </a:cubicBezTo>
                <a:cubicBezTo>
                  <a:pt x="33" y="145"/>
                  <a:pt x="53" y="165"/>
                  <a:pt x="77" y="165"/>
                </a:cubicBezTo>
                <a:cubicBezTo>
                  <a:pt x="125" y="165"/>
                  <a:pt x="125" y="165"/>
                  <a:pt x="125" y="165"/>
                </a:cubicBezTo>
                <a:cubicBezTo>
                  <a:pt x="149" y="165"/>
                  <a:pt x="168" y="145"/>
                  <a:pt x="168" y="121"/>
                </a:cubicBezTo>
                <a:cubicBezTo>
                  <a:pt x="168" y="78"/>
                  <a:pt x="168" y="78"/>
                  <a:pt x="168" y="78"/>
                </a:cubicBezTo>
                <a:cubicBezTo>
                  <a:pt x="188" y="67"/>
                  <a:pt x="188" y="67"/>
                  <a:pt x="188" y="67"/>
                </a:cubicBezTo>
                <a:cubicBezTo>
                  <a:pt x="188" y="174"/>
                  <a:pt x="188" y="174"/>
                  <a:pt x="188" y="174"/>
                </a:cubicBezTo>
                <a:cubicBezTo>
                  <a:pt x="181" y="175"/>
                  <a:pt x="176" y="182"/>
                  <a:pt x="176" y="189"/>
                </a:cubicBezTo>
                <a:cubicBezTo>
                  <a:pt x="176" y="198"/>
                  <a:pt x="183" y="205"/>
                  <a:pt x="192" y="205"/>
                </a:cubicBezTo>
                <a:cubicBezTo>
                  <a:pt x="201" y="205"/>
                  <a:pt x="208" y="198"/>
                  <a:pt x="208" y="189"/>
                </a:cubicBezTo>
                <a:cubicBezTo>
                  <a:pt x="208" y="182"/>
                  <a:pt x="203" y="175"/>
                  <a:pt x="196" y="174"/>
                </a:cubicBezTo>
                <a:close/>
                <a:moveTo>
                  <a:pt x="160" y="121"/>
                </a:moveTo>
                <a:cubicBezTo>
                  <a:pt x="160" y="141"/>
                  <a:pt x="144" y="157"/>
                  <a:pt x="125" y="157"/>
                </a:cubicBezTo>
                <a:cubicBezTo>
                  <a:pt x="77" y="157"/>
                  <a:pt x="77" y="157"/>
                  <a:pt x="77" y="157"/>
                </a:cubicBezTo>
                <a:cubicBezTo>
                  <a:pt x="57" y="157"/>
                  <a:pt x="41" y="141"/>
                  <a:pt x="41" y="121"/>
                </a:cubicBezTo>
                <a:cubicBezTo>
                  <a:pt x="41" y="85"/>
                  <a:pt x="41" y="85"/>
                  <a:pt x="41" y="85"/>
                </a:cubicBezTo>
                <a:cubicBezTo>
                  <a:pt x="90" y="112"/>
                  <a:pt x="90" y="112"/>
                  <a:pt x="90" y="112"/>
                </a:cubicBezTo>
                <a:cubicBezTo>
                  <a:pt x="92" y="113"/>
                  <a:pt x="95" y="114"/>
                  <a:pt x="99" y="114"/>
                </a:cubicBezTo>
                <a:cubicBezTo>
                  <a:pt x="102" y="114"/>
                  <a:pt x="105" y="113"/>
                  <a:pt x="108" y="112"/>
                </a:cubicBezTo>
                <a:cubicBezTo>
                  <a:pt x="160" y="82"/>
                  <a:pt x="160" y="82"/>
                  <a:pt x="160" y="82"/>
                </a:cubicBezTo>
                <a:lnTo>
                  <a:pt x="160" y="121"/>
                </a:lnTo>
                <a:close/>
                <a:moveTo>
                  <a:pt x="104" y="105"/>
                </a:moveTo>
                <a:cubicBezTo>
                  <a:pt x="101" y="106"/>
                  <a:pt x="96" y="106"/>
                  <a:pt x="94" y="105"/>
                </a:cubicBezTo>
                <a:cubicBezTo>
                  <a:pt x="9" y="58"/>
                  <a:pt x="9" y="58"/>
                  <a:pt x="9" y="58"/>
                </a:cubicBezTo>
                <a:cubicBezTo>
                  <a:pt x="9" y="58"/>
                  <a:pt x="8" y="57"/>
                  <a:pt x="8" y="57"/>
                </a:cubicBezTo>
                <a:cubicBezTo>
                  <a:pt x="8" y="57"/>
                  <a:pt x="9" y="57"/>
                  <a:pt x="9" y="57"/>
                </a:cubicBezTo>
                <a:cubicBezTo>
                  <a:pt x="94" y="10"/>
                  <a:pt x="94" y="10"/>
                  <a:pt x="94" y="10"/>
                </a:cubicBezTo>
                <a:cubicBezTo>
                  <a:pt x="96" y="9"/>
                  <a:pt x="101" y="9"/>
                  <a:pt x="104" y="10"/>
                </a:cubicBezTo>
                <a:cubicBezTo>
                  <a:pt x="189" y="57"/>
                  <a:pt x="189" y="57"/>
                  <a:pt x="189" y="57"/>
                </a:cubicBezTo>
                <a:cubicBezTo>
                  <a:pt x="189" y="57"/>
                  <a:pt x="189" y="57"/>
                  <a:pt x="189" y="57"/>
                </a:cubicBezTo>
                <a:cubicBezTo>
                  <a:pt x="188" y="57"/>
                  <a:pt x="188" y="57"/>
                  <a:pt x="188" y="57"/>
                </a:cubicBezTo>
                <a:cubicBezTo>
                  <a:pt x="188" y="58"/>
                  <a:pt x="188" y="58"/>
                  <a:pt x="188" y="58"/>
                </a:cubicBezTo>
                <a:lnTo>
                  <a:pt x="104" y="105"/>
                </a:lnTo>
                <a:close/>
                <a:moveTo>
                  <a:pt x="192" y="197"/>
                </a:moveTo>
                <a:cubicBezTo>
                  <a:pt x="188" y="197"/>
                  <a:pt x="184" y="193"/>
                  <a:pt x="184" y="189"/>
                </a:cubicBezTo>
                <a:cubicBezTo>
                  <a:pt x="184" y="185"/>
                  <a:pt x="188" y="181"/>
                  <a:pt x="192" y="181"/>
                </a:cubicBezTo>
                <a:cubicBezTo>
                  <a:pt x="197" y="181"/>
                  <a:pt x="200" y="185"/>
                  <a:pt x="200" y="189"/>
                </a:cubicBezTo>
                <a:cubicBezTo>
                  <a:pt x="200" y="193"/>
                  <a:pt x="197" y="197"/>
                  <a:pt x="192" y="197"/>
                </a:cubicBezTo>
                <a:close/>
              </a:path>
            </a:pathLst>
          </a:custGeom>
          <a:solidFill>
            <a:schemeClr val="accent1">
              <a:lumMod val="25000"/>
              <a:lumOff val="75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2">
            <a:extLst>
              <a:ext uri="{FF2B5EF4-FFF2-40B4-BE49-F238E27FC236}">
                <a16:creationId xmlns:a16="http://schemas.microsoft.com/office/drawing/2014/main" id="{1B622D1A-198D-48C0-8949-38C789DB70DF}"/>
              </a:ext>
            </a:extLst>
          </p:cNvPr>
          <p:cNvSpPr>
            <a:spLocks noEditPoints="1"/>
          </p:cNvSpPr>
          <p:nvPr/>
        </p:nvSpPr>
        <p:spPr bwMode="auto">
          <a:xfrm rot="744628">
            <a:off x="10642549" y="3193067"/>
            <a:ext cx="785094" cy="785094"/>
          </a:xfrm>
          <a:custGeom>
            <a:avLst/>
            <a:gdLst>
              <a:gd name="T0" fmla="*/ 108 w 216"/>
              <a:gd name="T1" fmla="*/ 0 h 216"/>
              <a:gd name="T2" fmla="*/ 32 w 216"/>
              <a:gd name="T3" fmla="*/ 76 h 216"/>
              <a:gd name="T4" fmla="*/ 58 w 216"/>
              <a:gd name="T5" fmla="*/ 130 h 216"/>
              <a:gd name="T6" fmla="*/ 68 w 216"/>
              <a:gd name="T7" fmla="*/ 153 h 216"/>
              <a:gd name="T8" fmla="*/ 88 w 216"/>
              <a:gd name="T9" fmla="*/ 172 h 216"/>
              <a:gd name="T10" fmla="*/ 128 w 216"/>
              <a:gd name="T11" fmla="*/ 172 h 216"/>
              <a:gd name="T12" fmla="*/ 148 w 216"/>
              <a:gd name="T13" fmla="*/ 153 h 216"/>
              <a:gd name="T14" fmla="*/ 158 w 216"/>
              <a:gd name="T15" fmla="*/ 130 h 216"/>
              <a:gd name="T16" fmla="*/ 184 w 216"/>
              <a:gd name="T17" fmla="*/ 76 h 216"/>
              <a:gd name="T18" fmla="*/ 108 w 216"/>
              <a:gd name="T19" fmla="*/ 0 h 216"/>
              <a:gd name="T20" fmla="*/ 153 w 216"/>
              <a:gd name="T21" fmla="*/ 124 h 216"/>
              <a:gd name="T22" fmla="*/ 140 w 216"/>
              <a:gd name="T23" fmla="*/ 153 h 216"/>
              <a:gd name="T24" fmla="*/ 128 w 216"/>
              <a:gd name="T25" fmla="*/ 164 h 216"/>
              <a:gd name="T26" fmla="*/ 88 w 216"/>
              <a:gd name="T27" fmla="*/ 164 h 216"/>
              <a:gd name="T28" fmla="*/ 76 w 216"/>
              <a:gd name="T29" fmla="*/ 153 h 216"/>
              <a:gd name="T30" fmla="*/ 63 w 216"/>
              <a:gd name="T31" fmla="*/ 124 h 216"/>
              <a:gd name="T32" fmla="*/ 40 w 216"/>
              <a:gd name="T33" fmla="*/ 76 h 216"/>
              <a:gd name="T34" fmla="*/ 108 w 216"/>
              <a:gd name="T35" fmla="*/ 8 h 216"/>
              <a:gd name="T36" fmla="*/ 176 w 216"/>
              <a:gd name="T37" fmla="*/ 76 h 216"/>
              <a:gd name="T38" fmla="*/ 153 w 216"/>
              <a:gd name="T39" fmla="*/ 124 h 216"/>
              <a:gd name="T40" fmla="*/ 68 w 216"/>
              <a:gd name="T41" fmla="*/ 204 h 216"/>
              <a:gd name="T42" fmla="*/ 148 w 216"/>
              <a:gd name="T43" fmla="*/ 204 h 216"/>
              <a:gd name="T44" fmla="*/ 148 w 216"/>
              <a:gd name="T45" fmla="*/ 176 h 216"/>
              <a:gd name="T46" fmla="*/ 68 w 216"/>
              <a:gd name="T47" fmla="*/ 176 h 216"/>
              <a:gd name="T48" fmla="*/ 68 w 216"/>
              <a:gd name="T49" fmla="*/ 204 h 216"/>
              <a:gd name="T50" fmla="*/ 76 w 216"/>
              <a:gd name="T51" fmla="*/ 184 h 216"/>
              <a:gd name="T52" fmla="*/ 140 w 216"/>
              <a:gd name="T53" fmla="*/ 184 h 216"/>
              <a:gd name="T54" fmla="*/ 140 w 216"/>
              <a:gd name="T55" fmla="*/ 196 h 216"/>
              <a:gd name="T56" fmla="*/ 76 w 216"/>
              <a:gd name="T57" fmla="*/ 196 h 216"/>
              <a:gd name="T58" fmla="*/ 76 w 216"/>
              <a:gd name="T59" fmla="*/ 184 h 216"/>
              <a:gd name="T60" fmla="*/ 76 w 216"/>
              <a:gd name="T61" fmla="*/ 216 h 216"/>
              <a:gd name="T62" fmla="*/ 140 w 216"/>
              <a:gd name="T63" fmla="*/ 216 h 216"/>
              <a:gd name="T64" fmla="*/ 140 w 216"/>
              <a:gd name="T65" fmla="*/ 208 h 216"/>
              <a:gd name="T66" fmla="*/ 76 w 216"/>
              <a:gd name="T67" fmla="*/ 208 h 216"/>
              <a:gd name="T68" fmla="*/ 76 w 216"/>
              <a:gd name="T69" fmla="*/ 216 h 216"/>
              <a:gd name="T70" fmla="*/ 0 w 216"/>
              <a:gd name="T71" fmla="*/ 72 h 216"/>
              <a:gd name="T72" fmla="*/ 20 w 216"/>
              <a:gd name="T73" fmla="*/ 72 h 216"/>
              <a:gd name="T74" fmla="*/ 20 w 216"/>
              <a:gd name="T75" fmla="*/ 64 h 216"/>
              <a:gd name="T76" fmla="*/ 0 w 216"/>
              <a:gd name="T77" fmla="*/ 64 h 216"/>
              <a:gd name="T78" fmla="*/ 0 w 216"/>
              <a:gd name="T79" fmla="*/ 72 h 216"/>
              <a:gd name="T80" fmla="*/ 174 w 216"/>
              <a:gd name="T81" fmla="*/ 14 h 216"/>
              <a:gd name="T82" fmla="*/ 179 w 216"/>
              <a:gd name="T83" fmla="*/ 20 h 216"/>
              <a:gd name="T84" fmla="*/ 194 w 216"/>
              <a:gd name="T85" fmla="*/ 6 h 216"/>
              <a:gd name="T86" fmla="*/ 189 w 216"/>
              <a:gd name="T87" fmla="*/ 0 h 216"/>
              <a:gd name="T88" fmla="*/ 174 w 216"/>
              <a:gd name="T89" fmla="*/ 14 h 216"/>
              <a:gd name="T90" fmla="*/ 42 w 216"/>
              <a:gd name="T91" fmla="*/ 14 h 216"/>
              <a:gd name="T92" fmla="*/ 27 w 216"/>
              <a:gd name="T93" fmla="*/ 0 h 216"/>
              <a:gd name="T94" fmla="*/ 22 w 216"/>
              <a:gd name="T95" fmla="*/ 6 h 216"/>
              <a:gd name="T96" fmla="*/ 37 w 216"/>
              <a:gd name="T97" fmla="*/ 20 h 216"/>
              <a:gd name="T98" fmla="*/ 42 w 216"/>
              <a:gd name="T99" fmla="*/ 14 h 216"/>
              <a:gd name="T100" fmla="*/ 196 w 216"/>
              <a:gd name="T101" fmla="*/ 64 h 216"/>
              <a:gd name="T102" fmla="*/ 196 w 216"/>
              <a:gd name="T103" fmla="*/ 72 h 216"/>
              <a:gd name="T104" fmla="*/ 216 w 216"/>
              <a:gd name="T105" fmla="*/ 72 h 216"/>
              <a:gd name="T106" fmla="*/ 216 w 216"/>
              <a:gd name="T107" fmla="*/ 64 h 216"/>
              <a:gd name="T108" fmla="*/ 196 w 216"/>
              <a:gd name="T109" fmla="*/ 64 h 216"/>
              <a:gd name="T110" fmla="*/ 52 w 216"/>
              <a:gd name="T111" fmla="*/ 72 h 216"/>
              <a:gd name="T112" fmla="*/ 60 w 216"/>
              <a:gd name="T113" fmla="*/ 72 h 216"/>
              <a:gd name="T114" fmla="*/ 100 w 216"/>
              <a:gd name="T115" fmla="*/ 32 h 216"/>
              <a:gd name="T116" fmla="*/ 100 w 216"/>
              <a:gd name="T117" fmla="*/ 24 h 216"/>
              <a:gd name="T118" fmla="*/ 52 w 216"/>
              <a:gd name="T119" fmla="*/ 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6">
                <a:moveTo>
                  <a:pt x="108" y="0"/>
                </a:moveTo>
                <a:cubicBezTo>
                  <a:pt x="66" y="0"/>
                  <a:pt x="32" y="34"/>
                  <a:pt x="32" y="76"/>
                </a:cubicBezTo>
                <a:cubicBezTo>
                  <a:pt x="32" y="104"/>
                  <a:pt x="57" y="129"/>
                  <a:pt x="58" y="130"/>
                </a:cubicBezTo>
                <a:cubicBezTo>
                  <a:pt x="63" y="135"/>
                  <a:pt x="68" y="146"/>
                  <a:pt x="68" y="153"/>
                </a:cubicBezTo>
                <a:cubicBezTo>
                  <a:pt x="68" y="164"/>
                  <a:pt x="77" y="172"/>
                  <a:pt x="88" y="172"/>
                </a:cubicBezTo>
                <a:cubicBezTo>
                  <a:pt x="128" y="172"/>
                  <a:pt x="128" y="172"/>
                  <a:pt x="128" y="172"/>
                </a:cubicBezTo>
                <a:cubicBezTo>
                  <a:pt x="139" y="172"/>
                  <a:pt x="148" y="164"/>
                  <a:pt x="148" y="153"/>
                </a:cubicBezTo>
                <a:cubicBezTo>
                  <a:pt x="148" y="146"/>
                  <a:pt x="153" y="135"/>
                  <a:pt x="158" y="130"/>
                </a:cubicBezTo>
                <a:cubicBezTo>
                  <a:pt x="159" y="129"/>
                  <a:pt x="184" y="104"/>
                  <a:pt x="184" y="76"/>
                </a:cubicBezTo>
                <a:cubicBezTo>
                  <a:pt x="184" y="34"/>
                  <a:pt x="150" y="0"/>
                  <a:pt x="108" y="0"/>
                </a:cubicBezTo>
                <a:close/>
                <a:moveTo>
                  <a:pt x="153" y="124"/>
                </a:moveTo>
                <a:cubicBezTo>
                  <a:pt x="146" y="131"/>
                  <a:pt x="140" y="144"/>
                  <a:pt x="140" y="153"/>
                </a:cubicBezTo>
                <a:cubicBezTo>
                  <a:pt x="140" y="159"/>
                  <a:pt x="135" y="164"/>
                  <a:pt x="128" y="164"/>
                </a:cubicBezTo>
                <a:cubicBezTo>
                  <a:pt x="88" y="164"/>
                  <a:pt x="88" y="164"/>
                  <a:pt x="88" y="164"/>
                </a:cubicBezTo>
                <a:cubicBezTo>
                  <a:pt x="81" y="164"/>
                  <a:pt x="76" y="159"/>
                  <a:pt x="76" y="153"/>
                </a:cubicBezTo>
                <a:cubicBezTo>
                  <a:pt x="76" y="144"/>
                  <a:pt x="71" y="131"/>
                  <a:pt x="63" y="124"/>
                </a:cubicBezTo>
                <a:cubicBezTo>
                  <a:pt x="63" y="124"/>
                  <a:pt x="40" y="101"/>
                  <a:pt x="40" y="76"/>
                </a:cubicBezTo>
                <a:cubicBezTo>
                  <a:pt x="40" y="39"/>
                  <a:pt x="71" y="8"/>
                  <a:pt x="108" y="8"/>
                </a:cubicBezTo>
                <a:cubicBezTo>
                  <a:pt x="146" y="8"/>
                  <a:pt x="176" y="39"/>
                  <a:pt x="176" y="76"/>
                </a:cubicBezTo>
                <a:cubicBezTo>
                  <a:pt x="176" y="101"/>
                  <a:pt x="153" y="124"/>
                  <a:pt x="153" y="124"/>
                </a:cubicBezTo>
                <a:close/>
                <a:moveTo>
                  <a:pt x="68" y="204"/>
                </a:moveTo>
                <a:cubicBezTo>
                  <a:pt x="148" y="204"/>
                  <a:pt x="148" y="204"/>
                  <a:pt x="148" y="204"/>
                </a:cubicBezTo>
                <a:cubicBezTo>
                  <a:pt x="148" y="176"/>
                  <a:pt x="148" y="176"/>
                  <a:pt x="148" y="176"/>
                </a:cubicBezTo>
                <a:cubicBezTo>
                  <a:pt x="68" y="176"/>
                  <a:pt x="68" y="176"/>
                  <a:pt x="68" y="176"/>
                </a:cubicBezTo>
                <a:lnTo>
                  <a:pt x="68" y="204"/>
                </a:lnTo>
                <a:close/>
                <a:moveTo>
                  <a:pt x="76" y="184"/>
                </a:moveTo>
                <a:cubicBezTo>
                  <a:pt x="140" y="184"/>
                  <a:pt x="140" y="184"/>
                  <a:pt x="140" y="184"/>
                </a:cubicBezTo>
                <a:cubicBezTo>
                  <a:pt x="140" y="196"/>
                  <a:pt x="140" y="196"/>
                  <a:pt x="140" y="196"/>
                </a:cubicBezTo>
                <a:cubicBezTo>
                  <a:pt x="76" y="196"/>
                  <a:pt x="76" y="196"/>
                  <a:pt x="76" y="196"/>
                </a:cubicBezTo>
                <a:lnTo>
                  <a:pt x="76" y="184"/>
                </a:lnTo>
                <a:close/>
                <a:moveTo>
                  <a:pt x="76" y="216"/>
                </a:moveTo>
                <a:cubicBezTo>
                  <a:pt x="140" y="216"/>
                  <a:pt x="140" y="216"/>
                  <a:pt x="140" y="216"/>
                </a:cubicBezTo>
                <a:cubicBezTo>
                  <a:pt x="140" y="208"/>
                  <a:pt x="140" y="208"/>
                  <a:pt x="140" y="208"/>
                </a:cubicBezTo>
                <a:cubicBezTo>
                  <a:pt x="76" y="208"/>
                  <a:pt x="76" y="208"/>
                  <a:pt x="76" y="208"/>
                </a:cubicBezTo>
                <a:lnTo>
                  <a:pt x="76" y="216"/>
                </a:lnTo>
                <a:close/>
                <a:moveTo>
                  <a:pt x="0" y="72"/>
                </a:moveTo>
                <a:cubicBezTo>
                  <a:pt x="20" y="72"/>
                  <a:pt x="20" y="72"/>
                  <a:pt x="20" y="72"/>
                </a:cubicBezTo>
                <a:cubicBezTo>
                  <a:pt x="20" y="64"/>
                  <a:pt x="20" y="64"/>
                  <a:pt x="20" y="64"/>
                </a:cubicBezTo>
                <a:cubicBezTo>
                  <a:pt x="0" y="64"/>
                  <a:pt x="0" y="64"/>
                  <a:pt x="0" y="64"/>
                </a:cubicBezTo>
                <a:lnTo>
                  <a:pt x="0" y="72"/>
                </a:lnTo>
                <a:close/>
                <a:moveTo>
                  <a:pt x="174" y="14"/>
                </a:moveTo>
                <a:cubicBezTo>
                  <a:pt x="179" y="20"/>
                  <a:pt x="179" y="20"/>
                  <a:pt x="179" y="20"/>
                </a:cubicBezTo>
                <a:cubicBezTo>
                  <a:pt x="194" y="6"/>
                  <a:pt x="194" y="6"/>
                  <a:pt x="194" y="6"/>
                </a:cubicBezTo>
                <a:cubicBezTo>
                  <a:pt x="189" y="0"/>
                  <a:pt x="189" y="0"/>
                  <a:pt x="189" y="0"/>
                </a:cubicBezTo>
                <a:lnTo>
                  <a:pt x="174" y="14"/>
                </a:lnTo>
                <a:close/>
                <a:moveTo>
                  <a:pt x="42" y="14"/>
                </a:moveTo>
                <a:cubicBezTo>
                  <a:pt x="27" y="0"/>
                  <a:pt x="27" y="0"/>
                  <a:pt x="27" y="0"/>
                </a:cubicBezTo>
                <a:cubicBezTo>
                  <a:pt x="22" y="6"/>
                  <a:pt x="22" y="6"/>
                  <a:pt x="22" y="6"/>
                </a:cubicBezTo>
                <a:cubicBezTo>
                  <a:pt x="37" y="20"/>
                  <a:pt x="37" y="20"/>
                  <a:pt x="37" y="20"/>
                </a:cubicBezTo>
                <a:lnTo>
                  <a:pt x="42" y="14"/>
                </a:lnTo>
                <a:close/>
                <a:moveTo>
                  <a:pt x="196" y="64"/>
                </a:moveTo>
                <a:cubicBezTo>
                  <a:pt x="196" y="72"/>
                  <a:pt x="196" y="72"/>
                  <a:pt x="196" y="72"/>
                </a:cubicBezTo>
                <a:cubicBezTo>
                  <a:pt x="216" y="72"/>
                  <a:pt x="216" y="72"/>
                  <a:pt x="216" y="72"/>
                </a:cubicBezTo>
                <a:cubicBezTo>
                  <a:pt x="216" y="64"/>
                  <a:pt x="216" y="64"/>
                  <a:pt x="216" y="64"/>
                </a:cubicBezTo>
                <a:lnTo>
                  <a:pt x="196" y="64"/>
                </a:lnTo>
                <a:close/>
                <a:moveTo>
                  <a:pt x="52" y="72"/>
                </a:moveTo>
                <a:cubicBezTo>
                  <a:pt x="60" y="72"/>
                  <a:pt x="60" y="72"/>
                  <a:pt x="60" y="72"/>
                </a:cubicBezTo>
                <a:cubicBezTo>
                  <a:pt x="60" y="50"/>
                  <a:pt x="78" y="32"/>
                  <a:pt x="100" y="32"/>
                </a:cubicBezTo>
                <a:cubicBezTo>
                  <a:pt x="100" y="24"/>
                  <a:pt x="100" y="24"/>
                  <a:pt x="100" y="24"/>
                </a:cubicBezTo>
                <a:cubicBezTo>
                  <a:pt x="74" y="24"/>
                  <a:pt x="52" y="46"/>
                  <a:pt x="52" y="72"/>
                </a:cubicBezTo>
                <a:close/>
              </a:path>
            </a:pathLst>
          </a:custGeom>
          <a:solidFill>
            <a:schemeClr val="accent4">
              <a:lumMod val="40000"/>
              <a:lumOff val="6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0D55D6C5-E2A4-4D40-93F9-0A97BE0D9B1C}"/>
              </a:ext>
            </a:extLst>
          </p:cNvPr>
          <p:cNvSpPr>
            <a:spLocks noEditPoints="1"/>
          </p:cNvSpPr>
          <p:nvPr/>
        </p:nvSpPr>
        <p:spPr bwMode="auto">
          <a:xfrm rot="1294170">
            <a:off x="6985221" y="367314"/>
            <a:ext cx="717952" cy="717952"/>
          </a:xfrm>
          <a:custGeom>
            <a:avLst/>
            <a:gdLst>
              <a:gd name="T0" fmla="*/ 220 w 220"/>
              <a:gd name="T1" fmla="*/ 110 h 220"/>
              <a:gd name="T2" fmla="*/ 193 w 220"/>
              <a:gd name="T3" fmla="*/ 64 h 220"/>
              <a:gd name="T4" fmla="*/ 176 w 220"/>
              <a:gd name="T5" fmla="*/ 58 h 220"/>
              <a:gd name="T6" fmla="*/ 171 w 220"/>
              <a:gd name="T7" fmla="*/ 53 h 220"/>
              <a:gd name="T8" fmla="*/ 203 w 220"/>
              <a:gd name="T9" fmla="*/ 68 h 220"/>
              <a:gd name="T10" fmla="*/ 141 w 220"/>
              <a:gd name="T11" fmla="*/ 13 h 220"/>
              <a:gd name="T12" fmla="*/ 118 w 220"/>
              <a:gd name="T13" fmla="*/ 38 h 220"/>
              <a:gd name="T14" fmla="*/ 110 w 220"/>
              <a:gd name="T15" fmla="*/ 8 h 220"/>
              <a:gd name="T16" fmla="*/ 65 w 220"/>
              <a:gd name="T17" fmla="*/ 28 h 220"/>
              <a:gd name="T18" fmla="*/ 55 w 220"/>
              <a:gd name="T19" fmla="*/ 50 h 220"/>
              <a:gd name="T20" fmla="*/ 47 w 220"/>
              <a:gd name="T21" fmla="*/ 30 h 220"/>
              <a:gd name="T22" fmla="*/ 67 w 220"/>
              <a:gd name="T23" fmla="*/ 18 h 220"/>
              <a:gd name="T24" fmla="*/ 51 w 220"/>
              <a:gd name="T25" fmla="*/ 57 h 220"/>
              <a:gd name="T26" fmla="*/ 76 w 220"/>
              <a:gd name="T27" fmla="*/ 42 h 220"/>
              <a:gd name="T28" fmla="*/ 80 w 220"/>
              <a:gd name="T29" fmla="*/ 24 h 220"/>
              <a:gd name="T30" fmla="*/ 97 w 220"/>
              <a:gd name="T31" fmla="*/ 51 h 220"/>
              <a:gd name="T32" fmla="*/ 81 w 220"/>
              <a:gd name="T33" fmla="*/ 69 h 220"/>
              <a:gd name="T34" fmla="*/ 59 w 220"/>
              <a:gd name="T35" fmla="*/ 95 h 220"/>
              <a:gd name="T36" fmla="*/ 63 w 220"/>
              <a:gd name="T37" fmla="*/ 117 h 220"/>
              <a:gd name="T38" fmla="*/ 120 w 220"/>
              <a:gd name="T39" fmla="*/ 155 h 220"/>
              <a:gd name="T40" fmla="*/ 118 w 220"/>
              <a:gd name="T41" fmla="*/ 180 h 220"/>
              <a:gd name="T42" fmla="*/ 81 w 220"/>
              <a:gd name="T43" fmla="*/ 208 h 220"/>
              <a:gd name="T44" fmla="*/ 62 w 220"/>
              <a:gd name="T45" fmla="*/ 159 h 220"/>
              <a:gd name="T46" fmla="*/ 53 w 220"/>
              <a:gd name="T47" fmla="*/ 120 h 220"/>
              <a:gd name="T48" fmla="*/ 19 w 220"/>
              <a:gd name="T49" fmla="*/ 65 h 220"/>
              <a:gd name="T50" fmla="*/ 10 w 220"/>
              <a:gd name="T51" fmla="*/ 91 h 220"/>
              <a:gd name="T52" fmla="*/ 61 w 220"/>
              <a:gd name="T53" fmla="*/ 133 h 220"/>
              <a:gd name="T54" fmla="*/ 67 w 220"/>
              <a:gd name="T55" fmla="*/ 178 h 220"/>
              <a:gd name="T56" fmla="*/ 8 w 220"/>
              <a:gd name="T57" fmla="*/ 110 h 220"/>
              <a:gd name="T58" fmla="*/ 101 w 220"/>
              <a:gd name="T59" fmla="*/ 204 h 220"/>
              <a:gd name="T60" fmla="*/ 130 w 220"/>
              <a:gd name="T61" fmla="*/ 166 h 220"/>
              <a:gd name="T62" fmla="*/ 82 w 220"/>
              <a:gd name="T63" fmla="*/ 125 h 220"/>
              <a:gd name="T64" fmla="*/ 57 w 220"/>
              <a:gd name="T65" fmla="*/ 108 h 220"/>
              <a:gd name="T66" fmla="*/ 70 w 220"/>
              <a:gd name="T67" fmla="*/ 96 h 220"/>
              <a:gd name="T68" fmla="*/ 90 w 220"/>
              <a:gd name="T69" fmla="*/ 70 h 220"/>
              <a:gd name="T70" fmla="*/ 101 w 220"/>
              <a:gd name="T71" fmla="*/ 38 h 220"/>
              <a:gd name="T72" fmla="*/ 82 w 220"/>
              <a:gd name="T73" fmla="*/ 12 h 220"/>
              <a:gd name="T74" fmla="*/ 118 w 220"/>
              <a:gd name="T75" fmla="*/ 46 h 220"/>
              <a:gd name="T76" fmla="*/ 175 w 220"/>
              <a:gd name="T77" fmla="*/ 31 h 220"/>
              <a:gd name="T78" fmla="*/ 156 w 220"/>
              <a:gd name="T79" fmla="*/ 61 h 220"/>
              <a:gd name="T80" fmla="*/ 180 w 220"/>
              <a:gd name="T81" fmla="*/ 65 h 220"/>
              <a:gd name="T82" fmla="*/ 198 w 220"/>
              <a:gd name="T83" fmla="*/ 75 h 220"/>
              <a:gd name="T84" fmla="*/ 206 w 220"/>
              <a:gd name="T85" fmla="*/ 84 h 220"/>
              <a:gd name="T86" fmla="*/ 168 w 220"/>
              <a:gd name="T87" fmla="*/ 81 h 220"/>
              <a:gd name="T88" fmla="*/ 179 w 220"/>
              <a:gd name="T89" fmla="*/ 127 h 220"/>
              <a:gd name="T90" fmla="*/ 184 w 220"/>
              <a:gd name="T91" fmla="*/ 180 h 220"/>
              <a:gd name="T92" fmla="*/ 189 w 220"/>
              <a:gd name="T93" fmla="*/ 123 h 220"/>
              <a:gd name="T94" fmla="*/ 163 w 220"/>
              <a:gd name="T95" fmla="*/ 99 h 220"/>
              <a:gd name="T96" fmla="*/ 211 w 220"/>
              <a:gd name="T97" fmla="*/ 9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203" y="68"/>
                </a:moveTo>
                <a:cubicBezTo>
                  <a:pt x="202" y="68"/>
                  <a:pt x="202" y="68"/>
                  <a:pt x="202" y="68"/>
                </a:cubicBezTo>
                <a:cubicBezTo>
                  <a:pt x="201" y="67"/>
                  <a:pt x="197" y="64"/>
                  <a:pt x="193" y="64"/>
                </a:cubicBezTo>
                <a:cubicBezTo>
                  <a:pt x="193" y="64"/>
                  <a:pt x="193" y="64"/>
                  <a:pt x="192" y="64"/>
                </a:cubicBezTo>
                <a:cubicBezTo>
                  <a:pt x="191" y="63"/>
                  <a:pt x="190" y="61"/>
                  <a:pt x="188" y="61"/>
                </a:cubicBezTo>
                <a:cubicBezTo>
                  <a:pt x="187" y="57"/>
                  <a:pt x="183" y="57"/>
                  <a:pt x="182" y="57"/>
                </a:cubicBezTo>
                <a:cubicBezTo>
                  <a:pt x="179" y="57"/>
                  <a:pt x="179" y="57"/>
                  <a:pt x="176" y="58"/>
                </a:cubicBezTo>
                <a:cubicBezTo>
                  <a:pt x="175" y="59"/>
                  <a:pt x="171" y="61"/>
                  <a:pt x="164" y="64"/>
                </a:cubicBezTo>
                <a:cubicBezTo>
                  <a:pt x="166" y="61"/>
                  <a:pt x="167" y="59"/>
                  <a:pt x="167" y="57"/>
                </a:cubicBezTo>
                <a:cubicBezTo>
                  <a:pt x="171" y="57"/>
                  <a:pt x="171" y="57"/>
                  <a:pt x="171" y="57"/>
                </a:cubicBezTo>
                <a:cubicBezTo>
                  <a:pt x="171" y="53"/>
                  <a:pt x="171" y="53"/>
                  <a:pt x="171" y="53"/>
                </a:cubicBezTo>
                <a:cubicBezTo>
                  <a:pt x="171" y="48"/>
                  <a:pt x="172" y="42"/>
                  <a:pt x="173" y="41"/>
                </a:cubicBezTo>
                <a:cubicBezTo>
                  <a:pt x="175" y="39"/>
                  <a:pt x="180" y="38"/>
                  <a:pt x="182" y="38"/>
                </a:cubicBezTo>
                <a:cubicBezTo>
                  <a:pt x="182" y="38"/>
                  <a:pt x="182" y="38"/>
                  <a:pt x="182" y="38"/>
                </a:cubicBezTo>
                <a:cubicBezTo>
                  <a:pt x="191" y="46"/>
                  <a:pt x="198" y="57"/>
                  <a:pt x="203" y="68"/>
                </a:cubicBezTo>
                <a:close/>
                <a:moveTo>
                  <a:pt x="182" y="38"/>
                </a:moveTo>
                <a:cubicBezTo>
                  <a:pt x="182" y="38"/>
                  <a:pt x="182" y="38"/>
                  <a:pt x="182" y="38"/>
                </a:cubicBezTo>
                <a:cubicBezTo>
                  <a:pt x="182" y="38"/>
                  <a:pt x="182" y="38"/>
                  <a:pt x="182" y="38"/>
                </a:cubicBezTo>
                <a:close/>
                <a:moveTo>
                  <a:pt x="141" y="13"/>
                </a:moveTo>
                <a:cubicBezTo>
                  <a:pt x="137" y="17"/>
                  <a:pt x="137" y="17"/>
                  <a:pt x="137" y="17"/>
                </a:cubicBezTo>
                <a:cubicBezTo>
                  <a:pt x="136" y="18"/>
                  <a:pt x="136" y="18"/>
                  <a:pt x="136" y="18"/>
                </a:cubicBezTo>
                <a:cubicBezTo>
                  <a:pt x="136" y="21"/>
                  <a:pt x="133" y="31"/>
                  <a:pt x="133" y="37"/>
                </a:cubicBezTo>
                <a:cubicBezTo>
                  <a:pt x="131" y="37"/>
                  <a:pt x="127" y="38"/>
                  <a:pt x="118" y="38"/>
                </a:cubicBezTo>
                <a:cubicBezTo>
                  <a:pt x="117" y="38"/>
                  <a:pt x="115" y="35"/>
                  <a:pt x="113" y="32"/>
                </a:cubicBezTo>
                <a:cubicBezTo>
                  <a:pt x="111" y="30"/>
                  <a:pt x="108" y="27"/>
                  <a:pt x="105" y="24"/>
                </a:cubicBezTo>
                <a:cubicBezTo>
                  <a:pt x="102" y="20"/>
                  <a:pt x="101" y="13"/>
                  <a:pt x="102" y="8"/>
                </a:cubicBezTo>
                <a:cubicBezTo>
                  <a:pt x="105" y="8"/>
                  <a:pt x="107" y="8"/>
                  <a:pt x="110" y="8"/>
                </a:cubicBezTo>
                <a:cubicBezTo>
                  <a:pt x="121" y="8"/>
                  <a:pt x="131" y="10"/>
                  <a:pt x="141" y="13"/>
                </a:cubicBezTo>
                <a:close/>
                <a:moveTo>
                  <a:pt x="47" y="30"/>
                </a:moveTo>
                <a:cubicBezTo>
                  <a:pt x="51" y="27"/>
                  <a:pt x="55" y="24"/>
                  <a:pt x="60" y="21"/>
                </a:cubicBezTo>
                <a:cubicBezTo>
                  <a:pt x="65" y="28"/>
                  <a:pt x="65" y="28"/>
                  <a:pt x="65" y="28"/>
                </a:cubicBezTo>
                <a:cubicBezTo>
                  <a:pt x="66" y="34"/>
                  <a:pt x="68" y="40"/>
                  <a:pt x="68" y="42"/>
                </a:cubicBezTo>
                <a:cubicBezTo>
                  <a:pt x="68" y="46"/>
                  <a:pt x="68" y="48"/>
                  <a:pt x="68" y="49"/>
                </a:cubicBezTo>
                <a:cubicBezTo>
                  <a:pt x="66" y="49"/>
                  <a:pt x="65" y="50"/>
                  <a:pt x="64" y="50"/>
                </a:cubicBezTo>
                <a:cubicBezTo>
                  <a:pt x="61" y="51"/>
                  <a:pt x="59" y="52"/>
                  <a:pt x="55" y="50"/>
                </a:cubicBezTo>
                <a:cubicBezTo>
                  <a:pt x="54" y="49"/>
                  <a:pt x="54" y="49"/>
                  <a:pt x="54" y="49"/>
                </a:cubicBezTo>
                <a:cubicBezTo>
                  <a:pt x="54" y="48"/>
                  <a:pt x="55" y="46"/>
                  <a:pt x="56" y="45"/>
                </a:cubicBezTo>
                <a:cubicBezTo>
                  <a:pt x="59" y="42"/>
                  <a:pt x="59" y="42"/>
                  <a:pt x="59" y="42"/>
                </a:cubicBezTo>
                <a:lnTo>
                  <a:pt x="47" y="30"/>
                </a:lnTo>
                <a:close/>
                <a:moveTo>
                  <a:pt x="67" y="18"/>
                </a:moveTo>
                <a:cubicBezTo>
                  <a:pt x="67" y="17"/>
                  <a:pt x="68" y="17"/>
                  <a:pt x="68" y="17"/>
                </a:cubicBezTo>
                <a:cubicBezTo>
                  <a:pt x="68" y="19"/>
                  <a:pt x="68" y="19"/>
                  <a:pt x="68" y="19"/>
                </a:cubicBezTo>
                <a:lnTo>
                  <a:pt x="67" y="18"/>
                </a:lnTo>
                <a:close/>
                <a:moveTo>
                  <a:pt x="41" y="35"/>
                </a:moveTo>
                <a:cubicBezTo>
                  <a:pt x="48" y="42"/>
                  <a:pt x="48" y="42"/>
                  <a:pt x="48" y="42"/>
                </a:cubicBezTo>
                <a:cubicBezTo>
                  <a:pt x="47" y="44"/>
                  <a:pt x="46" y="47"/>
                  <a:pt x="46" y="50"/>
                </a:cubicBezTo>
                <a:cubicBezTo>
                  <a:pt x="46" y="52"/>
                  <a:pt x="48" y="55"/>
                  <a:pt x="51" y="57"/>
                </a:cubicBezTo>
                <a:cubicBezTo>
                  <a:pt x="55" y="58"/>
                  <a:pt x="57" y="59"/>
                  <a:pt x="60" y="59"/>
                </a:cubicBezTo>
                <a:cubicBezTo>
                  <a:pt x="62" y="59"/>
                  <a:pt x="64" y="58"/>
                  <a:pt x="66" y="58"/>
                </a:cubicBezTo>
                <a:cubicBezTo>
                  <a:pt x="67" y="57"/>
                  <a:pt x="68" y="57"/>
                  <a:pt x="68" y="57"/>
                </a:cubicBezTo>
                <a:cubicBezTo>
                  <a:pt x="76" y="57"/>
                  <a:pt x="76" y="46"/>
                  <a:pt x="76" y="42"/>
                </a:cubicBezTo>
                <a:cubicBezTo>
                  <a:pt x="76" y="38"/>
                  <a:pt x="73" y="27"/>
                  <a:pt x="72" y="25"/>
                </a:cubicBezTo>
                <a:cubicBezTo>
                  <a:pt x="69" y="20"/>
                  <a:pt x="69" y="20"/>
                  <a:pt x="69" y="20"/>
                </a:cubicBezTo>
                <a:cubicBezTo>
                  <a:pt x="78" y="20"/>
                  <a:pt x="78" y="20"/>
                  <a:pt x="78" y="20"/>
                </a:cubicBezTo>
                <a:cubicBezTo>
                  <a:pt x="80" y="24"/>
                  <a:pt x="80" y="24"/>
                  <a:pt x="80" y="24"/>
                </a:cubicBezTo>
                <a:cubicBezTo>
                  <a:pt x="80" y="37"/>
                  <a:pt x="80" y="37"/>
                  <a:pt x="80" y="37"/>
                </a:cubicBezTo>
                <a:cubicBezTo>
                  <a:pt x="82" y="38"/>
                  <a:pt x="82" y="38"/>
                  <a:pt x="82" y="38"/>
                </a:cubicBezTo>
                <a:cubicBezTo>
                  <a:pt x="82" y="38"/>
                  <a:pt x="90" y="42"/>
                  <a:pt x="97" y="45"/>
                </a:cubicBezTo>
                <a:cubicBezTo>
                  <a:pt x="98" y="46"/>
                  <a:pt x="99" y="46"/>
                  <a:pt x="97" y="51"/>
                </a:cubicBezTo>
                <a:cubicBezTo>
                  <a:pt x="96" y="53"/>
                  <a:pt x="95" y="55"/>
                  <a:pt x="95" y="57"/>
                </a:cubicBezTo>
                <a:cubicBezTo>
                  <a:pt x="95" y="59"/>
                  <a:pt x="93" y="61"/>
                  <a:pt x="91" y="61"/>
                </a:cubicBezTo>
                <a:cubicBezTo>
                  <a:pt x="87" y="61"/>
                  <a:pt x="85" y="64"/>
                  <a:pt x="83" y="66"/>
                </a:cubicBezTo>
                <a:cubicBezTo>
                  <a:pt x="83" y="67"/>
                  <a:pt x="82" y="68"/>
                  <a:pt x="81" y="69"/>
                </a:cubicBezTo>
                <a:cubicBezTo>
                  <a:pt x="79" y="71"/>
                  <a:pt x="78" y="73"/>
                  <a:pt x="77" y="75"/>
                </a:cubicBezTo>
                <a:cubicBezTo>
                  <a:pt x="75" y="78"/>
                  <a:pt x="73" y="80"/>
                  <a:pt x="69" y="84"/>
                </a:cubicBezTo>
                <a:cubicBezTo>
                  <a:pt x="66" y="88"/>
                  <a:pt x="64" y="90"/>
                  <a:pt x="64" y="92"/>
                </a:cubicBezTo>
                <a:cubicBezTo>
                  <a:pt x="63" y="93"/>
                  <a:pt x="62" y="93"/>
                  <a:pt x="59" y="95"/>
                </a:cubicBezTo>
                <a:cubicBezTo>
                  <a:pt x="57" y="96"/>
                  <a:pt x="56" y="96"/>
                  <a:pt x="55" y="97"/>
                </a:cubicBezTo>
                <a:cubicBezTo>
                  <a:pt x="49" y="98"/>
                  <a:pt x="49" y="101"/>
                  <a:pt x="49" y="106"/>
                </a:cubicBezTo>
                <a:cubicBezTo>
                  <a:pt x="49" y="114"/>
                  <a:pt x="53" y="115"/>
                  <a:pt x="57" y="116"/>
                </a:cubicBezTo>
                <a:cubicBezTo>
                  <a:pt x="59" y="116"/>
                  <a:pt x="61" y="116"/>
                  <a:pt x="63" y="117"/>
                </a:cubicBezTo>
                <a:cubicBezTo>
                  <a:pt x="66" y="119"/>
                  <a:pt x="67" y="121"/>
                  <a:pt x="69" y="124"/>
                </a:cubicBezTo>
                <a:cubicBezTo>
                  <a:pt x="71" y="127"/>
                  <a:pt x="73" y="130"/>
                  <a:pt x="78" y="133"/>
                </a:cubicBezTo>
                <a:cubicBezTo>
                  <a:pt x="81" y="134"/>
                  <a:pt x="86" y="137"/>
                  <a:pt x="92" y="140"/>
                </a:cubicBezTo>
                <a:cubicBezTo>
                  <a:pt x="100" y="145"/>
                  <a:pt x="111" y="151"/>
                  <a:pt x="120" y="155"/>
                </a:cubicBezTo>
                <a:cubicBezTo>
                  <a:pt x="124" y="158"/>
                  <a:pt x="125" y="159"/>
                  <a:pt x="125" y="159"/>
                </a:cubicBezTo>
                <a:cubicBezTo>
                  <a:pt x="125" y="160"/>
                  <a:pt x="124" y="160"/>
                  <a:pt x="124" y="161"/>
                </a:cubicBezTo>
                <a:cubicBezTo>
                  <a:pt x="123" y="163"/>
                  <a:pt x="121" y="164"/>
                  <a:pt x="121" y="167"/>
                </a:cubicBezTo>
                <a:cubicBezTo>
                  <a:pt x="121" y="170"/>
                  <a:pt x="121" y="173"/>
                  <a:pt x="118" y="180"/>
                </a:cubicBezTo>
                <a:cubicBezTo>
                  <a:pt x="116" y="184"/>
                  <a:pt x="114" y="186"/>
                  <a:pt x="108" y="189"/>
                </a:cubicBezTo>
                <a:cubicBezTo>
                  <a:pt x="105" y="191"/>
                  <a:pt x="101" y="194"/>
                  <a:pt x="96" y="198"/>
                </a:cubicBezTo>
                <a:cubicBezTo>
                  <a:pt x="92" y="201"/>
                  <a:pt x="87" y="205"/>
                  <a:pt x="87" y="209"/>
                </a:cubicBezTo>
                <a:cubicBezTo>
                  <a:pt x="85" y="209"/>
                  <a:pt x="83" y="208"/>
                  <a:pt x="81" y="208"/>
                </a:cubicBezTo>
                <a:cubicBezTo>
                  <a:pt x="82" y="203"/>
                  <a:pt x="84" y="196"/>
                  <a:pt x="84" y="189"/>
                </a:cubicBezTo>
                <a:cubicBezTo>
                  <a:pt x="84" y="178"/>
                  <a:pt x="80" y="175"/>
                  <a:pt x="73" y="172"/>
                </a:cubicBezTo>
                <a:cubicBezTo>
                  <a:pt x="72" y="172"/>
                  <a:pt x="71" y="171"/>
                  <a:pt x="70" y="171"/>
                </a:cubicBezTo>
                <a:cubicBezTo>
                  <a:pt x="65" y="168"/>
                  <a:pt x="65" y="166"/>
                  <a:pt x="62" y="159"/>
                </a:cubicBezTo>
                <a:cubicBezTo>
                  <a:pt x="62" y="158"/>
                  <a:pt x="61" y="156"/>
                  <a:pt x="61" y="154"/>
                </a:cubicBezTo>
                <a:cubicBezTo>
                  <a:pt x="59" y="149"/>
                  <a:pt x="61" y="147"/>
                  <a:pt x="64" y="143"/>
                </a:cubicBezTo>
                <a:cubicBezTo>
                  <a:pt x="66" y="140"/>
                  <a:pt x="69" y="137"/>
                  <a:pt x="69" y="132"/>
                </a:cubicBezTo>
                <a:cubicBezTo>
                  <a:pt x="69" y="124"/>
                  <a:pt x="63" y="120"/>
                  <a:pt x="53" y="120"/>
                </a:cubicBezTo>
                <a:cubicBezTo>
                  <a:pt x="53" y="120"/>
                  <a:pt x="53" y="120"/>
                  <a:pt x="53" y="120"/>
                </a:cubicBezTo>
                <a:cubicBezTo>
                  <a:pt x="52" y="120"/>
                  <a:pt x="46" y="117"/>
                  <a:pt x="40" y="114"/>
                </a:cubicBezTo>
                <a:cubicBezTo>
                  <a:pt x="36" y="112"/>
                  <a:pt x="31" y="109"/>
                  <a:pt x="25" y="106"/>
                </a:cubicBezTo>
                <a:cubicBezTo>
                  <a:pt x="15" y="101"/>
                  <a:pt x="18" y="74"/>
                  <a:pt x="19" y="65"/>
                </a:cubicBezTo>
                <a:cubicBezTo>
                  <a:pt x="18" y="65"/>
                  <a:pt x="18" y="65"/>
                  <a:pt x="18" y="65"/>
                </a:cubicBezTo>
                <a:cubicBezTo>
                  <a:pt x="24" y="54"/>
                  <a:pt x="32" y="44"/>
                  <a:pt x="41" y="35"/>
                </a:cubicBezTo>
                <a:close/>
                <a:moveTo>
                  <a:pt x="8" y="110"/>
                </a:moveTo>
                <a:cubicBezTo>
                  <a:pt x="8" y="104"/>
                  <a:pt x="9" y="97"/>
                  <a:pt x="10" y="91"/>
                </a:cubicBezTo>
                <a:cubicBezTo>
                  <a:pt x="11" y="101"/>
                  <a:pt x="14" y="110"/>
                  <a:pt x="21" y="114"/>
                </a:cubicBezTo>
                <a:cubicBezTo>
                  <a:pt x="27" y="116"/>
                  <a:pt x="32" y="119"/>
                  <a:pt x="37" y="122"/>
                </a:cubicBezTo>
                <a:cubicBezTo>
                  <a:pt x="46" y="127"/>
                  <a:pt x="50" y="129"/>
                  <a:pt x="53" y="129"/>
                </a:cubicBezTo>
                <a:cubicBezTo>
                  <a:pt x="60" y="129"/>
                  <a:pt x="61" y="131"/>
                  <a:pt x="61" y="133"/>
                </a:cubicBezTo>
                <a:cubicBezTo>
                  <a:pt x="61" y="134"/>
                  <a:pt x="59" y="136"/>
                  <a:pt x="58" y="138"/>
                </a:cubicBezTo>
                <a:cubicBezTo>
                  <a:pt x="55" y="142"/>
                  <a:pt x="50" y="148"/>
                  <a:pt x="53" y="157"/>
                </a:cubicBezTo>
                <a:cubicBezTo>
                  <a:pt x="54" y="158"/>
                  <a:pt x="54" y="160"/>
                  <a:pt x="55" y="161"/>
                </a:cubicBezTo>
                <a:cubicBezTo>
                  <a:pt x="57" y="170"/>
                  <a:pt x="59" y="174"/>
                  <a:pt x="67" y="178"/>
                </a:cubicBezTo>
                <a:cubicBezTo>
                  <a:pt x="68" y="178"/>
                  <a:pt x="69" y="179"/>
                  <a:pt x="70" y="179"/>
                </a:cubicBezTo>
                <a:cubicBezTo>
                  <a:pt x="75" y="182"/>
                  <a:pt x="76" y="182"/>
                  <a:pt x="76" y="190"/>
                </a:cubicBezTo>
                <a:cubicBezTo>
                  <a:pt x="76" y="195"/>
                  <a:pt x="75" y="201"/>
                  <a:pt x="74" y="205"/>
                </a:cubicBezTo>
                <a:cubicBezTo>
                  <a:pt x="35" y="191"/>
                  <a:pt x="8" y="153"/>
                  <a:pt x="8" y="110"/>
                </a:cubicBezTo>
                <a:close/>
                <a:moveTo>
                  <a:pt x="110" y="212"/>
                </a:moveTo>
                <a:cubicBezTo>
                  <a:pt x="105" y="212"/>
                  <a:pt x="100" y="212"/>
                  <a:pt x="95" y="211"/>
                </a:cubicBezTo>
                <a:cubicBezTo>
                  <a:pt x="95" y="210"/>
                  <a:pt x="95" y="210"/>
                  <a:pt x="95" y="210"/>
                </a:cubicBezTo>
                <a:cubicBezTo>
                  <a:pt x="95" y="209"/>
                  <a:pt x="96" y="208"/>
                  <a:pt x="101" y="204"/>
                </a:cubicBezTo>
                <a:cubicBezTo>
                  <a:pt x="106" y="201"/>
                  <a:pt x="110" y="198"/>
                  <a:pt x="113" y="196"/>
                </a:cubicBezTo>
                <a:cubicBezTo>
                  <a:pt x="119" y="192"/>
                  <a:pt x="122" y="190"/>
                  <a:pt x="125" y="184"/>
                </a:cubicBezTo>
                <a:cubicBezTo>
                  <a:pt x="129" y="176"/>
                  <a:pt x="129" y="171"/>
                  <a:pt x="129" y="167"/>
                </a:cubicBezTo>
                <a:cubicBezTo>
                  <a:pt x="129" y="167"/>
                  <a:pt x="130" y="166"/>
                  <a:pt x="130" y="166"/>
                </a:cubicBezTo>
                <a:cubicBezTo>
                  <a:pt x="131" y="164"/>
                  <a:pt x="134" y="162"/>
                  <a:pt x="133" y="158"/>
                </a:cubicBezTo>
                <a:cubicBezTo>
                  <a:pt x="132" y="154"/>
                  <a:pt x="129" y="151"/>
                  <a:pt x="123" y="148"/>
                </a:cubicBezTo>
                <a:cubicBezTo>
                  <a:pt x="114" y="144"/>
                  <a:pt x="104" y="138"/>
                  <a:pt x="96" y="133"/>
                </a:cubicBezTo>
                <a:cubicBezTo>
                  <a:pt x="90" y="130"/>
                  <a:pt x="85" y="127"/>
                  <a:pt x="82" y="125"/>
                </a:cubicBezTo>
                <a:cubicBezTo>
                  <a:pt x="79" y="124"/>
                  <a:pt x="77" y="122"/>
                  <a:pt x="76" y="119"/>
                </a:cubicBezTo>
                <a:cubicBezTo>
                  <a:pt x="73" y="116"/>
                  <a:pt x="71" y="113"/>
                  <a:pt x="66" y="110"/>
                </a:cubicBezTo>
                <a:cubicBezTo>
                  <a:pt x="63" y="109"/>
                  <a:pt x="60" y="108"/>
                  <a:pt x="58" y="108"/>
                </a:cubicBezTo>
                <a:cubicBezTo>
                  <a:pt x="58" y="108"/>
                  <a:pt x="58" y="108"/>
                  <a:pt x="57" y="108"/>
                </a:cubicBezTo>
                <a:cubicBezTo>
                  <a:pt x="57" y="107"/>
                  <a:pt x="57" y="107"/>
                  <a:pt x="57" y="106"/>
                </a:cubicBezTo>
                <a:cubicBezTo>
                  <a:pt x="57" y="106"/>
                  <a:pt x="57" y="105"/>
                  <a:pt x="57" y="104"/>
                </a:cubicBezTo>
                <a:cubicBezTo>
                  <a:pt x="58" y="104"/>
                  <a:pt x="60" y="103"/>
                  <a:pt x="63" y="102"/>
                </a:cubicBezTo>
                <a:cubicBezTo>
                  <a:pt x="67" y="100"/>
                  <a:pt x="69" y="98"/>
                  <a:pt x="70" y="96"/>
                </a:cubicBezTo>
                <a:cubicBezTo>
                  <a:pt x="71" y="95"/>
                  <a:pt x="72" y="93"/>
                  <a:pt x="75" y="90"/>
                </a:cubicBezTo>
                <a:cubicBezTo>
                  <a:pt x="80" y="85"/>
                  <a:pt x="82" y="82"/>
                  <a:pt x="83" y="79"/>
                </a:cubicBezTo>
                <a:cubicBezTo>
                  <a:pt x="84" y="77"/>
                  <a:pt x="85" y="76"/>
                  <a:pt x="86" y="75"/>
                </a:cubicBezTo>
                <a:cubicBezTo>
                  <a:pt x="88" y="73"/>
                  <a:pt x="89" y="71"/>
                  <a:pt x="90" y="70"/>
                </a:cubicBezTo>
                <a:cubicBezTo>
                  <a:pt x="90" y="70"/>
                  <a:pt x="91" y="69"/>
                  <a:pt x="91" y="69"/>
                </a:cubicBezTo>
                <a:cubicBezTo>
                  <a:pt x="97" y="69"/>
                  <a:pt x="103" y="63"/>
                  <a:pt x="103" y="57"/>
                </a:cubicBezTo>
                <a:cubicBezTo>
                  <a:pt x="103" y="57"/>
                  <a:pt x="103" y="55"/>
                  <a:pt x="104" y="54"/>
                </a:cubicBezTo>
                <a:cubicBezTo>
                  <a:pt x="106" y="51"/>
                  <a:pt x="110" y="43"/>
                  <a:pt x="101" y="38"/>
                </a:cubicBezTo>
                <a:cubicBezTo>
                  <a:pt x="96" y="36"/>
                  <a:pt x="91" y="33"/>
                  <a:pt x="88" y="32"/>
                </a:cubicBezTo>
                <a:cubicBezTo>
                  <a:pt x="88" y="22"/>
                  <a:pt x="88" y="22"/>
                  <a:pt x="88" y="22"/>
                </a:cubicBezTo>
                <a:cubicBezTo>
                  <a:pt x="82" y="12"/>
                  <a:pt x="82" y="12"/>
                  <a:pt x="82" y="12"/>
                </a:cubicBezTo>
                <a:cubicBezTo>
                  <a:pt x="82" y="12"/>
                  <a:pt x="82" y="12"/>
                  <a:pt x="82" y="12"/>
                </a:cubicBezTo>
                <a:cubicBezTo>
                  <a:pt x="86" y="11"/>
                  <a:pt x="90" y="10"/>
                  <a:pt x="94" y="9"/>
                </a:cubicBezTo>
                <a:cubicBezTo>
                  <a:pt x="93" y="15"/>
                  <a:pt x="94" y="24"/>
                  <a:pt x="100" y="30"/>
                </a:cubicBezTo>
                <a:cubicBezTo>
                  <a:pt x="102" y="32"/>
                  <a:pt x="105" y="35"/>
                  <a:pt x="107" y="37"/>
                </a:cubicBezTo>
                <a:cubicBezTo>
                  <a:pt x="110" y="42"/>
                  <a:pt x="113" y="46"/>
                  <a:pt x="118" y="46"/>
                </a:cubicBezTo>
                <a:cubicBezTo>
                  <a:pt x="132" y="46"/>
                  <a:pt x="141" y="45"/>
                  <a:pt x="141" y="38"/>
                </a:cubicBezTo>
                <a:cubicBezTo>
                  <a:pt x="141" y="36"/>
                  <a:pt x="142" y="27"/>
                  <a:pt x="144" y="21"/>
                </a:cubicBezTo>
                <a:cubicBezTo>
                  <a:pt x="149" y="16"/>
                  <a:pt x="149" y="16"/>
                  <a:pt x="149" y="16"/>
                </a:cubicBezTo>
                <a:cubicBezTo>
                  <a:pt x="159" y="20"/>
                  <a:pt x="167" y="25"/>
                  <a:pt x="175" y="31"/>
                </a:cubicBezTo>
                <a:cubicBezTo>
                  <a:pt x="172" y="32"/>
                  <a:pt x="170" y="33"/>
                  <a:pt x="168" y="35"/>
                </a:cubicBezTo>
                <a:cubicBezTo>
                  <a:pt x="164" y="39"/>
                  <a:pt x="163" y="46"/>
                  <a:pt x="163" y="50"/>
                </a:cubicBezTo>
                <a:cubicBezTo>
                  <a:pt x="161" y="51"/>
                  <a:pt x="159" y="53"/>
                  <a:pt x="159" y="56"/>
                </a:cubicBezTo>
                <a:cubicBezTo>
                  <a:pt x="159" y="57"/>
                  <a:pt x="157" y="59"/>
                  <a:pt x="156" y="61"/>
                </a:cubicBezTo>
                <a:cubicBezTo>
                  <a:pt x="152" y="65"/>
                  <a:pt x="149" y="69"/>
                  <a:pt x="151" y="72"/>
                </a:cubicBezTo>
                <a:cubicBezTo>
                  <a:pt x="154" y="76"/>
                  <a:pt x="159" y="74"/>
                  <a:pt x="165" y="72"/>
                </a:cubicBezTo>
                <a:cubicBezTo>
                  <a:pt x="174" y="68"/>
                  <a:pt x="178" y="66"/>
                  <a:pt x="180" y="65"/>
                </a:cubicBezTo>
                <a:cubicBezTo>
                  <a:pt x="180" y="65"/>
                  <a:pt x="180" y="65"/>
                  <a:pt x="180" y="65"/>
                </a:cubicBezTo>
                <a:cubicBezTo>
                  <a:pt x="181" y="68"/>
                  <a:pt x="185" y="69"/>
                  <a:pt x="186" y="69"/>
                </a:cubicBezTo>
                <a:cubicBezTo>
                  <a:pt x="186" y="69"/>
                  <a:pt x="186" y="69"/>
                  <a:pt x="187" y="69"/>
                </a:cubicBezTo>
                <a:cubicBezTo>
                  <a:pt x="188" y="70"/>
                  <a:pt x="190" y="72"/>
                  <a:pt x="193" y="72"/>
                </a:cubicBezTo>
                <a:cubicBezTo>
                  <a:pt x="195" y="72"/>
                  <a:pt x="197" y="74"/>
                  <a:pt x="198" y="75"/>
                </a:cubicBezTo>
                <a:cubicBezTo>
                  <a:pt x="199" y="76"/>
                  <a:pt x="199" y="76"/>
                  <a:pt x="199" y="76"/>
                </a:cubicBezTo>
                <a:cubicBezTo>
                  <a:pt x="206" y="76"/>
                  <a:pt x="206" y="76"/>
                  <a:pt x="206" y="76"/>
                </a:cubicBezTo>
                <a:cubicBezTo>
                  <a:pt x="207" y="79"/>
                  <a:pt x="208" y="82"/>
                  <a:pt x="209" y="85"/>
                </a:cubicBezTo>
                <a:cubicBezTo>
                  <a:pt x="208" y="84"/>
                  <a:pt x="207" y="84"/>
                  <a:pt x="206" y="84"/>
                </a:cubicBezTo>
                <a:cubicBezTo>
                  <a:pt x="197" y="79"/>
                  <a:pt x="190" y="76"/>
                  <a:pt x="186" y="76"/>
                </a:cubicBezTo>
                <a:cubicBezTo>
                  <a:pt x="182" y="76"/>
                  <a:pt x="171" y="79"/>
                  <a:pt x="169" y="80"/>
                </a:cubicBezTo>
                <a:cubicBezTo>
                  <a:pt x="168" y="80"/>
                  <a:pt x="168" y="80"/>
                  <a:pt x="168" y="80"/>
                </a:cubicBezTo>
                <a:cubicBezTo>
                  <a:pt x="168" y="81"/>
                  <a:pt x="168" y="81"/>
                  <a:pt x="168" y="81"/>
                </a:cubicBezTo>
                <a:cubicBezTo>
                  <a:pt x="162" y="86"/>
                  <a:pt x="155" y="94"/>
                  <a:pt x="155" y="99"/>
                </a:cubicBezTo>
                <a:cubicBezTo>
                  <a:pt x="155" y="99"/>
                  <a:pt x="155" y="100"/>
                  <a:pt x="155" y="101"/>
                </a:cubicBezTo>
                <a:cubicBezTo>
                  <a:pt x="153" y="106"/>
                  <a:pt x="150" y="117"/>
                  <a:pt x="161" y="125"/>
                </a:cubicBezTo>
                <a:cubicBezTo>
                  <a:pt x="168" y="130"/>
                  <a:pt x="175" y="128"/>
                  <a:pt x="179" y="127"/>
                </a:cubicBezTo>
                <a:cubicBezTo>
                  <a:pt x="180" y="127"/>
                  <a:pt x="181" y="126"/>
                  <a:pt x="182" y="126"/>
                </a:cubicBezTo>
                <a:cubicBezTo>
                  <a:pt x="182" y="126"/>
                  <a:pt x="182" y="126"/>
                  <a:pt x="182" y="127"/>
                </a:cubicBezTo>
                <a:cubicBezTo>
                  <a:pt x="186" y="134"/>
                  <a:pt x="186" y="141"/>
                  <a:pt x="186" y="148"/>
                </a:cubicBezTo>
                <a:cubicBezTo>
                  <a:pt x="186" y="153"/>
                  <a:pt x="185" y="172"/>
                  <a:pt x="184" y="180"/>
                </a:cubicBezTo>
                <a:cubicBezTo>
                  <a:pt x="166" y="200"/>
                  <a:pt x="139" y="212"/>
                  <a:pt x="110" y="212"/>
                </a:cubicBezTo>
                <a:close/>
                <a:moveTo>
                  <a:pt x="191" y="172"/>
                </a:moveTo>
                <a:cubicBezTo>
                  <a:pt x="192" y="165"/>
                  <a:pt x="194" y="153"/>
                  <a:pt x="194" y="148"/>
                </a:cubicBezTo>
                <a:cubicBezTo>
                  <a:pt x="194" y="140"/>
                  <a:pt x="194" y="132"/>
                  <a:pt x="189" y="123"/>
                </a:cubicBezTo>
                <a:cubicBezTo>
                  <a:pt x="186" y="117"/>
                  <a:pt x="180" y="118"/>
                  <a:pt x="177" y="119"/>
                </a:cubicBezTo>
                <a:cubicBezTo>
                  <a:pt x="173" y="120"/>
                  <a:pt x="170" y="121"/>
                  <a:pt x="165" y="118"/>
                </a:cubicBezTo>
                <a:cubicBezTo>
                  <a:pt x="159" y="114"/>
                  <a:pt x="160" y="110"/>
                  <a:pt x="162" y="103"/>
                </a:cubicBezTo>
                <a:cubicBezTo>
                  <a:pt x="163" y="102"/>
                  <a:pt x="163" y="100"/>
                  <a:pt x="163" y="99"/>
                </a:cubicBezTo>
                <a:cubicBezTo>
                  <a:pt x="164" y="97"/>
                  <a:pt x="168" y="92"/>
                  <a:pt x="173" y="87"/>
                </a:cubicBezTo>
                <a:cubicBezTo>
                  <a:pt x="178" y="85"/>
                  <a:pt x="184" y="84"/>
                  <a:pt x="186" y="84"/>
                </a:cubicBezTo>
                <a:cubicBezTo>
                  <a:pt x="189" y="84"/>
                  <a:pt x="197" y="88"/>
                  <a:pt x="203" y="91"/>
                </a:cubicBezTo>
                <a:cubicBezTo>
                  <a:pt x="206" y="93"/>
                  <a:pt x="209" y="93"/>
                  <a:pt x="211" y="94"/>
                </a:cubicBezTo>
                <a:cubicBezTo>
                  <a:pt x="212" y="99"/>
                  <a:pt x="212" y="104"/>
                  <a:pt x="212" y="110"/>
                </a:cubicBezTo>
                <a:cubicBezTo>
                  <a:pt x="212" y="133"/>
                  <a:pt x="204" y="155"/>
                  <a:pt x="191" y="172"/>
                </a:cubicBezTo>
                <a:close/>
              </a:path>
            </a:pathLst>
          </a:custGeom>
          <a:solidFill>
            <a:schemeClr val="accent5">
              <a:lumMod val="20000"/>
              <a:lumOff val="8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2">
            <a:extLst>
              <a:ext uri="{FF2B5EF4-FFF2-40B4-BE49-F238E27FC236}">
                <a16:creationId xmlns:a16="http://schemas.microsoft.com/office/drawing/2014/main" id="{73DA7838-2C8F-4EAF-9140-ABA8CA872BA9}"/>
              </a:ext>
            </a:extLst>
          </p:cNvPr>
          <p:cNvSpPr>
            <a:spLocks noEditPoints="1"/>
          </p:cNvSpPr>
          <p:nvPr/>
        </p:nvSpPr>
        <p:spPr bwMode="auto">
          <a:xfrm rot="20127549">
            <a:off x="4145947" y="586928"/>
            <a:ext cx="361594" cy="233087"/>
          </a:xfrm>
          <a:custGeom>
            <a:avLst/>
            <a:gdLst>
              <a:gd name="T0" fmla="*/ 222 w 224"/>
              <a:gd name="T1" fmla="*/ 8 h 144"/>
              <a:gd name="T2" fmla="*/ 222 w 224"/>
              <a:gd name="T3" fmla="*/ 0 h 144"/>
              <a:gd name="T4" fmla="*/ 118 w 224"/>
              <a:gd name="T5" fmla="*/ 0 h 144"/>
              <a:gd name="T6" fmla="*/ 68 w 224"/>
              <a:gd name="T7" fmla="*/ 126 h 144"/>
              <a:gd name="T8" fmla="*/ 23 w 224"/>
              <a:gd name="T9" fmla="*/ 52 h 144"/>
              <a:gd name="T10" fmla="*/ 0 w 224"/>
              <a:gd name="T11" fmla="*/ 52 h 144"/>
              <a:gd name="T12" fmla="*/ 0 w 224"/>
              <a:gd name="T13" fmla="*/ 60 h 144"/>
              <a:gd name="T14" fmla="*/ 18 w 224"/>
              <a:gd name="T15" fmla="*/ 60 h 144"/>
              <a:gd name="T16" fmla="*/ 69 w 224"/>
              <a:gd name="T17" fmla="*/ 144 h 144"/>
              <a:gd name="T18" fmla="*/ 124 w 224"/>
              <a:gd name="T19" fmla="*/ 8 h 144"/>
              <a:gd name="T20" fmla="*/ 222 w 224"/>
              <a:gd name="T21" fmla="*/ 8 h 144"/>
              <a:gd name="T22" fmla="*/ 183 w 224"/>
              <a:gd name="T23" fmla="*/ 65 h 144"/>
              <a:gd name="T24" fmla="*/ 150 w 224"/>
              <a:gd name="T25" fmla="*/ 97 h 144"/>
              <a:gd name="T26" fmla="*/ 117 w 224"/>
              <a:gd name="T27" fmla="*/ 65 h 144"/>
              <a:gd name="T28" fmla="*/ 112 w 224"/>
              <a:gd name="T29" fmla="*/ 70 h 144"/>
              <a:gd name="T30" fmla="*/ 144 w 224"/>
              <a:gd name="T31" fmla="*/ 103 h 144"/>
              <a:gd name="T32" fmla="*/ 112 w 224"/>
              <a:gd name="T33" fmla="*/ 135 h 144"/>
              <a:gd name="T34" fmla="*/ 117 w 224"/>
              <a:gd name="T35" fmla="*/ 140 h 144"/>
              <a:gd name="T36" fmla="*/ 150 w 224"/>
              <a:gd name="T37" fmla="*/ 108 h 144"/>
              <a:gd name="T38" fmla="*/ 183 w 224"/>
              <a:gd name="T39" fmla="*/ 140 h 144"/>
              <a:gd name="T40" fmla="*/ 189 w 224"/>
              <a:gd name="T41" fmla="*/ 135 h 144"/>
              <a:gd name="T42" fmla="*/ 156 w 224"/>
              <a:gd name="T43" fmla="*/ 103 h 144"/>
              <a:gd name="T44" fmla="*/ 189 w 224"/>
              <a:gd name="T45" fmla="*/ 70 h 144"/>
              <a:gd name="T46" fmla="*/ 183 w 224"/>
              <a:gd name="T47" fmla="*/ 65 h 144"/>
              <a:gd name="T48" fmla="*/ 211 w 224"/>
              <a:gd name="T49" fmla="*/ 57 h 144"/>
              <a:gd name="T50" fmla="*/ 219 w 224"/>
              <a:gd name="T51" fmla="*/ 50 h 144"/>
              <a:gd name="T52" fmla="*/ 224 w 224"/>
              <a:gd name="T53" fmla="*/ 39 h 144"/>
              <a:gd name="T54" fmla="*/ 220 w 224"/>
              <a:gd name="T55" fmla="*/ 31 h 144"/>
              <a:gd name="T56" fmla="*/ 212 w 224"/>
              <a:gd name="T57" fmla="*/ 29 h 144"/>
              <a:gd name="T58" fmla="*/ 204 w 224"/>
              <a:gd name="T59" fmla="*/ 30 h 144"/>
              <a:gd name="T60" fmla="*/ 200 w 224"/>
              <a:gd name="T61" fmla="*/ 33 h 144"/>
              <a:gd name="T62" fmla="*/ 204 w 224"/>
              <a:gd name="T63" fmla="*/ 38 h 144"/>
              <a:gd name="T64" fmla="*/ 211 w 224"/>
              <a:gd name="T65" fmla="*/ 35 h 144"/>
              <a:gd name="T66" fmla="*/ 217 w 224"/>
              <a:gd name="T67" fmla="*/ 38 h 144"/>
              <a:gd name="T68" fmla="*/ 217 w 224"/>
              <a:gd name="T69" fmla="*/ 42 h 144"/>
              <a:gd name="T70" fmla="*/ 209 w 224"/>
              <a:gd name="T71" fmla="*/ 51 h 144"/>
              <a:gd name="T72" fmla="*/ 200 w 224"/>
              <a:gd name="T73" fmla="*/ 57 h 144"/>
              <a:gd name="T74" fmla="*/ 200 w 224"/>
              <a:gd name="T75" fmla="*/ 64 h 144"/>
              <a:gd name="T76" fmla="*/ 224 w 224"/>
              <a:gd name="T77" fmla="*/ 64 h 144"/>
              <a:gd name="T78" fmla="*/ 224 w 224"/>
              <a:gd name="T79" fmla="*/ 57 h 144"/>
              <a:gd name="T80" fmla="*/ 211 w 224"/>
              <a:gd name="T81" fmla="*/ 5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144">
                <a:moveTo>
                  <a:pt x="222" y="8"/>
                </a:moveTo>
                <a:cubicBezTo>
                  <a:pt x="222" y="0"/>
                  <a:pt x="222" y="0"/>
                  <a:pt x="222" y="0"/>
                </a:cubicBezTo>
                <a:cubicBezTo>
                  <a:pt x="118" y="0"/>
                  <a:pt x="118" y="0"/>
                  <a:pt x="118" y="0"/>
                </a:cubicBezTo>
                <a:cubicBezTo>
                  <a:pt x="68" y="126"/>
                  <a:pt x="68" y="126"/>
                  <a:pt x="68" y="126"/>
                </a:cubicBezTo>
                <a:cubicBezTo>
                  <a:pt x="23" y="52"/>
                  <a:pt x="23" y="52"/>
                  <a:pt x="23" y="52"/>
                </a:cubicBezTo>
                <a:cubicBezTo>
                  <a:pt x="0" y="52"/>
                  <a:pt x="0" y="52"/>
                  <a:pt x="0" y="52"/>
                </a:cubicBezTo>
                <a:cubicBezTo>
                  <a:pt x="0" y="60"/>
                  <a:pt x="0" y="60"/>
                  <a:pt x="0" y="60"/>
                </a:cubicBezTo>
                <a:cubicBezTo>
                  <a:pt x="18" y="60"/>
                  <a:pt x="18" y="60"/>
                  <a:pt x="18" y="60"/>
                </a:cubicBezTo>
                <a:cubicBezTo>
                  <a:pt x="69" y="144"/>
                  <a:pt x="69" y="144"/>
                  <a:pt x="69" y="144"/>
                </a:cubicBezTo>
                <a:cubicBezTo>
                  <a:pt x="124" y="8"/>
                  <a:pt x="124" y="8"/>
                  <a:pt x="124" y="8"/>
                </a:cubicBezTo>
                <a:lnTo>
                  <a:pt x="222" y="8"/>
                </a:lnTo>
                <a:close/>
                <a:moveTo>
                  <a:pt x="183" y="65"/>
                </a:moveTo>
                <a:cubicBezTo>
                  <a:pt x="150" y="97"/>
                  <a:pt x="150" y="97"/>
                  <a:pt x="150" y="97"/>
                </a:cubicBezTo>
                <a:cubicBezTo>
                  <a:pt x="117" y="65"/>
                  <a:pt x="117" y="65"/>
                  <a:pt x="117" y="65"/>
                </a:cubicBezTo>
                <a:cubicBezTo>
                  <a:pt x="112" y="70"/>
                  <a:pt x="112" y="70"/>
                  <a:pt x="112" y="70"/>
                </a:cubicBezTo>
                <a:cubicBezTo>
                  <a:pt x="144" y="103"/>
                  <a:pt x="144" y="103"/>
                  <a:pt x="144" y="103"/>
                </a:cubicBezTo>
                <a:cubicBezTo>
                  <a:pt x="112" y="135"/>
                  <a:pt x="112" y="135"/>
                  <a:pt x="112" y="135"/>
                </a:cubicBezTo>
                <a:cubicBezTo>
                  <a:pt x="117" y="140"/>
                  <a:pt x="117" y="140"/>
                  <a:pt x="117" y="140"/>
                </a:cubicBezTo>
                <a:cubicBezTo>
                  <a:pt x="150" y="108"/>
                  <a:pt x="150" y="108"/>
                  <a:pt x="150" y="108"/>
                </a:cubicBezTo>
                <a:cubicBezTo>
                  <a:pt x="183" y="140"/>
                  <a:pt x="183" y="140"/>
                  <a:pt x="183" y="140"/>
                </a:cubicBezTo>
                <a:cubicBezTo>
                  <a:pt x="189" y="135"/>
                  <a:pt x="189" y="135"/>
                  <a:pt x="189" y="135"/>
                </a:cubicBezTo>
                <a:cubicBezTo>
                  <a:pt x="156" y="103"/>
                  <a:pt x="156" y="103"/>
                  <a:pt x="156" y="103"/>
                </a:cubicBezTo>
                <a:cubicBezTo>
                  <a:pt x="189" y="70"/>
                  <a:pt x="189" y="70"/>
                  <a:pt x="189" y="70"/>
                </a:cubicBezTo>
                <a:lnTo>
                  <a:pt x="183" y="65"/>
                </a:lnTo>
                <a:close/>
                <a:moveTo>
                  <a:pt x="211" y="57"/>
                </a:moveTo>
                <a:cubicBezTo>
                  <a:pt x="213" y="56"/>
                  <a:pt x="216" y="53"/>
                  <a:pt x="219" y="50"/>
                </a:cubicBezTo>
                <a:cubicBezTo>
                  <a:pt x="222" y="47"/>
                  <a:pt x="224" y="43"/>
                  <a:pt x="224" y="39"/>
                </a:cubicBezTo>
                <a:cubicBezTo>
                  <a:pt x="224" y="35"/>
                  <a:pt x="223" y="33"/>
                  <a:pt x="220" y="31"/>
                </a:cubicBezTo>
                <a:cubicBezTo>
                  <a:pt x="218" y="29"/>
                  <a:pt x="215" y="29"/>
                  <a:pt x="212" y="29"/>
                </a:cubicBezTo>
                <a:cubicBezTo>
                  <a:pt x="208" y="29"/>
                  <a:pt x="206" y="29"/>
                  <a:pt x="204" y="30"/>
                </a:cubicBezTo>
                <a:cubicBezTo>
                  <a:pt x="203" y="31"/>
                  <a:pt x="201" y="32"/>
                  <a:pt x="200" y="33"/>
                </a:cubicBezTo>
                <a:cubicBezTo>
                  <a:pt x="204" y="38"/>
                  <a:pt x="204" y="38"/>
                  <a:pt x="204" y="38"/>
                </a:cubicBezTo>
                <a:cubicBezTo>
                  <a:pt x="206" y="36"/>
                  <a:pt x="208" y="35"/>
                  <a:pt x="211" y="35"/>
                </a:cubicBezTo>
                <a:cubicBezTo>
                  <a:pt x="214" y="35"/>
                  <a:pt x="216" y="36"/>
                  <a:pt x="217" y="38"/>
                </a:cubicBezTo>
                <a:cubicBezTo>
                  <a:pt x="218" y="39"/>
                  <a:pt x="218" y="41"/>
                  <a:pt x="217" y="42"/>
                </a:cubicBezTo>
                <a:cubicBezTo>
                  <a:pt x="216" y="44"/>
                  <a:pt x="214" y="47"/>
                  <a:pt x="209" y="51"/>
                </a:cubicBezTo>
                <a:cubicBezTo>
                  <a:pt x="205" y="55"/>
                  <a:pt x="202" y="57"/>
                  <a:pt x="200" y="57"/>
                </a:cubicBezTo>
                <a:cubicBezTo>
                  <a:pt x="200" y="64"/>
                  <a:pt x="200" y="64"/>
                  <a:pt x="200" y="64"/>
                </a:cubicBezTo>
                <a:cubicBezTo>
                  <a:pt x="224" y="64"/>
                  <a:pt x="224" y="64"/>
                  <a:pt x="224" y="64"/>
                </a:cubicBezTo>
                <a:cubicBezTo>
                  <a:pt x="224" y="57"/>
                  <a:pt x="224" y="57"/>
                  <a:pt x="224" y="57"/>
                </a:cubicBezTo>
                <a:lnTo>
                  <a:pt x="211" y="57"/>
                </a:lnTo>
                <a:close/>
              </a:path>
            </a:pathLst>
          </a:custGeom>
          <a:solidFill>
            <a:schemeClr val="accent3">
              <a:lumMod val="40000"/>
              <a:lumOff val="6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0">
            <a:extLst>
              <a:ext uri="{FF2B5EF4-FFF2-40B4-BE49-F238E27FC236}">
                <a16:creationId xmlns:a16="http://schemas.microsoft.com/office/drawing/2014/main" id="{F6AF0FE4-CE84-4588-81E7-4F920109B5D9}"/>
              </a:ext>
            </a:extLst>
          </p:cNvPr>
          <p:cNvSpPr>
            <a:spLocks noEditPoints="1"/>
          </p:cNvSpPr>
          <p:nvPr/>
        </p:nvSpPr>
        <p:spPr bwMode="auto">
          <a:xfrm>
            <a:off x="9710683" y="1670338"/>
            <a:ext cx="349940" cy="348963"/>
          </a:xfrm>
          <a:custGeom>
            <a:avLst/>
            <a:gdLst>
              <a:gd name="T0" fmla="*/ 195 w 196"/>
              <a:gd name="T1" fmla="*/ 69 h 196"/>
              <a:gd name="T2" fmla="*/ 193 w 196"/>
              <a:gd name="T3" fmla="*/ 68 h 196"/>
              <a:gd name="T4" fmla="*/ 193 w 196"/>
              <a:gd name="T5" fmla="*/ 67 h 196"/>
              <a:gd name="T6" fmla="*/ 142 w 196"/>
              <a:gd name="T7" fmla="*/ 54 h 196"/>
              <a:gd name="T8" fmla="*/ 129 w 196"/>
              <a:gd name="T9" fmla="*/ 3 h 196"/>
              <a:gd name="T10" fmla="*/ 128 w 196"/>
              <a:gd name="T11" fmla="*/ 3 h 196"/>
              <a:gd name="T12" fmla="*/ 128 w 196"/>
              <a:gd name="T13" fmla="*/ 1 h 196"/>
              <a:gd name="T14" fmla="*/ 122 w 196"/>
              <a:gd name="T15" fmla="*/ 1 h 196"/>
              <a:gd name="T16" fmla="*/ 21 w 196"/>
              <a:gd name="T17" fmla="*/ 102 h 196"/>
              <a:gd name="T18" fmla="*/ 21 w 196"/>
              <a:gd name="T19" fmla="*/ 102 h 196"/>
              <a:gd name="T20" fmla="*/ 20 w 196"/>
              <a:gd name="T21" fmla="*/ 103 h 196"/>
              <a:gd name="T22" fmla="*/ 20 w 196"/>
              <a:gd name="T23" fmla="*/ 104 h 196"/>
              <a:gd name="T24" fmla="*/ 20 w 196"/>
              <a:gd name="T25" fmla="*/ 104 h 196"/>
              <a:gd name="T26" fmla="*/ 0 w 196"/>
              <a:gd name="T27" fmla="*/ 191 h 196"/>
              <a:gd name="T28" fmla="*/ 1 w 196"/>
              <a:gd name="T29" fmla="*/ 195 h 196"/>
              <a:gd name="T30" fmla="*/ 5 w 196"/>
              <a:gd name="T31" fmla="*/ 196 h 196"/>
              <a:gd name="T32" fmla="*/ 92 w 196"/>
              <a:gd name="T33" fmla="*/ 176 h 196"/>
              <a:gd name="T34" fmla="*/ 92 w 196"/>
              <a:gd name="T35" fmla="*/ 176 h 196"/>
              <a:gd name="T36" fmla="*/ 93 w 196"/>
              <a:gd name="T37" fmla="*/ 176 h 196"/>
              <a:gd name="T38" fmla="*/ 94 w 196"/>
              <a:gd name="T39" fmla="*/ 175 h 196"/>
              <a:gd name="T40" fmla="*/ 94 w 196"/>
              <a:gd name="T41" fmla="*/ 175 h 196"/>
              <a:gd name="T42" fmla="*/ 195 w 196"/>
              <a:gd name="T43" fmla="*/ 74 h 196"/>
              <a:gd name="T44" fmla="*/ 195 w 196"/>
              <a:gd name="T45" fmla="*/ 69 h 196"/>
              <a:gd name="T46" fmla="*/ 91 w 196"/>
              <a:gd name="T47" fmla="*/ 167 h 196"/>
              <a:gd name="T48" fmla="*/ 84 w 196"/>
              <a:gd name="T49" fmla="*/ 160 h 196"/>
              <a:gd name="T50" fmla="*/ 63 w 196"/>
              <a:gd name="T51" fmla="*/ 139 h 196"/>
              <a:gd name="T52" fmla="*/ 140 w 196"/>
              <a:gd name="T53" fmla="*/ 62 h 196"/>
              <a:gd name="T54" fmla="*/ 184 w 196"/>
              <a:gd name="T55" fmla="*/ 73 h 196"/>
              <a:gd name="T56" fmla="*/ 91 w 196"/>
              <a:gd name="T57" fmla="*/ 167 h 196"/>
              <a:gd name="T58" fmla="*/ 123 w 196"/>
              <a:gd name="T59" fmla="*/ 12 h 196"/>
              <a:gd name="T60" fmla="*/ 134 w 196"/>
              <a:gd name="T61" fmla="*/ 56 h 196"/>
              <a:gd name="T62" fmla="*/ 57 w 196"/>
              <a:gd name="T63" fmla="*/ 133 h 196"/>
              <a:gd name="T64" fmla="*/ 29 w 196"/>
              <a:gd name="T65" fmla="*/ 105 h 196"/>
              <a:gd name="T66" fmla="*/ 123 w 196"/>
              <a:gd name="T67" fmla="*/ 12 h 196"/>
              <a:gd name="T68" fmla="*/ 15 w 196"/>
              <a:gd name="T69" fmla="*/ 163 h 196"/>
              <a:gd name="T70" fmla="*/ 33 w 196"/>
              <a:gd name="T71" fmla="*/ 181 h 196"/>
              <a:gd name="T72" fmla="*/ 9 w 196"/>
              <a:gd name="T73" fmla="*/ 187 h 196"/>
              <a:gd name="T74" fmla="*/ 15 w 196"/>
              <a:gd name="T75" fmla="*/ 163 h 196"/>
              <a:gd name="T76" fmla="*/ 42 w 196"/>
              <a:gd name="T77" fmla="*/ 179 h 196"/>
              <a:gd name="T78" fmla="*/ 17 w 196"/>
              <a:gd name="T79" fmla="*/ 154 h 196"/>
              <a:gd name="T80" fmla="*/ 26 w 196"/>
              <a:gd name="T81" fmla="*/ 113 h 196"/>
              <a:gd name="T82" fmla="*/ 55 w 196"/>
              <a:gd name="T83" fmla="*/ 141 h 196"/>
              <a:gd name="T84" fmla="*/ 55 w 196"/>
              <a:gd name="T85" fmla="*/ 142 h 196"/>
              <a:gd name="T86" fmla="*/ 55 w 196"/>
              <a:gd name="T87" fmla="*/ 142 h 196"/>
              <a:gd name="T88" fmla="*/ 62 w 196"/>
              <a:gd name="T89" fmla="*/ 149 h 196"/>
              <a:gd name="T90" fmla="*/ 83 w 196"/>
              <a:gd name="T91" fmla="*/ 170 h 196"/>
              <a:gd name="T92" fmla="*/ 42 w 196"/>
              <a:gd name="T93" fmla="*/ 17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196">
                <a:moveTo>
                  <a:pt x="195" y="69"/>
                </a:moveTo>
                <a:cubicBezTo>
                  <a:pt x="194" y="68"/>
                  <a:pt x="194" y="68"/>
                  <a:pt x="193" y="68"/>
                </a:cubicBezTo>
                <a:cubicBezTo>
                  <a:pt x="193" y="67"/>
                  <a:pt x="193" y="67"/>
                  <a:pt x="193" y="67"/>
                </a:cubicBezTo>
                <a:cubicBezTo>
                  <a:pt x="142" y="54"/>
                  <a:pt x="142" y="54"/>
                  <a:pt x="142" y="54"/>
                </a:cubicBezTo>
                <a:cubicBezTo>
                  <a:pt x="129" y="3"/>
                  <a:pt x="129" y="3"/>
                  <a:pt x="129" y="3"/>
                </a:cubicBezTo>
                <a:cubicBezTo>
                  <a:pt x="128" y="3"/>
                  <a:pt x="128" y="3"/>
                  <a:pt x="128" y="3"/>
                </a:cubicBezTo>
                <a:cubicBezTo>
                  <a:pt x="128" y="2"/>
                  <a:pt x="128" y="2"/>
                  <a:pt x="128" y="1"/>
                </a:cubicBezTo>
                <a:cubicBezTo>
                  <a:pt x="126" y="0"/>
                  <a:pt x="123" y="0"/>
                  <a:pt x="122" y="1"/>
                </a:cubicBezTo>
                <a:cubicBezTo>
                  <a:pt x="21" y="102"/>
                  <a:pt x="21" y="102"/>
                  <a:pt x="21" y="102"/>
                </a:cubicBezTo>
                <a:cubicBezTo>
                  <a:pt x="21" y="102"/>
                  <a:pt x="21" y="102"/>
                  <a:pt x="21" y="102"/>
                </a:cubicBezTo>
                <a:cubicBezTo>
                  <a:pt x="20" y="103"/>
                  <a:pt x="20" y="103"/>
                  <a:pt x="20" y="103"/>
                </a:cubicBezTo>
                <a:cubicBezTo>
                  <a:pt x="20" y="104"/>
                  <a:pt x="20" y="104"/>
                  <a:pt x="20" y="104"/>
                </a:cubicBezTo>
                <a:cubicBezTo>
                  <a:pt x="20" y="104"/>
                  <a:pt x="20" y="104"/>
                  <a:pt x="20" y="104"/>
                </a:cubicBezTo>
                <a:cubicBezTo>
                  <a:pt x="0" y="191"/>
                  <a:pt x="0" y="191"/>
                  <a:pt x="0" y="191"/>
                </a:cubicBezTo>
                <a:cubicBezTo>
                  <a:pt x="0" y="192"/>
                  <a:pt x="0" y="194"/>
                  <a:pt x="1" y="195"/>
                </a:cubicBezTo>
                <a:cubicBezTo>
                  <a:pt x="2" y="196"/>
                  <a:pt x="4" y="196"/>
                  <a:pt x="5" y="196"/>
                </a:cubicBezTo>
                <a:cubicBezTo>
                  <a:pt x="92" y="176"/>
                  <a:pt x="92" y="176"/>
                  <a:pt x="92" y="176"/>
                </a:cubicBezTo>
                <a:cubicBezTo>
                  <a:pt x="92" y="176"/>
                  <a:pt x="92" y="176"/>
                  <a:pt x="92" y="176"/>
                </a:cubicBezTo>
                <a:cubicBezTo>
                  <a:pt x="92" y="176"/>
                  <a:pt x="93" y="176"/>
                  <a:pt x="93" y="176"/>
                </a:cubicBezTo>
                <a:cubicBezTo>
                  <a:pt x="93" y="176"/>
                  <a:pt x="93" y="176"/>
                  <a:pt x="94" y="175"/>
                </a:cubicBezTo>
                <a:cubicBezTo>
                  <a:pt x="94" y="175"/>
                  <a:pt x="94" y="175"/>
                  <a:pt x="94" y="175"/>
                </a:cubicBezTo>
                <a:cubicBezTo>
                  <a:pt x="195" y="74"/>
                  <a:pt x="195" y="74"/>
                  <a:pt x="195" y="74"/>
                </a:cubicBezTo>
                <a:cubicBezTo>
                  <a:pt x="196" y="73"/>
                  <a:pt x="196" y="70"/>
                  <a:pt x="195" y="69"/>
                </a:cubicBezTo>
                <a:close/>
                <a:moveTo>
                  <a:pt x="91" y="167"/>
                </a:moveTo>
                <a:cubicBezTo>
                  <a:pt x="84" y="160"/>
                  <a:pt x="84" y="160"/>
                  <a:pt x="84" y="160"/>
                </a:cubicBezTo>
                <a:cubicBezTo>
                  <a:pt x="63" y="139"/>
                  <a:pt x="63" y="139"/>
                  <a:pt x="63" y="139"/>
                </a:cubicBezTo>
                <a:cubicBezTo>
                  <a:pt x="140" y="62"/>
                  <a:pt x="140" y="62"/>
                  <a:pt x="140" y="62"/>
                </a:cubicBezTo>
                <a:cubicBezTo>
                  <a:pt x="184" y="73"/>
                  <a:pt x="184" y="73"/>
                  <a:pt x="184" y="73"/>
                </a:cubicBezTo>
                <a:lnTo>
                  <a:pt x="91" y="167"/>
                </a:lnTo>
                <a:close/>
                <a:moveTo>
                  <a:pt x="123" y="12"/>
                </a:moveTo>
                <a:cubicBezTo>
                  <a:pt x="134" y="56"/>
                  <a:pt x="134" y="56"/>
                  <a:pt x="134" y="56"/>
                </a:cubicBezTo>
                <a:cubicBezTo>
                  <a:pt x="57" y="133"/>
                  <a:pt x="57" y="133"/>
                  <a:pt x="57" y="133"/>
                </a:cubicBezTo>
                <a:cubicBezTo>
                  <a:pt x="29" y="105"/>
                  <a:pt x="29" y="105"/>
                  <a:pt x="29" y="105"/>
                </a:cubicBezTo>
                <a:lnTo>
                  <a:pt x="123" y="12"/>
                </a:lnTo>
                <a:close/>
                <a:moveTo>
                  <a:pt x="15" y="163"/>
                </a:moveTo>
                <a:cubicBezTo>
                  <a:pt x="33" y="181"/>
                  <a:pt x="33" y="181"/>
                  <a:pt x="33" y="181"/>
                </a:cubicBezTo>
                <a:cubicBezTo>
                  <a:pt x="9" y="187"/>
                  <a:pt x="9" y="187"/>
                  <a:pt x="9" y="187"/>
                </a:cubicBezTo>
                <a:lnTo>
                  <a:pt x="15" y="163"/>
                </a:lnTo>
                <a:close/>
                <a:moveTo>
                  <a:pt x="42" y="179"/>
                </a:moveTo>
                <a:cubicBezTo>
                  <a:pt x="17" y="154"/>
                  <a:pt x="17" y="154"/>
                  <a:pt x="17" y="154"/>
                </a:cubicBezTo>
                <a:cubicBezTo>
                  <a:pt x="26" y="113"/>
                  <a:pt x="26" y="113"/>
                  <a:pt x="26" y="113"/>
                </a:cubicBezTo>
                <a:cubicBezTo>
                  <a:pt x="55" y="141"/>
                  <a:pt x="55" y="141"/>
                  <a:pt x="55" y="141"/>
                </a:cubicBezTo>
                <a:cubicBezTo>
                  <a:pt x="55" y="142"/>
                  <a:pt x="55" y="142"/>
                  <a:pt x="55" y="142"/>
                </a:cubicBezTo>
                <a:cubicBezTo>
                  <a:pt x="55" y="142"/>
                  <a:pt x="55" y="142"/>
                  <a:pt x="55" y="142"/>
                </a:cubicBezTo>
                <a:cubicBezTo>
                  <a:pt x="62" y="149"/>
                  <a:pt x="62" y="149"/>
                  <a:pt x="62" y="149"/>
                </a:cubicBezTo>
                <a:cubicBezTo>
                  <a:pt x="83" y="170"/>
                  <a:pt x="83" y="170"/>
                  <a:pt x="83" y="170"/>
                </a:cubicBezTo>
                <a:lnTo>
                  <a:pt x="42" y="179"/>
                </a:lnTo>
                <a:close/>
              </a:path>
            </a:pathLst>
          </a:custGeom>
          <a:solidFill>
            <a:schemeClr val="accent1">
              <a:lumMod val="10000"/>
              <a:lumOff val="9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2">
            <a:extLst>
              <a:ext uri="{FF2B5EF4-FFF2-40B4-BE49-F238E27FC236}">
                <a16:creationId xmlns:a16="http://schemas.microsoft.com/office/drawing/2014/main" id="{59D0FF50-35C5-421D-BF4B-8D24A4C767B2}"/>
              </a:ext>
            </a:extLst>
          </p:cNvPr>
          <p:cNvSpPr>
            <a:spLocks noEditPoints="1"/>
          </p:cNvSpPr>
          <p:nvPr/>
        </p:nvSpPr>
        <p:spPr bwMode="auto">
          <a:xfrm rot="19887004">
            <a:off x="1048350" y="4431294"/>
            <a:ext cx="453688" cy="453688"/>
          </a:xfrm>
          <a:custGeom>
            <a:avLst/>
            <a:gdLst>
              <a:gd name="T0" fmla="*/ 108 w 216"/>
              <a:gd name="T1" fmla="*/ 0 h 216"/>
              <a:gd name="T2" fmla="*/ 32 w 216"/>
              <a:gd name="T3" fmla="*/ 76 h 216"/>
              <a:gd name="T4" fmla="*/ 58 w 216"/>
              <a:gd name="T5" fmla="*/ 130 h 216"/>
              <a:gd name="T6" fmla="*/ 68 w 216"/>
              <a:gd name="T7" fmla="*/ 153 h 216"/>
              <a:gd name="T8" fmla="*/ 88 w 216"/>
              <a:gd name="T9" fmla="*/ 172 h 216"/>
              <a:gd name="T10" fmla="*/ 128 w 216"/>
              <a:gd name="T11" fmla="*/ 172 h 216"/>
              <a:gd name="T12" fmla="*/ 148 w 216"/>
              <a:gd name="T13" fmla="*/ 153 h 216"/>
              <a:gd name="T14" fmla="*/ 158 w 216"/>
              <a:gd name="T15" fmla="*/ 130 h 216"/>
              <a:gd name="T16" fmla="*/ 184 w 216"/>
              <a:gd name="T17" fmla="*/ 76 h 216"/>
              <a:gd name="T18" fmla="*/ 108 w 216"/>
              <a:gd name="T19" fmla="*/ 0 h 216"/>
              <a:gd name="T20" fmla="*/ 153 w 216"/>
              <a:gd name="T21" fmla="*/ 124 h 216"/>
              <a:gd name="T22" fmla="*/ 140 w 216"/>
              <a:gd name="T23" fmla="*/ 153 h 216"/>
              <a:gd name="T24" fmla="*/ 128 w 216"/>
              <a:gd name="T25" fmla="*/ 164 h 216"/>
              <a:gd name="T26" fmla="*/ 88 w 216"/>
              <a:gd name="T27" fmla="*/ 164 h 216"/>
              <a:gd name="T28" fmla="*/ 76 w 216"/>
              <a:gd name="T29" fmla="*/ 153 h 216"/>
              <a:gd name="T30" fmla="*/ 63 w 216"/>
              <a:gd name="T31" fmla="*/ 124 h 216"/>
              <a:gd name="T32" fmla="*/ 40 w 216"/>
              <a:gd name="T33" fmla="*/ 76 h 216"/>
              <a:gd name="T34" fmla="*/ 108 w 216"/>
              <a:gd name="T35" fmla="*/ 8 h 216"/>
              <a:gd name="T36" fmla="*/ 176 w 216"/>
              <a:gd name="T37" fmla="*/ 76 h 216"/>
              <a:gd name="T38" fmla="*/ 153 w 216"/>
              <a:gd name="T39" fmla="*/ 124 h 216"/>
              <a:gd name="T40" fmla="*/ 68 w 216"/>
              <a:gd name="T41" fmla="*/ 204 h 216"/>
              <a:gd name="T42" fmla="*/ 148 w 216"/>
              <a:gd name="T43" fmla="*/ 204 h 216"/>
              <a:gd name="T44" fmla="*/ 148 w 216"/>
              <a:gd name="T45" fmla="*/ 176 h 216"/>
              <a:gd name="T46" fmla="*/ 68 w 216"/>
              <a:gd name="T47" fmla="*/ 176 h 216"/>
              <a:gd name="T48" fmla="*/ 68 w 216"/>
              <a:gd name="T49" fmla="*/ 204 h 216"/>
              <a:gd name="T50" fmla="*/ 76 w 216"/>
              <a:gd name="T51" fmla="*/ 184 h 216"/>
              <a:gd name="T52" fmla="*/ 140 w 216"/>
              <a:gd name="T53" fmla="*/ 184 h 216"/>
              <a:gd name="T54" fmla="*/ 140 w 216"/>
              <a:gd name="T55" fmla="*/ 196 h 216"/>
              <a:gd name="T56" fmla="*/ 76 w 216"/>
              <a:gd name="T57" fmla="*/ 196 h 216"/>
              <a:gd name="T58" fmla="*/ 76 w 216"/>
              <a:gd name="T59" fmla="*/ 184 h 216"/>
              <a:gd name="T60" fmla="*/ 76 w 216"/>
              <a:gd name="T61" fmla="*/ 216 h 216"/>
              <a:gd name="T62" fmla="*/ 140 w 216"/>
              <a:gd name="T63" fmla="*/ 216 h 216"/>
              <a:gd name="T64" fmla="*/ 140 w 216"/>
              <a:gd name="T65" fmla="*/ 208 h 216"/>
              <a:gd name="T66" fmla="*/ 76 w 216"/>
              <a:gd name="T67" fmla="*/ 208 h 216"/>
              <a:gd name="T68" fmla="*/ 76 w 216"/>
              <a:gd name="T69" fmla="*/ 216 h 216"/>
              <a:gd name="T70" fmla="*/ 0 w 216"/>
              <a:gd name="T71" fmla="*/ 72 h 216"/>
              <a:gd name="T72" fmla="*/ 20 w 216"/>
              <a:gd name="T73" fmla="*/ 72 h 216"/>
              <a:gd name="T74" fmla="*/ 20 w 216"/>
              <a:gd name="T75" fmla="*/ 64 h 216"/>
              <a:gd name="T76" fmla="*/ 0 w 216"/>
              <a:gd name="T77" fmla="*/ 64 h 216"/>
              <a:gd name="T78" fmla="*/ 0 w 216"/>
              <a:gd name="T79" fmla="*/ 72 h 216"/>
              <a:gd name="T80" fmla="*/ 174 w 216"/>
              <a:gd name="T81" fmla="*/ 14 h 216"/>
              <a:gd name="T82" fmla="*/ 179 w 216"/>
              <a:gd name="T83" fmla="*/ 20 h 216"/>
              <a:gd name="T84" fmla="*/ 194 w 216"/>
              <a:gd name="T85" fmla="*/ 6 h 216"/>
              <a:gd name="T86" fmla="*/ 189 w 216"/>
              <a:gd name="T87" fmla="*/ 0 h 216"/>
              <a:gd name="T88" fmla="*/ 174 w 216"/>
              <a:gd name="T89" fmla="*/ 14 h 216"/>
              <a:gd name="T90" fmla="*/ 42 w 216"/>
              <a:gd name="T91" fmla="*/ 14 h 216"/>
              <a:gd name="T92" fmla="*/ 27 w 216"/>
              <a:gd name="T93" fmla="*/ 0 h 216"/>
              <a:gd name="T94" fmla="*/ 22 w 216"/>
              <a:gd name="T95" fmla="*/ 6 h 216"/>
              <a:gd name="T96" fmla="*/ 37 w 216"/>
              <a:gd name="T97" fmla="*/ 20 h 216"/>
              <a:gd name="T98" fmla="*/ 42 w 216"/>
              <a:gd name="T99" fmla="*/ 14 h 216"/>
              <a:gd name="T100" fmla="*/ 196 w 216"/>
              <a:gd name="T101" fmla="*/ 64 h 216"/>
              <a:gd name="T102" fmla="*/ 196 w 216"/>
              <a:gd name="T103" fmla="*/ 72 h 216"/>
              <a:gd name="T104" fmla="*/ 216 w 216"/>
              <a:gd name="T105" fmla="*/ 72 h 216"/>
              <a:gd name="T106" fmla="*/ 216 w 216"/>
              <a:gd name="T107" fmla="*/ 64 h 216"/>
              <a:gd name="T108" fmla="*/ 196 w 216"/>
              <a:gd name="T109" fmla="*/ 64 h 216"/>
              <a:gd name="T110" fmla="*/ 52 w 216"/>
              <a:gd name="T111" fmla="*/ 72 h 216"/>
              <a:gd name="T112" fmla="*/ 60 w 216"/>
              <a:gd name="T113" fmla="*/ 72 h 216"/>
              <a:gd name="T114" fmla="*/ 100 w 216"/>
              <a:gd name="T115" fmla="*/ 32 h 216"/>
              <a:gd name="T116" fmla="*/ 100 w 216"/>
              <a:gd name="T117" fmla="*/ 24 h 216"/>
              <a:gd name="T118" fmla="*/ 52 w 216"/>
              <a:gd name="T119" fmla="*/ 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6">
                <a:moveTo>
                  <a:pt x="108" y="0"/>
                </a:moveTo>
                <a:cubicBezTo>
                  <a:pt x="66" y="0"/>
                  <a:pt x="32" y="34"/>
                  <a:pt x="32" y="76"/>
                </a:cubicBezTo>
                <a:cubicBezTo>
                  <a:pt x="32" y="104"/>
                  <a:pt x="57" y="129"/>
                  <a:pt x="58" y="130"/>
                </a:cubicBezTo>
                <a:cubicBezTo>
                  <a:pt x="63" y="135"/>
                  <a:pt x="68" y="146"/>
                  <a:pt x="68" y="153"/>
                </a:cubicBezTo>
                <a:cubicBezTo>
                  <a:pt x="68" y="164"/>
                  <a:pt x="77" y="172"/>
                  <a:pt x="88" y="172"/>
                </a:cubicBezTo>
                <a:cubicBezTo>
                  <a:pt x="128" y="172"/>
                  <a:pt x="128" y="172"/>
                  <a:pt x="128" y="172"/>
                </a:cubicBezTo>
                <a:cubicBezTo>
                  <a:pt x="139" y="172"/>
                  <a:pt x="148" y="164"/>
                  <a:pt x="148" y="153"/>
                </a:cubicBezTo>
                <a:cubicBezTo>
                  <a:pt x="148" y="146"/>
                  <a:pt x="153" y="135"/>
                  <a:pt x="158" y="130"/>
                </a:cubicBezTo>
                <a:cubicBezTo>
                  <a:pt x="159" y="129"/>
                  <a:pt x="184" y="104"/>
                  <a:pt x="184" y="76"/>
                </a:cubicBezTo>
                <a:cubicBezTo>
                  <a:pt x="184" y="34"/>
                  <a:pt x="150" y="0"/>
                  <a:pt x="108" y="0"/>
                </a:cubicBezTo>
                <a:close/>
                <a:moveTo>
                  <a:pt x="153" y="124"/>
                </a:moveTo>
                <a:cubicBezTo>
                  <a:pt x="146" y="131"/>
                  <a:pt x="140" y="144"/>
                  <a:pt x="140" y="153"/>
                </a:cubicBezTo>
                <a:cubicBezTo>
                  <a:pt x="140" y="159"/>
                  <a:pt x="135" y="164"/>
                  <a:pt x="128" y="164"/>
                </a:cubicBezTo>
                <a:cubicBezTo>
                  <a:pt x="88" y="164"/>
                  <a:pt x="88" y="164"/>
                  <a:pt x="88" y="164"/>
                </a:cubicBezTo>
                <a:cubicBezTo>
                  <a:pt x="81" y="164"/>
                  <a:pt x="76" y="159"/>
                  <a:pt x="76" y="153"/>
                </a:cubicBezTo>
                <a:cubicBezTo>
                  <a:pt x="76" y="144"/>
                  <a:pt x="71" y="131"/>
                  <a:pt x="63" y="124"/>
                </a:cubicBezTo>
                <a:cubicBezTo>
                  <a:pt x="63" y="124"/>
                  <a:pt x="40" y="101"/>
                  <a:pt x="40" y="76"/>
                </a:cubicBezTo>
                <a:cubicBezTo>
                  <a:pt x="40" y="39"/>
                  <a:pt x="71" y="8"/>
                  <a:pt x="108" y="8"/>
                </a:cubicBezTo>
                <a:cubicBezTo>
                  <a:pt x="146" y="8"/>
                  <a:pt x="176" y="39"/>
                  <a:pt x="176" y="76"/>
                </a:cubicBezTo>
                <a:cubicBezTo>
                  <a:pt x="176" y="101"/>
                  <a:pt x="153" y="124"/>
                  <a:pt x="153" y="124"/>
                </a:cubicBezTo>
                <a:close/>
                <a:moveTo>
                  <a:pt x="68" y="204"/>
                </a:moveTo>
                <a:cubicBezTo>
                  <a:pt x="148" y="204"/>
                  <a:pt x="148" y="204"/>
                  <a:pt x="148" y="204"/>
                </a:cubicBezTo>
                <a:cubicBezTo>
                  <a:pt x="148" y="176"/>
                  <a:pt x="148" y="176"/>
                  <a:pt x="148" y="176"/>
                </a:cubicBezTo>
                <a:cubicBezTo>
                  <a:pt x="68" y="176"/>
                  <a:pt x="68" y="176"/>
                  <a:pt x="68" y="176"/>
                </a:cubicBezTo>
                <a:lnTo>
                  <a:pt x="68" y="204"/>
                </a:lnTo>
                <a:close/>
                <a:moveTo>
                  <a:pt x="76" y="184"/>
                </a:moveTo>
                <a:cubicBezTo>
                  <a:pt x="140" y="184"/>
                  <a:pt x="140" y="184"/>
                  <a:pt x="140" y="184"/>
                </a:cubicBezTo>
                <a:cubicBezTo>
                  <a:pt x="140" y="196"/>
                  <a:pt x="140" y="196"/>
                  <a:pt x="140" y="196"/>
                </a:cubicBezTo>
                <a:cubicBezTo>
                  <a:pt x="76" y="196"/>
                  <a:pt x="76" y="196"/>
                  <a:pt x="76" y="196"/>
                </a:cubicBezTo>
                <a:lnTo>
                  <a:pt x="76" y="184"/>
                </a:lnTo>
                <a:close/>
                <a:moveTo>
                  <a:pt x="76" y="216"/>
                </a:moveTo>
                <a:cubicBezTo>
                  <a:pt x="140" y="216"/>
                  <a:pt x="140" y="216"/>
                  <a:pt x="140" y="216"/>
                </a:cubicBezTo>
                <a:cubicBezTo>
                  <a:pt x="140" y="208"/>
                  <a:pt x="140" y="208"/>
                  <a:pt x="140" y="208"/>
                </a:cubicBezTo>
                <a:cubicBezTo>
                  <a:pt x="76" y="208"/>
                  <a:pt x="76" y="208"/>
                  <a:pt x="76" y="208"/>
                </a:cubicBezTo>
                <a:lnTo>
                  <a:pt x="76" y="216"/>
                </a:lnTo>
                <a:close/>
                <a:moveTo>
                  <a:pt x="0" y="72"/>
                </a:moveTo>
                <a:cubicBezTo>
                  <a:pt x="20" y="72"/>
                  <a:pt x="20" y="72"/>
                  <a:pt x="20" y="72"/>
                </a:cubicBezTo>
                <a:cubicBezTo>
                  <a:pt x="20" y="64"/>
                  <a:pt x="20" y="64"/>
                  <a:pt x="20" y="64"/>
                </a:cubicBezTo>
                <a:cubicBezTo>
                  <a:pt x="0" y="64"/>
                  <a:pt x="0" y="64"/>
                  <a:pt x="0" y="64"/>
                </a:cubicBezTo>
                <a:lnTo>
                  <a:pt x="0" y="72"/>
                </a:lnTo>
                <a:close/>
                <a:moveTo>
                  <a:pt x="174" y="14"/>
                </a:moveTo>
                <a:cubicBezTo>
                  <a:pt x="179" y="20"/>
                  <a:pt x="179" y="20"/>
                  <a:pt x="179" y="20"/>
                </a:cubicBezTo>
                <a:cubicBezTo>
                  <a:pt x="194" y="6"/>
                  <a:pt x="194" y="6"/>
                  <a:pt x="194" y="6"/>
                </a:cubicBezTo>
                <a:cubicBezTo>
                  <a:pt x="189" y="0"/>
                  <a:pt x="189" y="0"/>
                  <a:pt x="189" y="0"/>
                </a:cubicBezTo>
                <a:lnTo>
                  <a:pt x="174" y="14"/>
                </a:lnTo>
                <a:close/>
                <a:moveTo>
                  <a:pt x="42" y="14"/>
                </a:moveTo>
                <a:cubicBezTo>
                  <a:pt x="27" y="0"/>
                  <a:pt x="27" y="0"/>
                  <a:pt x="27" y="0"/>
                </a:cubicBezTo>
                <a:cubicBezTo>
                  <a:pt x="22" y="6"/>
                  <a:pt x="22" y="6"/>
                  <a:pt x="22" y="6"/>
                </a:cubicBezTo>
                <a:cubicBezTo>
                  <a:pt x="37" y="20"/>
                  <a:pt x="37" y="20"/>
                  <a:pt x="37" y="20"/>
                </a:cubicBezTo>
                <a:lnTo>
                  <a:pt x="42" y="14"/>
                </a:lnTo>
                <a:close/>
                <a:moveTo>
                  <a:pt x="196" y="64"/>
                </a:moveTo>
                <a:cubicBezTo>
                  <a:pt x="196" y="72"/>
                  <a:pt x="196" y="72"/>
                  <a:pt x="196" y="72"/>
                </a:cubicBezTo>
                <a:cubicBezTo>
                  <a:pt x="216" y="72"/>
                  <a:pt x="216" y="72"/>
                  <a:pt x="216" y="72"/>
                </a:cubicBezTo>
                <a:cubicBezTo>
                  <a:pt x="216" y="64"/>
                  <a:pt x="216" y="64"/>
                  <a:pt x="216" y="64"/>
                </a:cubicBezTo>
                <a:lnTo>
                  <a:pt x="196" y="64"/>
                </a:lnTo>
                <a:close/>
                <a:moveTo>
                  <a:pt x="52" y="72"/>
                </a:moveTo>
                <a:cubicBezTo>
                  <a:pt x="60" y="72"/>
                  <a:pt x="60" y="72"/>
                  <a:pt x="60" y="72"/>
                </a:cubicBezTo>
                <a:cubicBezTo>
                  <a:pt x="60" y="50"/>
                  <a:pt x="78" y="32"/>
                  <a:pt x="100" y="32"/>
                </a:cubicBezTo>
                <a:cubicBezTo>
                  <a:pt x="100" y="24"/>
                  <a:pt x="100" y="24"/>
                  <a:pt x="100" y="24"/>
                </a:cubicBezTo>
                <a:cubicBezTo>
                  <a:pt x="74" y="24"/>
                  <a:pt x="52" y="46"/>
                  <a:pt x="52" y="72"/>
                </a:cubicBezTo>
                <a:close/>
              </a:path>
            </a:pathLst>
          </a:custGeom>
          <a:solidFill>
            <a:schemeClr val="accent3">
              <a:lumMod val="40000"/>
              <a:lumOff val="6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31">
            <a:extLst>
              <a:ext uri="{FF2B5EF4-FFF2-40B4-BE49-F238E27FC236}">
                <a16:creationId xmlns:a16="http://schemas.microsoft.com/office/drawing/2014/main" id="{07A19067-83B7-49FA-9B9A-5FC8F0B74D3C}"/>
              </a:ext>
            </a:extLst>
          </p:cNvPr>
          <p:cNvSpPr>
            <a:spLocks noEditPoints="1"/>
          </p:cNvSpPr>
          <p:nvPr/>
        </p:nvSpPr>
        <p:spPr bwMode="auto">
          <a:xfrm rot="20602529">
            <a:off x="4359830" y="6219631"/>
            <a:ext cx="275121" cy="271490"/>
          </a:xfrm>
          <a:custGeom>
            <a:avLst/>
            <a:gdLst>
              <a:gd name="T0" fmla="*/ 196 w 208"/>
              <a:gd name="T1" fmla="*/ 174 h 205"/>
              <a:gd name="T2" fmla="*/ 196 w 208"/>
              <a:gd name="T3" fmla="*/ 61 h 205"/>
              <a:gd name="T4" fmla="*/ 197 w 208"/>
              <a:gd name="T5" fmla="*/ 57 h 205"/>
              <a:gd name="T6" fmla="*/ 192 w 208"/>
              <a:gd name="T7" fmla="*/ 50 h 205"/>
              <a:gd name="T8" fmla="*/ 108 w 208"/>
              <a:gd name="T9" fmla="*/ 3 h 205"/>
              <a:gd name="T10" fmla="*/ 90 w 208"/>
              <a:gd name="T11" fmla="*/ 3 h 205"/>
              <a:gd name="T12" fmla="*/ 5 w 208"/>
              <a:gd name="T13" fmla="*/ 50 h 205"/>
              <a:gd name="T14" fmla="*/ 0 w 208"/>
              <a:gd name="T15" fmla="*/ 57 h 205"/>
              <a:gd name="T16" fmla="*/ 5 w 208"/>
              <a:gd name="T17" fmla="*/ 65 h 205"/>
              <a:gd name="T18" fmla="*/ 33 w 208"/>
              <a:gd name="T19" fmla="*/ 80 h 205"/>
              <a:gd name="T20" fmla="*/ 33 w 208"/>
              <a:gd name="T21" fmla="*/ 121 h 205"/>
              <a:gd name="T22" fmla="*/ 77 w 208"/>
              <a:gd name="T23" fmla="*/ 165 h 205"/>
              <a:gd name="T24" fmla="*/ 125 w 208"/>
              <a:gd name="T25" fmla="*/ 165 h 205"/>
              <a:gd name="T26" fmla="*/ 168 w 208"/>
              <a:gd name="T27" fmla="*/ 121 h 205"/>
              <a:gd name="T28" fmla="*/ 168 w 208"/>
              <a:gd name="T29" fmla="*/ 78 h 205"/>
              <a:gd name="T30" fmla="*/ 188 w 208"/>
              <a:gd name="T31" fmla="*/ 67 h 205"/>
              <a:gd name="T32" fmla="*/ 188 w 208"/>
              <a:gd name="T33" fmla="*/ 174 h 205"/>
              <a:gd name="T34" fmla="*/ 176 w 208"/>
              <a:gd name="T35" fmla="*/ 189 h 205"/>
              <a:gd name="T36" fmla="*/ 192 w 208"/>
              <a:gd name="T37" fmla="*/ 205 h 205"/>
              <a:gd name="T38" fmla="*/ 208 w 208"/>
              <a:gd name="T39" fmla="*/ 189 h 205"/>
              <a:gd name="T40" fmla="*/ 196 w 208"/>
              <a:gd name="T41" fmla="*/ 174 h 205"/>
              <a:gd name="T42" fmla="*/ 160 w 208"/>
              <a:gd name="T43" fmla="*/ 121 h 205"/>
              <a:gd name="T44" fmla="*/ 125 w 208"/>
              <a:gd name="T45" fmla="*/ 157 h 205"/>
              <a:gd name="T46" fmla="*/ 77 w 208"/>
              <a:gd name="T47" fmla="*/ 157 h 205"/>
              <a:gd name="T48" fmla="*/ 41 w 208"/>
              <a:gd name="T49" fmla="*/ 121 h 205"/>
              <a:gd name="T50" fmla="*/ 41 w 208"/>
              <a:gd name="T51" fmla="*/ 85 h 205"/>
              <a:gd name="T52" fmla="*/ 90 w 208"/>
              <a:gd name="T53" fmla="*/ 112 h 205"/>
              <a:gd name="T54" fmla="*/ 99 w 208"/>
              <a:gd name="T55" fmla="*/ 114 h 205"/>
              <a:gd name="T56" fmla="*/ 108 w 208"/>
              <a:gd name="T57" fmla="*/ 112 h 205"/>
              <a:gd name="T58" fmla="*/ 160 w 208"/>
              <a:gd name="T59" fmla="*/ 82 h 205"/>
              <a:gd name="T60" fmla="*/ 160 w 208"/>
              <a:gd name="T61" fmla="*/ 121 h 205"/>
              <a:gd name="T62" fmla="*/ 104 w 208"/>
              <a:gd name="T63" fmla="*/ 105 h 205"/>
              <a:gd name="T64" fmla="*/ 94 w 208"/>
              <a:gd name="T65" fmla="*/ 105 h 205"/>
              <a:gd name="T66" fmla="*/ 9 w 208"/>
              <a:gd name="T67" fmla="*/ 58 h 205"/>
              <a:gd name="T68" fmla="*/ 8 w 208"/>
              <a:gd name="T69" fmla="*/ 57 h 205"/>
              <a:gd name="T70" fmla="*/ 9 w 208"/>
              <a:gd name="T71" fmla="*/ 57 h 205"/>
              <a:gd name="T72" fmla="*/ 94 w 208"/>
              <a:gd name="T73" fmla="*/ 10 h 205"/>
              <a:gd name="T74" fmla="*/ 104 w 208"/>
              <a:gd name="T75" fmla="*/ 10 h 205"/>
              <a:gd name="T76" fmla="*/ 189 w 208"/>
              <a:gd name="T77" fmla="*/ 57 h 205"/>
              <a:gd name="T78" fmla="*/ 189 w 208"/>
              <a:gd name="T79" fmla="*/ 57 h 205"/>
              <a:gd name="T80" fmla="*/ 188 w 208"/>
              <a:gd name="T81" fmla="*/ 57 h 205"/>
              <a:gd name="T82" fmla="*/ 188 w 208"/>
              <a:gd name="T83" fmla="*/ 58 h 205"/>
              <a:gd name="T84" fmla="*/ 104 w 208"/>
              <a:gd name="T85" fmla="*/ 105 h 205"/>
              <a:gd name="T86" fmla="*/ 192 w 208"/>
              <a:gd name="T87" fmla="*/ 197 h 205"/>
              <a:gd name="T88" fmla="*/ 184 w 208"/>
              <a:gd name="T89" fmla="*/ 189 h 205"/>
              <a:gd name="T90" fmla="*/ 192 w 208"/>
              <a:gd name="T91" fmla="*/ 181 h 205"/>
              <a:gd name="T92" fmla="*/ 200 w 208"/>
              <a:gd name="T93" fmla="*/ 189 h 205"/>
              <a:gd name="T94" fmla="*/ 192 w 208"/>
              <a:gd name="T95" fmla="*/ 19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05">
                <a:moveTo>
                  <a:pt x="196" y="174"/>
                </a:moveTo>
                <a:cubicBezTo>
                  <a:pt x="196" y="61"/>
                  <a:pt x="196" y="61"/>
                  <a:pt x="196" y="61"/>
                </a:cubicBezTo>
                <a:cubicBezTo>
                  <a:pt x="197" y="60"/>
                  <a:pt x="197" y="59"/>
                  <a:pt x="197" y="57"/>
                </a:cubicBezTo>
                <a:cubicBezTo>
                  <a:pt x="197" y="54"/>
                  <a:pt x="196" y="52"/>
                  <a:pt x="192" y="50"/>
                </a:cubicBezTo>
                <a:cubicBezTo>
                  <a:pt x="108" y="3"/>
                  <a:pt x="108" y="3"/>
                  <a:pt x="108" y="3"/>
                </a:cubicBezTo>
                <a:cubicBezTo>
                  <a:pt x="103" y="0"/>
                  <a:pt x="95" y="0"/>
                  <a:pt x="90" y="3"/>
                </a:cubicBezTo>
                <a:cubicBezTo>
                  <a:pt x="5" y="50"/>
                  <a:pt x="5" y="50"/>
                  <a:pt x="5" y="50"/>
                </a:cubicBezTo>
                <a:cubicBezTo>
                  <a:pt x="2" y="52"/>
                  <a:pt x="0" y="54"/>
                  <a:pt x="0" y="57"/>
                </a:cubicBezTo>
                <a:cubicBezTo>
                  <a:pt x="0" y="60"/>
                  <a:pt x="2" y="63"/>
                  <a:pt x="5" y="65"/>
                </a:cubicBezTo>
                <a:cubicBezTo>
                  <a:pt x="33" y="80"/>
                  <a:pt x="33" y="80"/>
                  <a:pt x="33" y="80"/>
                </a:cubicBezTo>
                <a:cubicBezTo>
                  <a:pt x="33" y="121"/>
                  <a:pt x="33" y="121"/>
                  <a:pt x="33" y="121"/>
                </a:cubicBezTo>
                <a:cubicBezTo>
                  <a:pt x="33" y="145"/>
                  <a:pt x="53" y="165"/>
                  <a:pt x="77" y="165"/>
                </a:cubicBezTo>
                <a:cubicBezTo>
                  <a:pt x="125" y="165"/>
                  <a:pt x="125" y="165"/>
                  <a:pt x="125" y="165"/>
                </a:cubicBezTo>
                <a:cubicBezTo>
                  <a:pt x="149" y="165"/>
                  <a:pt x="168" y="145"/>
                  <a:pt x="168" y="121"/>
                </a:cubicBezTo>
                <a:cubicBezTo>
                  <a:pt x="168" y="78"/>
                  <a:pt x="168" y="78"/>
                  <a:pt x="168" y="78"/>
                </a:cubicBezTo>
                <a:cubicBezTo>
                  <a:pt x="188" y="67"/>
                  <a:pt x="188" y="67"/>
                  <a:pt x="188" y="67"/>
                </a:cubicBezTo>
                <a:cubicBezTo>
                  <a:pt x="188" y="174"/>
                  <a:pt x="188" y="174"/>
                  <a:pt x="188" y="174"/>
                </a:cubicBezTo>
                <a:cubicBezTo>
                  <a:pt x="181" y="175"/>
                  <a:pt x="176" y="182"/>
                  <a:pt x="176" y="189"/>
                </a:cubicBezTo>
                <a:cubicBezTo>
                  <a:pt x="176" y="198"/>
                  <a:pt x="183" y="205"/>
                  <a:pt x="192" y="205"/>
                </a:cubicBezTo>
                <a:cubicBezTo>
                  <a:pt x="201" y="205"/>
                  <a:pt x="208" y="198"/>
                  <a:pt x="208" y="189"/>
                </a:cubicBezTo>
                <a:cubicBezTo>
                  <a:pt x="208" y="182"/>
                  <a:pt x="203" y="175"/>
                  <a:pt x="196" y="174"/>
                </a:cubicBezTo>
                <a:close/>
                <a:moveTo>
                  <a:pt x="160" y="121"/>
                </a:moveTo>
                <a:cubicBezTo>
                  <a:pt x="160" y="141"/>
                  <a:pt x="144" y="157"/>
                  <a:pt x="125" y="157"/>
                </a:cubicBezTo>
                <a:cubicBezTo>
                  <a:pt x="77" y="157"/>
                  <a:pt x="77" y="157"/>
                  <a:pt x="77" y="157"/>
                </a:cubicBezTo>
                <a:cubicBezTo>
                  <a:pt x="57" y="157"/>
                  <a:pt x="41" y="141"/>
                  <a:pt x="41" y="121"/>
                </a:cubicBezTo>
                <a:cubicBezTo>
                  <a:pt x="41" y="85"/>
                  <a:pt x="41" y="85"/>
                  <a:pt x="41" y="85"/>
                </a:cubicBezTo>
                <a:cubicBezTo>
                  <a:pt x="90" y="112"/>
                  <a:pt x="90" y="112"/>
                  <a:pt x="90" y="112"/>
                </a:cubicBezTo>
                <a:cubicBezTo>
                  <a:pt x="92" y="113"/>
                  <a:pt x="95" y="114"/>
                  <a:pt x="99" y="114"/>
                </a:cubicBezTo>
                <a:cubicBezTo>
                  <a:pt x="102" y="114"/>
                  <a:pt x="105" y="113"/>
                  <a:pt x="108" y="112"/>
                </a:cubicBezTo>
                <a:cubicBezTo>
                  <a:pt x="160" y="82"/>
                  <a:pt x="160" y="82"/>
                  <a:pt x="160" y="82"/>
                </a:cubicBezTo>
                <a:lnTo>
                  <a:pt x="160" y="121"/>
                </a:lnTo>
                <a:close/>
                <a:moveTo>
                  <a:pt x="104" y="105"/>
                </a:moveTo>
                <a:cubicBezTo>
                  <a:pt x="101" y="106"/>
                  <a:pt x="96" y="106"/>
                  <a:pt x="94" y="105"/>
                </a:cubicBezTo>
                <a:cubicBezTo>
                  <a:pt x="9" y="58"/>
                  <a:pt x="9" y="58"/>
                  <a:pt x="9" y="58"/>
                </a:cubicBezTo>
                <a:cubicBezTo>
                  <a:pt x="9" y="58"/>
                  <a:pt x="8" y="57"/>
                  <a:pt x="8" y="57"/>
                </a:cubicBezTo>
                <a:cubicBezTo>
                  <a:pt x="8" y="57"/>
                  <a:pt x="9" y="57"/>
                  <a:pt x="9" y="57"/>
                </a:cubicBezTo>
                <a:cubicBezTo>
                  <a:pt x="94" y="10"/>
                  <a:pt x="94" y="10"/>
                  <a:pt x="94" y="10"/>
                </a:cubicBezTo>
                <a:cubicBezTo>
                  <a:pt x="96" y="9"/>
                  <a:pt x="101" y="9"/>
                  <a:pt x="104" y="10"/>
                </a:cubicBezTo>
                <a:cubicBezTo>
                  <a:pt x="189" y="57"/>
                  <a:pt x="189" y="57"/>
                  <a:pt x="189" y="57"/>
                </a:cubicBezTo>
                <a:cubicBezTo>
                  <a:pt x="189" y="57"/>
                  <a:pt x="189" y="57"/>
                  <a:pt x="189" y="57"/>
                </a:cubicBezTo>
                <a:cubicBezTo>
                  <a:pt x="188" y="57"/>
                  <a:pt x="188" y="57"/>
                  <a:pt x="188" y="57"/>
                </a:cubicBezTo>
                <a:cubicBezTo>
                  <a:pt x="188" y="58"/>
                  <a:pt x="188" y="58"/>
                  <a:pt x="188" y="58"/>
                </a:cubicBezTo>
                <a:lnTo>
                  <a:pt x="104" y="105"/>
                </a:lnTo>
                <a:close/>
                <a:moveTo>
                  <a:pt x="192" y="197"/>
                </a:moveTo>
                <a:cubicBezTo>
                  <a:pt x="188" y="197"/>
                  <a:pt x="184" y="193"/>
                  <a:pt x="184" y="189"/>
                </a:cubicBezTo>
                <a:cubicBezTo>
                  <a:pt x="184" y="185"/>
                  <a:pt x="188" y="181"/>
                  <a:pt x="192" y="181"/>
                </a:cubicBezTo>
                <a:cubicBezTo>
                  <a:pt x="197" y="181"/>
                  <a:pt x="200" y="185"/>
                  <a:pt x="200" y="189"/>
                </a:cubicBezTo>
                <a:cubicBezTo>
                  <a:pt x="200" y="193"/>
                  <a:pt x="197" y="197"/>
                  <a:pt x="192" y="197"/>
                </a:cubicBezTo>
                <a:close/>
              </a:path>
            </a:pathLst>
          </a:custGeom>
          <a:solidFill>
            <a:schemeClr val="accent4">
              <a:lumMod val="40000"/>
              <a:lumOff val="6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20" name="Picture 19">
            <a:extLst>
              <a:ext uri="{FF2B5EF4-FFF2-40B4-BE49-F238E27FC236}">
                <a16:creationId xmlns:a16="http://schemas.microsoft.com/office/drawing/2014/main" id="{40427C51-04B3-4AB3-8644-A6100067AE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7806" y="152442"/>
            <a:ext cx="2348259" cy="814896"/>
          </a:xfrm>
          <a:prstGeom prst="rect">
            <a:avLst/>
          </a:prstGeom>
        </p:spPr>
      </p:pic>
      <p:sp>
        <p:nvSpPr>
          <p:cNvPr id="2" name="Title 1">
            <a:extLst>
              <a:ext uri="{FF2B5EF4-FFF2-40B4-BE49-F238E27FC236}">
                <a16:creationId xmlns:a16="http://schemas.microsoft.com/office/drawing/2014/main" id="{16DF16BB-AAED-4C71-9093-27FC8BFE0EF5}"/>
              </a:ext>
            </a:extLst>
          </p:cNvPr>
          <p:cNvSpPr>
            <a:spLocks noGrp="1"/>
          </p:cNvSpPr>
          <p:nvPr>
            <p:ph type="ctrTitle"/>
          </p:nvPr>
        </p:nvSpPr>
        <p:spPr>
          <a:xfrm>
            <a:off x="1858374" y="1122363"/>
            <a:ext cx="8475249" cy="2387600"/>
          </a:xfrm>
        </p:spPr>
        <p:txBody>
          <a:bodyPr anchor="b"/>
          <a:lstStyle>
            <a:lvl1pPr algn="ctr">
              <a:defRPr sz="6000">
                <a:solidFill>
                  <a:schemeClr val="accent1">
                    <a:lumMod val="10000"/>
                    <a:lumOff val="9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953048BC-61EC-4262-B440-6724FC045178}"/>
              </a:ext>
            </a:extLst>
          </p:cNvPr>
          <p:cNvSpPr>
            <a:spLocks noGrp="1"/>
          </p:cNvSpPr>
          <p:nvPr>
            <p:ph type="subTitle" idx="1"/>
          </p:nvPr>
        </p:nvSpPr>
        <p:spPr>
          <a:xfrm>
            <a:off x="1858374" y="3602038"/>
            <a:ext cx="8475249" cy="1655762"/>
          </a:xfrm>
        </p:spPr>
        <p:txBody>
          <a:bodyPr/>
          <a:lstStyle>
            <a:lvl1pPr marL="0" indent="0" algn="ctr">
              <a:buNone/>
              <a:defRPr sz="2400">
                <a:solidFill>
                  <a:schemeClr val="accent1">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78C9DE2-8785-4AED-93A4-09E74758983C}"/>
              </a:ext>
            </a:extLst>
          </p:cNvPr>
          <p:cNvSpPr>
            <a:spLocks noGrp="1"/>
          </p:cNvSpPr>
          <p:nvPr>
            <p:ph type="sldNum" sz="quarter" idx="12"/>
          </p:nvPr>
        </p:nvSpPr>
        <p:spPr/>
        <p:txBody>
          <a:bodyPr/>
          <a:lstStyle>
            <a:lvl1pPr>
              <a:defRPr>
                <a:solidFill>
                  <a:schemeClr val="accent1">
                    <a:lumMod val="10000"/>
                    <a:lumOff val="90000"/>
                  </a:schemeClr>
                </a:solidFill>
              </a:defRPr>
            </a:lvl1pPr>
          </a:lstStyle>
          <a:p>
            <a:fld id="{E8966962-541E-404F-828C-14181D5CE596}" type="slidenum">
              <a:rPr lang="en-US" smtClean="0"/>
              <a:t>‹#›</a:t>
            </a:fld>
            <a:endParaRPr lang="en-US"/>
          </a:p>
        </p:txBody>
      </p:sp>
    </p:spTree>
    <p:extLst>
      <p:ext uri="{BB962C8B-B14F-4D97-AF65-F5344CB8AC3E}">
        <p14:creationId xmlns:p14="http://schemas.microsoft.com/office/powerpoint/2010/main" val="1579660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3A79-2000-4EB5-B2DD-CFEED82192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06F36C-70DC-4975-BF57-5628641ADB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F4685-A5A0-4688-9686-61B99738757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CEBFA99-CD24-42BA-9F2A-90FF2206D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7E421-7A48-4A9E-BE3D-31812FC6C44C}"/>
              </a:ext>
            </a:extLst>
          </p:cNvPr>
          <p:cNvSpPr>
            <a:spLocks noGrp="1"/>
          </p:cNvSpPr>
          <p:nvPr>
            <p:ph type="sldNum" sz="quarter" idx="12"/>
          </p:nvPr>
        </p:nvSpPr>
        <p:spPr/>
        <p:txBody>
          <a:bodyPr/>
          <a:lstStyle/>
          <a:p>
            <a:fld id="{E8966962-541E-404F-828C-14181D5CE596}" type="slidenum">
              <a:rPr lang="en-US" smtClean="0"/>
              <a:t>‹#›</a:t>
            </a:fld>
            <a:endParaRPr lang="en-US"/>
          </a:p>
        </p:txBody>
      </p:sp>
    </p:spTree>
    <p:extLst>
      <p:ext uri="{BB962C8B-B14F-4D97-AF65-F5344CB8AC3E}">
        <p14:creationId xmlns:p14="http://schemas.microsoft.com/office/powerpoint/2010/main" val="125411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66F264-E7EA-4E1D-84DA-58C17BE630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B7A814-922A-4EE7-B977-1F048D400A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CD2A4-D361-4AB9-B193-8AE4B485CA8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A1F3A5-C30C-493A-B357-C282EB856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790B5-11C5-4D33-9201-F4555D502953}"/>
              </a:ext>
            </a:extLst>
          </p:cNvPr>
          <p:cNvSpPr>
            <a:spLocks noGrp="1"/>
          </p:cNvSpPr>
          <p:nvPr>
            <p:ph type="sldNum" sz="quarter" idx="12"/>
          </p:nvPr>
        </p:nvSpPr>
        <p:spPr/>
        <p:txBody>
          <a:bodyPr/>
          <a:lstStyle/>
          <a:p>
            <a:fld id="{E8966962-541E-404F-828C-14181D5CE596}" type="slidenum">
              <a:rPr lang="en-US" smtClean="0"/>
              <a:t>‹#›</a:t>
            </a:fld>
            <a:endParaRPr lang="en-US"/>
          </a:p>
        </p:txBody>
      </p:sp>
    </p:spTree>
    <p:extLst>
      <p:ext uri="{BB962C8B-B14F-4D97-AF65-F5344CB8AC3E}">
        <p14:creationId xmlns:p14="http://schemas.microsoft.com/office/powerpoint/2010/main" val="60969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30F8-ADD4-434F-824F-E21AFACA3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129AA5-5B3B-4E31-B650-69F3D0F1A8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5FD64-1855-41A8-8547-6C11466B206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578135F-D8D0-4201-BA0D-FABB8B588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2849C-8465-4BB3-9333-068E71476A49}"/>
              </a:ext>
            </a:extLst>
          </p:cNvPr>
          <p:cNvSpPr>
            <a:spLocks noGrp="1"/>
          </p:cNvSpPr>
          <p:nvPr>
            <p:ph type="sldNum" sz="quarter" idx="12"/>
          </p:nvPr>
        </p:nvSpPr>
        <p:spPr/>
        <p:txBody>
          <a:bodyPr/>
          <a:lstStyle/>
          <a:p>
            <a:fld id="{E8966962-541E-404F-828C-14181D5CE596}" type="slidenum">
              <a:rPr lang="en-US" smtClean="0"/>
              <a:t>‹#›</a:t>
            </a:fld>
            <a:endParaRPr lang="en-US"/>
          </a:p>
        </p:txBody>
      </p:sp>
      <p:sp>
        <p:nvSpPr>
          <p:cNvPr id="14" name="Freeform 45">
            <a:extLst>
              <a:ext uri="{FF2B5EF4-FFF2-40B4-BE49-F238E27FC236}">
                <a16:creationId xmlns:a16="http://schemas.microsoft.com/office/drawing/2014/main" id="{9F75AABC-7C68-4504-9E52-55FC523D0DF5}"/>
              </a:ext>
            </a:extLst>
          </p:cNvPr>
          <p:cNvSpPr>
            <a:spLocks noEditPoints="1"/>
          </p:cNvSpPr>
          <p:nvPr/>
        </p:nvSpPr>
        <p:spPr bwMode="auto">
          <a:xfrm rot="1294170">
            <a:off x="11504165" y="131772"/>
            <a:ext cx="466705" cy="466705"/>
          </a:xfrm>
          <a:custGeom>
            <a:avLst/>
            <a:gdLst>
              <a:gd name="T0" fmla="*/ 220 w 220"/>
              <a:gd name="T1" fmla="*/ 110 h 220"/>
              <a:gd name="T2" fmla="*/ 193 w 220"/>
              <a:gd name="T3" fmla="*/ 64 h 220"/>
              <a:gd name="T4" fmla="*/ 176 w 220"/>
              <a:gd name="T5" fmla="*/ 58 h 220"/>
              <a:gd name="T6" fmla="*/ 171 w 220"/>
              <a:gd name="T7" fmla="*/ 53 h 220"/>
              <a:gd name="T8" fmla="*/ 203 w 220"/>
              <a:gd name="T9" fmla="*/ 68 h 220"/>
              <a:gd name="T10" fmla="*/ 141 w 220"/>
              <a:gd name="T11" fmla="*/ 13 h 220"/>
              <a:gd name="T12" fmla="*/ 118 w 220"/>
              <a:gd name="T13" fmla="*/ 38 h 220"/>
              <a:gd name="T14" fmla="*/ 110 w 220"/>
              <a:gd name="T15" fmla="*/ 8 h 220"/>
              <a:gd name="T16" fmla="*/ 65 w 220"/>
              <a:gd name="T17" fmla="*/ 28 h 220"/>
              <a:gd name="T18" fmla="*/ 55 w 220"/>
              <a:gd name="T19" fmla="*/ 50 h 220"/>
              <a:gd name="T20" fmla="*/ 47 w 220"/>
              <a:gd name="T21" fmla="*/ 30 h 220"/>
              <a:gd name="T22" fmla="*/ 67 w 220"/>
              <a:gd name="T23" fmla="*/ 18 h 220"/>
              <a:gd name="T24" fmla="*/ 51 w 220"/>
              <a:gd name="T25" fmla="*/ 57 h 220"/>
              <a:gd name="T26" fmla="*/ 76 w 220"/>
              <a:gd name="T27" fmla="*/ 42 h 220"/>
              <a:gd name="T28" fmla="*/ 80 w 220"/>
              <a:gd name="T29" fmla="*/ 24 h 220"/>
              <a:gd name="T30" fmla="*/ 97 w 220"/>
              <a:gd name="T31" fmla="*/ 51 h 220"/>
              <a:gd name="T32" fmla="*/ 81 w 220"/>
              <a:gd name="T33" fmla="*/ 69 h 220"/>
              <a:gd name="T34" fmla="*/ 59 w 220"/>
              <a:gd name="T35" fmla="*/ 95 h 220"/>
              <a:gd name="T36" fmla="*/ 63 w 220"/>
              <a:gd name="T37" fmla="*/ 117 h 220"/>
              <a:gd name="T38" fmla="*/ 120 w 220"/>
              <a:gd name="T39" fmla="*/ 155 h 220"/>
              <a:gd name="T40" fmla="*/ 118 w 220"/>
              <a:gd name="T41" fmla="*/ 180 h 220"/>
              <a:gd name="T42" fmla="*/ 81 w 220"/>
              <a:gd name="T43" fmla="*/ 208 h 220"/>
              <a:gd name="T44" fmla="*/ 62 w 220"/>
              <a:gd name="T45" fmla="*/ 159 h 220"/>
              <a:gd name="T46" fmla="*/ 53 w 220"/>
              <a:gd name="T47" fmla="*/ 120 h 220"/>
              <a:gd name="T48" fmla="*/ 19 w 220"/>
              <a:gd name="T49" fmla="*/ 65 h 220"/>
              <a:gd name="T50" fmla="*/ 10 w 220"/>
              <a:gd name="T51" fmla="*/ 91 h 220"/>
              <a:gd name="T52" fmla="*/ 61 w 220"/>
              <a:gd name="T53" fmla="*/ 133 h 220"/>
              <a:gd name="T54" fmla="*/ 67 w 220"/>
              <a:gd name="T55" fmla="*/ 178 h 220"/>
              <a:gd name="T56" fmla="*/ 8 w 220"/>
              <a:gd name="T57" fmla="*/ 110 h 220"/>
              <a:gd name="T58" fmla="*/ 101 w 220"/>
              <a:gd name="T59" fmla="*/ 204 h 220"/>
              <a:gd name="T60" fmla="*/ 130 w 220"/>
              <a:gd name="T61" fmla="*/ 166 h 220"/>
              <a:gd name="T62" fmla="*/ 82 w 220"/>
              <a:gd name="T63" fmla="*/ 125 h 220"/>
              <a:gd name="T64" fmla="*/ 57 w 220"/>
              <a:gd name="T65" fmla="*/ 108 h 220"/>
              <a:gd name="T66" fmla="*/ 70 w 220"/>
              <a:gd name="T67" fmla="*/ 96 h 220"/>
              <a:gd name="T68" fmla="*/ 90 w 220"/>
              <a:gd name="T69" fmla="*/ 70 h 220"/>
              <a:gd name="T70" fmla="*/ 101 w 220"/>
              <a:gd name="T71" fmla="*/ 38 h 220"/>
              <a:gd name="T72" fmla="*/ 82 w 220"/>
              <a:gd name="T73" fmla="*/ 12 h 220"/>
              <a:gd name="T74" fmla="*/ 118 w 220"/>
              <a:gd name="T75" fmla="*/ 46 h 220"/>
              <a:gd name="T76" fmla="*/ 175 w 220"/>
              <a:gd name="T77" fmla="*/ 31 h 220"/>
              <a:gd name="T78" fmla="*/ 156 w 220"/>
              <a:gd name="T79" fmla="*/ 61 h 220"/>
              <a:gd name="T80" fmla="*/ 180 w 220"/>
              <a:gd name="T81" fmla="*/ 65 h 220"/>
              <a:gd name="T82" fmla="*/ 198 w 220"/>
              <a:gd name="T83" fmla="*/ 75 h 220"/>
              <a:gd name="T84" fmla="*/ 206 w 220"/>
              <a:gd name="T85" fmla="*/ 84 h 220"/>
              <a:gd name="T86" fmla="*/ 168 w 220"/>
              <a:gd name="T87" fmla="*/ 81 h 220"/>
              <a:gd name="T88" fmla="*/ 179 w 220"/>
              <a:gd name="T89" fmla="*/ 127 h 220"/>
              <a:gd name="T90" fmla="*/ 184 w 220"/>
              <a:gd name="T91" fmla="*/ 180 h 220"/>
              <a:gd name="T92" fmla="*/ 189 w 220"/>
              <a:gd name="T93" fmla="*/ 123 h 220"/>
              <a:gd name="T94" fmla="*/ 163 w 220"/>
              <a:gd name="T95" fmla="*/ 99 h 220"/>
              <a:gd name="T96" fmla="*/ 211 w 220"/>
              <a:gd name="T97" fmla="*/ 9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203" y="68"/>
                </a:moveTo>
                <a:cubicBezTo>
                  <a:pt x="202" y="68"/>
                  <a:pt x="202" y="68"/>
                  <a:pt x="202" y="68"/>
                </a:cubicBezTo>
                <a:cubicBezTo>
                  <a:pt x="201" y="67"/>
                  <a:pt x="197" y="64"/>
                  <a:pt x="193" y="64"/>
                </a:cubicBezTo>
                <a:cubicBezTo>
                  <a:pt x="193" y="64"/>
                  <a:pt x="193" y="64"/>
                  <a:pt x="192" y="64"/>
                </a:cubicBezTo>
                <a:cubicBezTo>
                  <a:pt x="191" y="63"/>
                  <a:pt x="190" y="61"/>
                  <a:pt x="188" y="61"/>
                </a:cubicBezTo>
                <a:cubicBezTo>
                  <a:pt x="187" y="57"/>
                  <a:pt x="183" y="57"/>
                  <a:pt x="182" y="57"/>
                </a:cubicBezTo>
                <a:cubicBezTo>
                  <a:pt x="179" y="57"/>
                  <a:pt x="179" y="57"/>
                  <a:pt x="176" y="58"/>
                </a:cubicBezTo>
                <a:cubicBezTo>
                  <a:pt x="175" y="59"/>
                  <a:pt x="171" y="61"/>
                  <a:pt x="164" y="64"/>
                </a:cubicBezTo>
                <a:cubicBezTo>
                  <a:pt x="166" y="61"/>
                  <a:pt x="167" y="59"/>
                  <a:pt x="167" y="57"/>
                </a:cubicBezTo>
                <a:cubicBezTo>
                  <a:pt x="171" y="57"/>
                  <a:pt x="171" y="57"/>
                  <a:pt x="171" y="57"/>
                </a:cubicBezTo>
                <a:cubicBezTo>
                  <a:pt x="171" y="53"/>
                  <a:pt x="171" y="53"/>
                  <a:pt x="171" y="53"/>
                </a:cubicBezTo>
                <a:cubicBezTo>
                  <a:pt x="171" y="48"/>
                  <a:pt x="172" y="42"/>
                  <a:pt x="173" y="41"/>
                </a:cubicBezTo>
                <a:cubicBezTo>
                  <a:pt x="175" y="39"/>
                  <a:pt x="180" y="38"/>
                  <a:pt x="182" y="38"/>
                </a:cubicBezTo>
                <a:cubicBezTo>
                  <a:pt x="182" y="38"/>
                  <a:pt x="182" y="38"/>
                  <a:pt x="182" y="38"/>
                </a:cubicBezTo>
                <a:cubicBezTo>
                  <a:pt x="191" y="46"/>
                  <a:pt x="198" y="57"/>
                  <a:pt x="203" y="68"/>
                </a:cubicBezTo>
                <a:close/>
                <a:moveTo>
                  <a:pt x="182" y="38"/>
                </a:moveTo>
                <a:cubicBezTo>
                  <a:pt x="182" y="38"/>
                  <a:pt x="182" y="38"/>
                  <a:pt x="182" y="38"/>
                </a:cubicBezTo>
                <a:cubicBezTo>
                  <a:pt x="182" y="38"/>
                  <a:pt x="182" y="38"/>
                  <a:pt x="182" y="38"/>
                </a:cubicBezTo>
                <a:close/>
                <a:moveTo>
                  <a:pt x="141" y="13"/>
                </a:moveTo>
                <a:cubicBezTo>
                  <a:pt x="137" y="17"/>
                  <a:pt x="137" y="17"/>
                  <a:pt x="137" y="17"/>
                </a:cubicBezTo>
                <a:cubicBezTo>
                  <a:pt x="136" y="18"/>
                  <a:pt x="136" y="18"/>
                  <a:pt x="136" y="18"/>
                </a:cubicBezTo>
                <a:cubicBezTo>
                  <a:pt x="136" y="21"/>
                  <a:pt x="133" y="31"/>
                  <a:pt x="133" y="37"/>
                </a:cubicBezTo>
                <a:cubicBezTo>
                  <a:pt x="131" y="37"/>
                  <a:pt x="127" y="38"/>
                  <a:pt x="118" y="38"/>
                </a:cubicBezTo>
                <a:cubicBezTo>
                  <a:pt x="117" y="38"/>
                  <a:pt x="115" y="35"/>
                  <a:pt x="113" y="32"/>
                </a:cubicBezTo>
                <a:cubicBezTo>
                  <a:pt x="111" y="30"/>
                  <a:pt x="108" y="27"/>
                  <a:pt x="105" y="24"/>
                </a:cubicBezTo>
                <a:cubicBezTo>
                  <a:pt x="102" y="20"/>
                  <a:pt x="101" y="13"/>
                  <a:pt x="102" y="8"/>
                </a:cubicBezTo>
                <a:cubicBezTo>
                  <a:pt x="105" y="8"/>
                  <a:pt x="107" y="8"/>
                  <a:pt x="110" y="8"/>
                </a:cubicBezTo>
                <a:cubicBezTo>
                  <a:pt x="121" y="8"/>
                  <a:pt x="131" y="10"/>
                  <a:pt x="141" y="13"/>
                </a:cubicBezTo>
                <a:close/>
                <a:moveTo>
                  <a:pt x="47" y="30"/>
                </a:moveTo>
                <a:cubicBezTo>
                  <a:pt x="51" y="27"/>
                  <a:pt x="55" y="24"/>
                  <a:pt x="60" y="21"/>
                </a:cubicBezTo>
                <a:cubicBezTo>
                  <a:pt x="65" y="28"/>
                  <a:pt x="65" y="28"/>
                  <a:pt x="65" y="28"/>
                </a:cubicBezTo>
                <a:cubicBezTo>
                  <a:pt x="66" y="34"/>
                  <a:pt x="68" y="40"/>
                  <a:pt x="68" y="42"/>
                </a:cubicBezTo>
                <a:cubicBezTo>
                  <a:pt x="68" y="46"/>
                  <a:pt x="68" y="48"/>
                  <a:pt x="68" y="49"/>
                </a:cubicBezTo>
                <a:cubicBezTo>
                  <a:pt x="66" y="49"/>
                  <a:pt x="65" y="50"/>
                  <a:pt x="64" y="50"/>
                </a:cubicBezTo>
                <a:cubicBezTo>
                  <a:pt x="61" y="51"/>
                  <a:pt x="59" y="52"/>
                  <a:pt x="55" y="50"/>
                </a:cubicBezTo>
                <a:cubicBezTo>
                  <a:pt x="54" y="49"/>
                  <a:pt x="54" y="49"/>
                  <a:pt x="54" y="49"/>
                </a:cubicBezTo>
                <a:cubicBezTo>
                  <a:pt x="54" y="48"/>
                  <a:pt x="55" y="46"/>
                  <a:pt x="56" y="45"/>
                </a:cubicBezTo>
                <a:cubicBezTo>
                  <a:pt x="59" y="42"/>
                  <a:pt x="59" y="42"/>
                  <a:pt x="59" y="42"/>
                </a:cubicBezTo>
                <a:lnTo>
                  <a:pt x="47" y="30"/>
                </a:lnTo>
                <a:close/>
                <a:moveTo>
                  <a:pt x="67" y="18"/>
                </a:moveTo>
                <a:cubicBezTo>
                  <a:pt x="67" y="17"/>
                  <a:pt x="68" y="17"/>
                  <a:pt x="68" y="17"/>
                </a:cubicBezTo>
                <a:cubicBezTo>
                  <a:pt x="68" y="19"/>
                  <a:pt x="68" y="19"/>
                  <a:pt x="68" y="19"/>
                </a:cubicBezTo>
                <a:lnTo>
                  <a:pt x="67" y="18"/>
                </a:lnTo>
                <a:close/>
                <a:moveTo>
                  <a:pt x="41" y="35"/>
                </a:moveTo>
                <a:cubicBezTo>
                  <a:pt x="48" y="42"/>
                  <a:pt x="48" y="42"/>
                  <a:pt x="48" y="42"/>
                </a:cubicBezTo>
                <a:cubicBezTo>
                  <a:pt x="47" y="44"/>
                  <a:pt x="46" y="47"/>
                  <a:pt x="46" y="50"/>
                </a:cubicBezTo>
                <a:cubicBezTo>
                  <a:pt x="46" y="52"/>
                  <a:pt x="48" y="55"/>
                  <a:pt x="51" y="57"/>
                </a:cubicBezTo>
                <a:cubicBezTo>
                  <a:pt x="55" y="58"/>
                  <a:pt x="57" y="59"/>
                  <a:pt x="60" y="59"/>
                </a:cubicBezTo>
                <a:cubicBezTo>
                  <a:pt x="62" y="59"/>
                  <a:pt x="64" y="58"/>
                  <a:pt x="66" y="58"/>
                </a:cubicBezTo>
                <a:cubicBezTo>
                  <a:pt x="67" y="57"/>
                  <a:pt x="68" y="57"/>
                  <a:pt x="68" y="57"/>
                </a:cubicBezTo>
                <a:cubicBezTo>
                  <a:pt x="76" y="57"/>
                  <a:pt x="76" y="46"/>
                  <a:pt x="76" y="42"/>
                </a:cubicBezTo>
                <a:cubicBezTo>
                  <a:pt x="76" y="38"/>
                  <a:pt x="73" y="27"/>
                  <a:pt x="72" y="25"/>
                </a:cubicBezTo>
                <a:cubicBezTo>
                  <a:pt x="69" y="20"/>
                  <a:pt x="69" y="20"/>
                  <a:pt x="69" y="20"/>
                </a:cubicBezTo>
                <a:cubicBezTo>
                  <a:pt x="78" y="20"/>
                  <a:pt x="78" y="20"/>
                  <a:pt x="78" y="20"/>
                </a:cubicBezTo>
                <a:cubicBezTo>
                  <a:pt x="80" y="24"/>
                  <a:pt x="80" y="24"/>
                  <a:pt x="80" y="24"/>
                </a:cubicBezTo>
                <a:cubicBezTo>
                  <a:pt x="80" y="37"/>
                  <a:pt x="80" y="37"/>
                  <a:pt x="80" y="37"/>
                </a:cubicBezTo>
                <a:cubicBezTo>
                  <a:pt x="82" y="38"/>
                  <a:pt x="82" y="38"/>
                  <a:pt x="82" y="38"/>
                </a:cubicBezTo>
                <a:cubicBezTo>
                  <a:pt x="82" y="38"/>
                  <a:pt x="90" y="42"/>
                  <a:pt x="97" y="45"/>
                </a:cubicBezTo>
                <a:cubicBezTo>
                  <a:pt x="98" y="46"/>
                  <a:pt x="99" y="46"/>
                  <a:pt x="97" y="51"/>
                </a:cubicBezTo>
                <a:cubicBezTo>
                  <a:pt x="96" y="53"/>
                  <a:pt x="95" y="55"/>
                  <a:pt x="95" y="57"/>
                </a:cubicBezTo>
                <a:cubicBezTo>
                  <a:pt x="95" y="59"/>
                  <a:pt x="93" y="61"/>
                  <a:pt x="91" y="61"/>
                </a:cubicBezTo>
                <a:cubicBezTo>
                  <a:pt x="87" y="61"/>
                  <a:pt x="85" y="64"/>
                  <a:pt x="83" y="66"/>
                </a:cubicBezTo>
                <a:cubicBezTo>
                  <a:pt x="83" y="67"/>
                  <a:pt x="82" y="68"/>
                  <a:pt x="81" y="69"/>
                </a:cubicBezTo>
                <a:cubicBezTo>
                  <a:pt x="79" y="71"/>
                  <a:pt x="78" y="73"/>
                  <a:pt x="77" y="75"/>
                </a:cubicBezTo>
                <a:cubicBezTo>
                  <a:pt x="75" y="78"/>
                  <a:pt x="73" y="80"/>
                  <a:pt x="69" y="84"/>
                </a:cubicBezTo>
                <a:cubicBezTo>
                  <a:pt x="66" y="88"/>
                  <a:pt x="64" y="90"/>
                  <a:pt x="64" y="92"/>
                </a:cubicBezTo>
                <a:cubicBezTo>
                  <a:pt x="63" y="93"/>
                  <a:pt x="62" y="93"/>
                  <a:pt x="59" y="95"/>
                </a:cubicBezTo>
                <a:cubicBezTo>
                  <a:pt x="57" y="96"/>
                  <a:pt x="56" y="96"/>
                  <a:pt x="55" y="97"/>
                </a:cubicBezTo>
                <a:cubicBezTo>
                  <a:pt x="49" y="98"/>
                  <a:pt x="49" y="101"/>
                  <a:pt x="49" y="106"/>
                </a:cubicBezTo>
                <a:cubicBezTo>
                  <a:pt x="49" y="114"/>
                  <a:pt x="53" y="115"/>
                  <a:pt x="57" y="116"/>
                </a:cubicBezTo>
                <a:cubicBezTo>
                  <a:pt x="59" y="116"/>
                  <a:pt x="61" y="116"/>
                  <a:pt x="63" y="117"/>
                </a:cubicBezTo>
                <a:cubicBezTo>
                  <a:pt x="66" y="119"/>
                  <a:pt x="67" y="121"/>
                  <a:pt x="69" y="124"/>
                </a:cubicBezTo>
                <a:cubicBezTo>
                  <a:pt x="71" y="127"/>
                  <a:pt x="73" y="130"/>
                  <a:pt x="78" y="133"/>
                </a:cubicBezTo>
                <a:cubicBezTo>
                  <a:pt x="81" y="134"/>
                  <a:pt x="86" y="137"/>
                  <a:pt x="92" y="140"/>
                </a:cubicBezTo>
                <a:cubicBezTo>
                  <a:pt x="100" y="145"/>
                  <a:pt x="111" y="151"/>
                  <a:pt x="120" y="155"/>
                </a:cubicBezTo>
                <a:cubicBezTo>
                  <a:pt x="124" y="158"/>
                  <a:pt x="125" y="159"/>
                  <a:pt x="125" y="159"/>
                </a:cubicBezTo>
                <a:cubicBezTo>
                  <a:pt x="125" y="160"/>
                  <a:pt x="124" y="160"/>
                  <a:pt x="124" y="161"/>
                </a:cubicBezTo>
                <a:cubicBezTo>
                  <a:pt x="123" y="163"/>
                  <a:pt x="121" y="164"/>
                  <a:pt x="121" y="167"/>
                </a:cubicBezTo>
                <a:cubicBezTo>
                  <a:pt x="121" y="170"/>
                  <a:pt x="121" y="173"/>
                  <a:pt x="118" y="180"/>
                </a:cubicBezTo>
                <a:cubicBezTo>
                  <a:pt x="116" y="184"/>
                  <a:pt x="114" y="186"/>
                  <a:pt x="108" y="189"/>
                </a:cubicBezTo>
                <a:cubicBezTo>
                  <a:pt x="105" y="191"/>
                  <a:pt x="101" y="194"/>
                  <a:pt x="96" y="198"/>
                </a:cubicBezTo>
                <a:cubicBezTo>
                  <a:pt x="92" y="201"/>
                  <a:pt x="87" y="205"/>
                  <a:pt x="87" y="209"/>
                </a:cubicBezTo>
                <a:cubicBezTo>
                  <a:pt x="85" y="209"/>
                  <a:pt x="83" y="208"/>
                  <a:pt x="81" y="208"/>
                </a:cubicBezTo>
                <a:cubicBezTo>
                  <a:pt x="82" y="203"/>
                  <a:pt x="84" y="196"/>
                  <a:pt x="84" y="189"/>
                </a:cubicBezTo>
                <a:cubicBezTo>
                  <a:pt x="84" y="178"/>
                  <a:pt x="80" y="175"/>
                  <a:pt x="73" y="172"/>
                </a:cubicBezTo>
                <a:cubicBezTo>
                  <a:pt x="72" y="172"/>
                  <a:pt x="71" y="171"/>
                  <a:pt x="70" y="171"/>
                </a:cubicBezTo>
                <a:cubicBezTo>
                  <a:pt x="65" y="168"/>
                  <a:pt x="65" y="166"/>
                  <a:pt x="62" y="159"/>
                </a:cubicBezTo>
                <a:cubicBezTo>
                  <a:pt x="62" y="158"/>
                  <a:pt x="61" y="156"/>
                  <a:pt x="61" y="154"/>
                </a:cubicBezTo>
                <a:cubicBezTo>
                  <a:pt x="59" y="149"/>
                  <a:pt x="61" y="147"/>
                  <a:pt x="64" y="143"/>
                </a:cubicBezTo>
                <a:cubicBezTo>
                  <a:pt x="66" y="140"/>
                  <a:pt x="69" y="137"/>
                  <a:pt x="69" y="132"/>
                </a:cubicBezTo>
                <a:cubicBezTo>
                  <a:pt x="69" y="124"/>
                  <a:pt x="63" y="120"/>
                  <a:pt x="53" y="120"/>
                </a:cubicBezTo>
                <a:cubicBezTo>
                  <a:pt x="53" y="120"/>
                  <a:pt x="53" y="120"/>
                  <a:pt x="53" y="120"/>
                </a:cubicBezTo>
                <a:cubicBezTo>
                  <a:pt x="52" y="120"/>
                  <a:pt x="46" y="117"/>
                  <a:pt x="40" y="114"/>
                </a:cubicBezTo>
                <a:cubicBezTo>
                  <a:pt x="36" y="112"/>
                  <a:pt x="31" y="109"/>
                  <a:pt x="25" y="106"/>
                </a:cubicBezTo>
                <a:cubicBezTo>
                  <a:pt x="15" y="101"/>
                  <a:pt x="18" y="74"/>
                  <a:pt x="19" y="65"/>
                </a:cubicBezTo>
                <a:cubicBezTo>
                  <a:pt x="18" y="65"/>
                  <a:pt x="18" y="65"/>
                  <a:pt x="18" y="65"/>
                </a:cubicBezTo>
                <a:cubicBezTo>
                  <a:pt x="24" y="54"/>
                  <a:pt x="32" y="44"/>
                  <a:pt x="41" y="35"/>
                </a:cubicBezTo>
                <a:close/>
                <a:moveTo>
                  <a:pt x="8" y="110"/>
                </a:moveTo>
                <a:cubicBezTo>
                  <a:pt x="8" y="104"/>
                  <a:pt x="9" y="97"/>
                  <a:pt x="10" y="91"/>
                </a:cubicBezTo>
                <a:cubicBezTo>
                  <a:pt x="11" y="101"/>
                  <a:pt x="14" y="110"/>
                  <a:pt x="21" y="114"/>
                </a:cubicBezTo>
                <a:cubicBezTo>
                  <a:pt x="27" y="116"/>
                  <a:pt x="32" y="119"/>
                  <a:pt x="37" y="122"/>
                </a:cubicBezTo>
                <a:cubicBezTo>
                  <a:pt x="46" y="127"/>
                  <a:pt x="50" y="129"/>
                  <a:pt x="53" y="129"/>
                </a:cubicBezTo>
                <a:cubicBezTo>
                  <a:pt x="60" y="129"/>
                  <a:pt x="61" y="131"/>
                  <a:pt x="61" y="133"/>
                </a:cubicBezTo>
                <a:cubicBezTo>
                  <a:pt x="61" y="134"/>
                  <a:pt x="59" y="136"/>
                  <a:pt x="58" y="138"/>
                </a:cubicBezTo>
                <a:cubicBezTo>
                  <a:pt x="55" y="142"/>
                  <a:pt x="50" y="148"/>
                  <a:pt x="53" y="157"/>
                </a:cubicBezTo>
                <a:cubicBezTo>
                  <a:pt x="54" y="158"/>
                  <a:pt x="54" y="160"/>
                  <a:pt x="55" y="161"/>
                </a:cubicBezTo>
                <a:cubicBezTo>
                  <a:pt x="57" y="170"/>
                  <a:pt x="59" y="174"/>
                  <a:pt x="67" y="178"/>
                </a:cubicBezTo>
                <a:cubicBezTo>
                  <a:pt x="68" y="178"/>
                  <a:pt x="69" y="179"/>
                  <a:pt x="70" y="179"/>
                </a:cubicBezTo>
                <a:cubicBezTo>
                  <a:pt x="75" y="182"/>
                  <a:pt x="76" y="182"/>
                  <a:pt x="76" y="190"/>
                </a:cubicBezTo>
                <a:cubicBezTo>
                  <a:pt x="76" y="195"/>
                  <a:pt x="75" y="201"/>
                  <a:pt x="74" y="205"/>
                </a:cubicBezTo>
                <a:cubicBezTo>
                  <a:pt x="35" y="191"/>
                  <a:pt x="8" y="153"/>
                  <a:pt x="8" y="110"/>
                </a:cubicBezTo>
                <a:close/>
                <a:moveTo>
                  <a:pt x="110" y="212"/>
                </a:moveTo>
                <a:cubicBezTo>
                  <a:pt x="105" y="212"/>
                  <a:pt x="100" y="212"/>
                  <a:pt x="95" y="211"/>
                </a:cubicBezTo>
                <a:cubicBezTo>
                  <a:pt x="95" y="210"/>
                  <a:pt x="95" y="210"/>
                  <a:pt x="95" y="210"/>
                </a:cubicBezTo>
                <a:cubicBezTo>
                  <a:pt x="95" y="209"/>
                  <a:pt x="96" y="208"/>
                  <a:pt x="101" y="204"/>
                </a:cubicBezTo>
                <a:cubicBezTo>
                  <a:pt x="106" y="201"/>
                  <a:pt x="110" y="198"/>
                  <a:pt x="113" y="196"/>
                </a:cubicBezTo>
                <a:cubicBezTo>
                  <a:pt x="119" y="192"/>
                  <a:pt x="122" y="190"/>
                  <a:pt x="125" y="184"/>
                </a:cubicBezTo>
                <a:cubicBezTo>
                  <a:pt x="129" y="176"/>
                  <a:pt x="129" y="171"/>
                  <a:pt x="129" y="167"/>
                </a:cubicBezTo>
                <a:cubicBezTo>
                  <a:pt x="129" y="167"/>
                  <a:pt x="130" y="166"/>
                  <a:pt x="130" y="166"/>
                </a:cubicBezTo>
                <a:cubicBezTo>
                  <a:pt x="131" y="164"/>
                  <a:pt x="134" y="162"/>
                  <a:pt x="133" y="158"/>
                </a:cubicBezTo>
                <a:cubicBezTo>
                  <a:pt x="132" y="154"/>
                  <a:pt x="129" y="151"/>
                  <a:pt x="123" y="148"/>
                </a:cubicBezTo>
                <a:cubicBezTo>
                  <a:pt x="114" y="144"/>
                  <a:pt x="104" y="138"/>
                  <a:pt x="96" y="133"/>
                </a:cubicBezTo>
                <a:cubicBezTo>
                  <a:pt x="90" y="130"/>
                  <a:pt x="85" y="127"/>
                  <a:pt x="82" y="125"/>
                </a:cubicBezTo>
                <a:cubicBezTo>
                  <a:pt x="79" y="124"/>
                  <a:pt x="77" y="122"/>
                  <a:pt x="76" y="119"/>
                </a:cubicBezTo>
                <a:cubicBezTo>
                  <a:pt x="73" y="116"/>
                  <a:pt x="71" y="113"/>
                  <a:pt x="66" y="110"/>
                </a:cubicBezTo>
                <a:cubicBezTo>
                  <a:pt x="63" y="109"/>
                  <a:pt x="60" y="108"/>
                  <a:pt x="58" y="108"/>
                </a:cubicBezTo>
                <a:cubicBezTo>
                  <a:pt x="58" y="108"/>
                  <a:pt x="58" y="108"/>
                  <a:pt x="57" y="108"/>
                </a:cubicBezTo>
                <a:cubicBezTo>
                  <a:pt x="57" y="107"/>
                  <a:pt x="57" y="107"/>
                  <a:pt x="57" y="106"/>
                </a:cubicBezTo>
                <a:cubicBezTo>
                  <a:pt x="57" y="106"/>
                  <a:pt x="57" y="105"/>
                  <a:pt x="57" y="104"/>
                </a:cubicBezTo>
                <a:cubicBezTo>
                  <a:pt x="58" y="104"/>
                  <a:pt x="60" y="103"/>
                  <a:pt x="63" y="102"/>
                </a:cubicBezTo>
                <a:cubicBezTo>
                  <a:pt x="67" y="100"/>
                  <a:pt x="69" y="98"/>
                  <a:pt x="70" y="96"/>
                </a:cubicBezTo>
                <a:cubicBezTo>
                  <a:pt x="71" y="95"/>
                  <a:pt x="72" y="93"/>
                  <a:pt x="75" y="90"/>
                </a:cubicBezTo>
                <a:cubicBezTo>
                  <a:pt x="80" y="85"/>
                  <a:pt x="82" y="82"/>
                  <a:pt x="83" y="79"/>
                </a:cubicBezTo>
                <a:cubicBezTo>
                  <a:pt x="84" y="77"/>
                  <a:pt x="85" y="76"/>
                  <a:pt x="86" y="75"/>
                </a:cubicBezTo>
                <a:cubicBezTo>
                  <a:pt x="88" y="73"/>
                  <a:pt x="89" y="71"/>
                  <a:pt x="90" y="70"/>
                </a:cubicBezTo>
                <a:cubicBezTo>
                  <a:pt x="90" y="70"/>
                  <a:pt x="91" y="69"/>
                  <a:pt x="91" y="69"/>
                </a:cubicBezTo>
                <a:cubicBezTo>
                  <a:pt x="97" y="69"/>
                  <a:pt x="103" y="63"/>
                  <a:pt x="103" y="57"/>
                </a:cubicBezTo>
                <a:cubicBezTo>
                  <a:pt x="103" y="57"/>
                  <a:pt x="103" y="55"/>
                  <a:pt x="104" y="54"/>
                </a:cubicBezTo>
                <a:cubicBezTo>
                  <a:pt x="106" y="51"/>
                  <a:pt x="110" y="43"/>
                  <a:pt x="101" y="38"/>
                </a:cubicBezTo>
                <a:cubicBezTo>
                  <a:pt x="96" y="36"/>
                  <a:pt x="91" y="33"/>
                  <a:pt x="88" y="32"/>
                </a:cubicBezTo>
                <a:cubicBezTo>
                  <a:pt x="88" y="22"/>
                  <a:pt x="88" y="22"/>
                  <a:pt x="88" y="22"/>
                </a:cubicBezTo>
                <a:cubicBezTo>
                  <a:pt x="82" y="12"/>
                  <a:pt x="82" y="12"/>
                  <a:pt x="82" y="12"/>
                </a:cubicBezTo>
                <a:cubicBezTo>
                  <a:pt x="82" y="12"/>
                  <a:pt x="82" y="12"/>
                  <a:pt x="82" y="12"/>
                </a:cubicBezTo>
                <a:cubicBezTo>
                  <a:pt x="86" y="11"/>
                  <a:pt x="90" y="10"/>
                  <a:pt x="94" y="9"/>
                </a:cubicBezTo>
                <a:cubicBezTo>
                  <a:pt x="93" y="15"/>
                  <a:pt x="94" y="24"/>
                  <a:pt x="100" y="30"/>
                </a:cubicBezTo>
                <a:cubicBezTo>
                  <a:pt x="102" y="32"/>
                  <a:pt x="105" y="35"/>
                  <a:pt x="107" y="37"/>
                </a:cubicBezTo>
                <a:cubicBezTo>
                  <a:pt x="110" y="42"/>
                  <a:pt x="113" y="46"/>
                  <a:pt x="118" y="46"/>
                </a:cubicBezTo>
                <a:cubicBezTo>
                  <a:pt x="132" y="46"/>
                  <a:pt x="141" y="45"/>
                  <a:pt x="141" y="38"/>
                </a:cubicBezTo>
                <a:cubicBezTo>
                  <a:pt x="141" y="36"/>
                  <a:pt x="142" y="27"/>
                  <a:pt x="144" y="21"/>
                </a:cubicBezTo>
                <a:cubicBezTo>
                  <a:pt x="149" y="16"/>
                  <a:pt x="149" y="16"/>
                  <a:pt x="149" y="16"/>
                </a:cubicBezTo>
                <a:cubicBezTo>
                  <a:pt x="159" y="20"/>
                  <a:pt x="167" y="25"/>
                  <a:pt x="175" y="31"/>
                </a:cubicBezTo>
                <a:cubicBezTo>
                  <a:pt x="172" y="32"/>
                  <a:pt x="170" y="33"/>
                  <a:pt x="168" y="35"/>
                </a:cubicBezTo>
                <a:cubicBezTo>
                  <a:pt x="164" y="39"/>
                  <a:pt x="163" y="46"/>
                  <a:pt x="163" y="50"/>
                </a:cubicBezTo>
                <a:cubicBezTo>
                  <a:pt x="161" y="51"/>
                  <a:pt x="159" y="53"/>
                  <a:pt x="159" y="56"/>
                </a:cubicBezTo>
                <a:cubicBezTo>
                  <a:pt x="159" y="57"/>
                  <a:pt x="157" y="59"/>
                  <a:pt x="156" y="61"/>
                </a:cubicBezTo>
                <a:cubicBezTo>
                  <a:pt x="152" y="65"/>
                  <a:pt x="149" y="69"/>
                  <a:pt x="151" y="72"/>
                </a:cubicBezTo>
                <a:cubicBezTo>
                  <a:pt x="154" y="76"/>
                  <a:pt x="159" y="74"/>
                  <a:pt x="165" y="72"/>
                </a:cubicBezTo>
                <a:cubicBezTo>
                  <a:pt x="174" y="68"/>
                  <a:pt x="178" y="66"/>
                  <a:pt x="180" y="65"/>
                </a:cubicBezTo>
                <a:cubicBezTo>
                  <a:pt x="180" y="65"/>
                  <a:pt x="180" y="65"/>
                  <a:pt x="180" y="65"/>
                </a:cubicBezTo>
                <a:cubicBezTo>
                  <a:pt x="181" y="68"/>
                  <a:pt x="185" y="69"/>
                  <a:pt x="186" y="69"/>
                </a:cubicBezTo>
                <a:cubicBezTo>
                  <a:pt x="186" y="69"/>
                  <a:pt x="186" y="69"/>
                  <a:pt x="187" y="69"/>
                </a:cubicBezTo>
                <a:cubicBezTo>
                  <a:pt x="188" y="70"/>
                  <a:pt x="190" y="72"/>
                  <a:pt x="193" y="72"/>
                </a:cubicBezTo>
                <a:cubicBezTo>
                  <a:pt x="195" y="72"/>
                  <a:pt x="197" y="74"/>
                  <a:pt x="198" y="75"/>
                </a:cubicBezTo>
                <a:cubicBezTo>
                  <a:pt x="199" y="76"/>
                  <a:pt x="199" y="76"/>
                  <a:pt x="199" y="76"/>
                </a:cubicBezTo>
                <a:cubicBezTo>
                  <a:pt x="206" y="76"/>
                  <a:pt x="206" y="76"/>
                  <a:pt x="206" y="76"/>
                </a:cubicBezTo>
                <a:cubicBezTo>
                  <a:pt x="207" y="79"/>
                  <a:pt x="208" y="82"/>
                  <a:pt x="209" y="85"/>
                </a:cubicBezTo>
                <a:cubicBezTo>
                  <a:pt x="208" y="84"/>
                  <a:pt x="207" y="84"/>
                  <a:pt x="206" y="84"/>
                </a:cubicBezTo>
                <a:cubicBezTo>
                  <a:pt x="197" y="79"/>
                  <a:pt x="190" y="76"/>
                  <a:pt x="186" y="76"/>
                </a:cubicBezTo>
                <a:cubicBezTo>
                  <a:pt x="182" y="76"/>
                  <a:pt x="171" y="79"/>
                  <a:pt x="169" y="80"/>
                </a:cubicBezTo>
                <a:cubicBezTo>
                  <a:pt x="168" y="80"/>
                  <a:pt x="168" y="80"/>
                  <a:pt x="168" y="80"/>
                </a:cubicBezTo>
                <a:cubicBezTo>
                  <a:pt x="168" y="81"/>
                  <a:pt x="168" y="81"/>
                  <a:pt x="168" y="81"/>
                </a:cubicBezTo>
                <a:cubicBezTo>
                  <a:pt x="162" y="86"/>
                  <a:pt x="155" y="94"/>
                  <a:pt x="155" y="99"/>
                </a:cubicBezTo>
                <a:cubicBezTo>
                  <a:pt x="155" y="99"/>
                  <a:pt x="155" y="100"/>
                  <a:pt x="155" y="101"/>
                </a:cubicBezTo>
                <a:cubicBezTo>
                  <a:pt x="153" y="106"/>
                  <a:pt x="150" y="117"/>
                  <a:pt x="161" y="125"/>
                </a:cubicBezTo>
                <a:cubicBezTo>
                  <a:pt x="168" y="130"/>
                  <a:pt x="175" y="128"/>
                  <a:pt x="179" y="127"/>
                </a:cubicBezTo>
                <a:cubicBezTo>
                  <a:pt x="180" y="127"/>
                  <a:pt x="181" y="126"/>
                  <a:pt x="182" y="126"/>
                </a:cubicBezTo>
                <a:cubicBezTo>
                  <a:pt x="182" y="126"/>
                  <a:pt x="182" y="126"/>
                  <a:pt x="182" y="127"/>
                </a:cubicBezTo>
                <a:cubicBezTo>
                  <a:pt x="186" y="134"/>
                  <a:pt x="186" y="141"/>
                  <a:pt x="186" y="148"/>
                </a:cubicBezTo>
                <a:cubicBezTo>
                  <a:pt x="186" y="153"/>
                  <a:pt x="185" y="172"/>
                  <a:pt x="184" y="180"/>
                </a:cubicBezTo>
                <a:cubicBezTo>
                  <a:pt x="166" y="200"/>
                  <a:pt x="139" y="212"/>
                  <a:pt x="110" y="212"/>
                </a:cubicBezTo>
                <a:close/>
                <a:moveTo>
                  <a:pt x="191" y="172"/>
                </a:moveTo>
                <a:cubicBezTo>
                  <a:pt x="192" y="165"/>
                  <a:pt x="194" y="153"/>
                  <a:pt x="194" y="148"/>
                </a:cubicBezTo>
                <a:cubicBezTo>
                  <a:pt x="194" y="140"/>
                  <a:pt x="194" y="132"/>
                  <a:pt x="189" y="123"/>
                </a:cubicBezTo>
                <a:cubicBezTo>
                  <a:pt x="186" y="117"/>
                  <a:pt x="180" y="118"/>
                  <a:pt x="177" y="119"/>
                </a:cubicBezTo>
                <a:cubicBezTo>
                  <a:pt x="173" y="120"/>
                  <a:pt x="170" y="121"/>
                  <a:pt x="165" y="118"/>
                </a:cubicBezTo>
                <a:cubicBezTo>
                  <a:pt x="159" y="114"/>
                  <a:pt x="160" y="110"/>
                  <a:pt x="162" y="103"/>
                </a:cubicBezTo>
                <a:cubicBezTo>
                  <a:pt x="163" y="102"/>
                  <a:pt x="163" y="100"/>
                  <a:pt x="163" y="99"/>
                </a:cubicBezTo>
                <a:cubicBezTo>
                  <a:pt x="164" y="97"/>
                  <a:pt x="168" y="92"/>
                  <a:pt x="173" y="87"/>
                </a:cubicBezTo>
                <a:cubicBezTo>
                  <a:pt x="178" y="85"/>
                  <a:pt x="184" y="84"/>
                  <a:pt x="186" y="84"/>
                </a:cubicBezTo>
                <a:cubicBezTo>
                  <a:pt x="189" y="84"/>
                  <a:pt x="197" y="88"/>
                  <a:pt x="203" y="91"/>
                </a:cubicBezTo>
                <a:cubicBezTo>
                  <a:pt x="206" y="93"/>
                  <a:pt x="209" y="93"/>
                  <a:pt x="211" y="94"/>
                </a:cubicBezTo>
                <a:cubicBezTo>
                  <a:pt x="212" y="99"/>
                  <a:pt x="212" y="104"/>
                  <a:pt x="212" y="110"/>
                </a:cubicBezTo>
                <a:cubicBezTo>
                  <a:pt x="212" y="133"/>
                  <a:pt x="204" y="155"/>
                  <a:pt x="191" y="172"/>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2">
            <a:extLst>
              <a:ext uri="{FF2B5EF4-FFF2-40B4-BE49-F238E27FC236}">
                <a16:creationId xmlns:a16="http://schemas.microsoft.com/office/drawing/2014/main" id="{CB9518B5-FA71-494E-AE45-421F318E1150}"/>
              </a:ext>
            </a:extLst>
          </p:cNvPr>
          <p:cNvSpPr>
            <a:spLocks noEditPoints="1"/>
          </p:cNvSpPr>
          <p:nvPr/>
        </p:nvSpPr>
        <p:spPr bwMode="auto">
          <a:xfrm rot="19887004">
            <a:off x="11790062" y="767301"/>
            <a:ext cx="294920" cy="294920"/>
          </a:xfrm>
          <a:custGeom>
            <a:avLst/>
            <a:gdLst>
              <a:gd name="T0" fmla="*/ 108 w 216"/>
              <a:gd name="T1" fmla="*/ 0 h 216"/>
              <a:gd name="T2" fmla="*/ 32 w 216"/>
              <a:gd name="T3" fmla="*/ 76 h 216"/>
              <a:gd name="T4" fmla="*/ 58 w 216"/>
              <a:gd name="T5" fmla="*/ 130 h 216"/>
              <a:gd name="T6" fmla="*/ 68 w 216"/>
              <a:gd name="T7" fmla="*/ 153 h 216"/>
              <a:gd name="T8" fmla="*/ 88 w 216"/>
              <a:gd name="T9" fmla="*/ 172 h 216"/>
              <a:gd name="T10" fmla="*/ 128 w 216"/>
              <a:gd name="T11" fmla="*/ 172 h 216"/>
              <a:gd name="T12" fmla="*/ 148 w 216"/>
              <a:gd name="T13" fmla="*/ 153 h 216"/>
              <a:gd name="T14" fmla="*/ 158 w 216"/>
              <a:gd name="T15" fmla="*/ 130 h 216"/>
              <a:gd name="T16" fmla="*/ 184 w 216"/>
              <a:gd name="T17" fmla="*/ 76 h 216"/>
              <a:gd name="T18" fmla="*/ 108 w 216"/>
              <a:gd name="T19" fmla="*/ 0 h 216"/>
              <a:gd name="T20" fmla="*/ 153 w 216"/>
              <a:gd name="T21" fmla="*/ 124 h 216"/>
              <a:gd name="T22" fmla="*/ 140 w 216"/>
              <a:gd name="T23" fmla="*/ 153 h 216"/>
              <a:gd name="T24" fmla="*/ 128 w 216"/>
              <a:gd name="T25" fmla="*/ 164 h 216"/>
              <a:gd name="T26" fmla="*/ 88 w 216"/>
              <a:gd name="T27" fmla="*/ 164 h 216"/>
              <a:gd name="T28" fmla="*/ 76 w 216"/>
              <a:gd name="T29" fmla="*/ 153 h 216"/>
              <a:gd name="T30" fmla="*/ 63 w 216"/>
              <a:gd name="T31" fmla="*/ 124 h 216"/>
              <a:gd name="T32" fmla="*/ 40 w 216"/>
              <a:gd name="T33" fmla="*/ 76 h 216"/>
              <a:gd name="T34" fmla="*/ 108 w 216"/>
              <a:gd name="T35" fmla="*/ 8 h 216"/>
              <a:gd name="T36" fmla="*/ 176 w 216"/>
              <a:gd name="T37" fmla="*/ 76 h 216"/>
              <a:gd name="T38" fmla="*/ 153 w 216"/>
              <a:gd name="T39" fmla="*/ 124 h 216"/>
              <a:gd name="T40" fmla="*/ 68 w 216"/>
              <a:gd name="T41" fmla="*/ 204 h 216"/>
              <a:gd name="T42" fmla="*/ 148 w 216"/>
              <a:gd name="T43" fmla="*/ 204 h 216"/>
              <a:gd name="T44" fmla="*/ 148 w 216"/>
              <a:gd name="T45" fmla="*/ 176 h 216"/>
              <a:gd name="T46" fmla="*/ 68 w 216"/>
              <a:gd name="T47" fmla="*/ 176 h 216"/>
              <a:gd name="T48" fmla="*/ 68 w 216"/>
              <a:gd name="T49" fmla="*/ 204 h 216"/>
              <a:gd name="T50" fmla="*/ 76 w 216"/>
              <a:gd name="T51" fmla="*/ 184 h 216"/>
              <a:gd name="T52" fmla="*/ 140 w 216"/>
              <a:gd name="T53" fmla="*/ 184 h 216"/>
              <a:gd name="T54" fmla="*/ 140 w 216"/>
              <a:gd name="T55" fmla="*/ 196 h 216"/>
              <a:gd name="T56" fmla="*/ 76 w 216"/>
              <a:gd name="T57" fmla="*/ 196 h 216"/>
              <a:gd name="T58" fmla="*/ 76 w 216"/>
              <a:gd name="T59" fmla="*/ 184 h 216"/>
              <a:gd name="T60" fmla="*/ 76 w 216"/>
              <a:gd name="T61" fmla="*/ 216 h 216"/>
              <a:gd name="T62" fmla="*/ 140 w 216"/>
              <a:gd name="T63" fmla="*/ 216 h 216"/>
              <a:gd name="T64" fmla="*/ 140 w 216"/>
              <a:gd name="T65" fmla="*/ 208 h 216"/>
              <a:gd name="T66" fmla="*/ 76 w 216"/>
              <a:gd name="T67" fmla="*/ 208 h 216"/>
              <a:gd name="T68" fmla="*/ 76 w 216"/>
              <a:gd name="T69" fmla="*/ 216 h 216"/>
              <a:gd name="T70" fmla="*/ 0 w 216"/>
              <a:gd name="T71" fmla="*/ 72 h 216"/>
              <a:gd name="T72" fmla="*/ 20 w 216"/>
              <a:gd name="T73" fmla="*/ 72 h 216"/>
              <a:gd name="T74" fmla="*/ 20 w 216"/>
              <a:gd name="T75" fmla="*/ 64 h 216"/>
              <a:gd name="T76" fmla="*/ 0 w 216"/>
              <a:gd name="T77" fmla="*/ 64 h 216"/>
              <a:gd name="T78" fmla="*/ 0 w 216"/>
              <a:gd name="T79" fmla="*/ 72 h 216"/>
              <a:gd name="T80" fmla="*/ 174 w 216"/>
              <a:gd name="T81" fmla="*/ 14 h 216"/>
              <a:gd name="T82" fmla="*/ 179 w 216"/>
              <a:gd name="T83" fmla="*/ 20 h 216"/>
              <a:gd name="T84" fmla="*/ 194 w 216"/>
              <a:gd name="T85" fmla="*/ 6 h 216"/>
              <a:gd name="T86" fmla="*/ 189 w 216"/>
              <a:gd name="T87" fmla="*/ 0 h 216"/>
              <a:gd name="T88" fmla="*/ 174 w 216"/>
              <a:gd name="T89" fmla="*/ 14 h 216"/>
              <a:gd name="T90" fmla="*/ 42 w 216"/>
              <a:gd name="T91" fmla="*/ 14 h 216"/>
              <a:gd name="T92" fmla="*/ 27 w 216"/>
              <a:gd name="T93" fmla="*/ 0 h 216"/>
              <a:gd name="T94" fmla="*/ 22 w 216"/>
              <a:gd name="T95" fmla="*/ 6 h 216"/>
              <a:gd name="T96" fmla="*/ 37 w 216"/>
              <a:gd name="T97" fmla="*/ 20 h 216"/>
              <a:gd name="T98" fmla="*/ 42 w 216"/>
              <a:gd name="T99" fmla="*/ 14 h 216"/>
              <a:gd name="T100" fmla="*/ 196 w 216"/>
              <a:gd name="T101" fmla="*/ 64 h 216"/>
              <a:gd name="T102" fmla="*/ 196 w 216"/>
              <a:gd name="T103" fmla="*/ 72 h 216"/>
              <a:gd name="T104" fmla="*/ 216 w 216"/>
              <a:gd name="T105" fmla="*/ 72 h 216"/>
              <a:gd name="T106" fmla="*/ 216 w 216"/>
              <a:gd name="T107" fmla="*/ 64 h 216"/>
              <a:gd name="T108" fmla="*/ 196 w 216"/>
              <a:gd name="T109" fmla="*/ 64 h 216"/>
              <a:gd name="T110" fmla="*/ 52 w 216"/>
              <a:gd name="T111" fmla="*/ 72 h 216"/>
              <a:gd name="T112" fmla="*/ 60 w 216"/>
              <a:gd name="T113" fmla="*/ 72 h 216"/>
              <a:gd name="T114" fmla="*/ 100 w 216"/>
              <a:gd name="T115" fmla="*/ 32 h 216"/>
              <a:gd name="T116" fmla="*/ 100 w 216"/>
              <a:gd name="T117" fmla="*/ 24 h 216"/>
              <a:gd name="T118" fmla="*/ 52 w 216"/>
              <a:gd name="T119" fmla="*/ 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6">
                <a:moveTo>
                  <a:pt x="108" y="0"/>
                </a:moveTo>
                <a:cubicBezTo>
                  <a:pt x="66" y="0"/>
                  <a:pt x="32" y="34"/>
                  <a:pt x="32" y="76"/>
                </a:cubicBezTo>
                <a:cubicBezTo>
                  <a:pt x="32" y="104"/>
                  <a:pt x="57" y="129"/>
                  <a:pt x="58" y="130"/>
                </a:cubicBezTo>
                <a:cubicBezTo>
                  <a:pt x="63" y="135"/>
                  <a:pt x="68" y="146"/>
                  <a:pt x="68" y="153"/>
                </a:cubicBezTo>
                <a:cubicBezTo>
                  <a:pt x="68" y="164"/>
                  <a:pt x="77" y="172"/>
                  <a:pt x="88" y="172"/>
                </a:cubicBezTo>
                <a:cubicBezTo>
                  <a:pt x="128" y="172"/>
                  <a:pt x="128" y="172"/>
                  <a:pt x="128" y="172"/>
                </a:cubicBezTo>
                <a:cubicBezTo>
                  <a:pt x="139" y="172"/>
                  <a:pt x="148" y="164"/>
                  <a:pt x="148" y="153"/>
                </a:cubicBezTo>
                <a:cubicBezTo>
                  <a:pt x="148" y="146"/>
                  <a:pt x="153" y="135"/>
                  <a:pt x="158" y="130"/>
                </a:cubicBezTo>
                <a:cubicBezTo>
                  <a:pt x="159" y="129"/>
                  <a:pt x="184" y="104"/>
                  <a:pt x="184" y="76"/>
                </a:cubicBezTo>
                <a:cubicBezTo>
                  <a:pt x="184" y="34"/>
                  <a:pt x="150" y="0"/>
                  <a:pt x="108" y="0"/>
                </a:cubicBezTo>
                <a:close/>
                <a:moveTo>
                  <a:pt x="153" y="124"/>
                </a:moveTo>
                <a:cubicBezTo>
                  <a:pt x="146" y="131"/>
                  <a:pt x="140" y="144"/>
                  <a:pt x="140" y="153"/>
                </a:cubicBezTo>
                <a:cubicBezTo>
                  <a:pt x="140" y="159"/>
                  <a:pt x="135" y="164"/>
                  <a:pt x="128" y="164"/>
                </a:cubicBezTo>
                <a:cubicBezTo>
                  <a:pt x="88" y="164"/>
                  <a:pt x="88" y="164"/>
                  <a:pt x="88" y="164"/>
                </a:cubicBezTo>
                <a:cubicBezTo>
                  <a:pt x="81" y="164"/>
                  <a:pt x="76" y="159"/>
                  <a:pt x="76" y="153"/>
                </a:cubicBezTo>
                <a:cubicBezTo>
                  <a:pt x="76" y="144"/>
                  <a:pt x="71" y="131"/>
                  <a:pt x="63" y="124"/>
                </a:cubicBezTo>
                <a:cubicBezTo>
                  <a:pt x="63" y="124"/>
                  <a:pt x="40" y="101"/>
                  <a:pt x="40" y="76"/>
                </a:cubicBezTo>
                <a:cubicBezTo>
                  <a:pt x="40" y="39"/>
                  <a:pt x="71" y="8"/>
                  <a:pt x="108" y="8"/>
                </a:cubicBezTo>
                <a:cubicBezTo>
                  <a:pt x="146" y="8"/>
                  <a:pt x="176" y="39"/>
                  <a:pt x="176" y="76"/>
                </a:cubicBezTo>
                <a:cubicBezTo>
                  <a:pt x="176" y="101"/>
                  <a:pt x="153" y="124"/>
                  <a:pt x="153" y="124"/>
                </a:cubicBezTo>
                <a:close/>
                <a:moveTo>
                  <a:pt x="68" y="204"/>
                </a:moveTo>
                <a:cubicBezTo>
                  <a:pt x="148" y="204"/>
                  <a:pt x="148" y="204"/>
                  <a:pt x="148" y="204"/>
                </a:cubicBezTo>
                <a:cubicBezTo>
                  <a:pt x="148" y="176"/>
                  <a:pt x="148" y="176"/>
                  <a:pt x="148" y="176"/>
                </a:cubicBezTo>
                <a:cubicBezTo>
                  <a:pt x="68" y="176"/>
                  <a:pt x="68" y="176"/>
                  <a:pt x="68" y="176"/>
                </a:cubicBezTo>
                <a:lnTo>
                  <a:pt x="68" y="204"/>
                </a:lnTo>
                <a:close/>
                <a:moveTo>
                  <a:pt x="76" y="184"/>
                </a:moveTo>
                <a:cubicBezTo>
                  <a:pt x="140" y="184"/>
                  <a:pt x="140" y="184"/>
                  <a:pt x="140" y="184"/>
                </a:cubicBezTo>
                <a:cubicBezTo>
                  <a:pt x="140" y="196"/>
                  <a:pt x="140" y="196"/>
                  <a:pt x="140" y="196"/>
                </a:cubicBezTo>
                <a:cubicBezTo>
                  <a:pt x="76" y="196"/>
                  <a:pt x="76" y="196"/>
                  <a:pt x="76" y="196"/>
                </a:cubicBezTo>
                <a:lnTo>
                  <a:pt x="76" y="184"/>
                </a:lnTo>
                <a:close/>
                <a:moveTo>
                  <a:pt x="76" y="216"/>
                </a:moveTo>
                <a:cubicBezTo>
                  <a:pt x="140" y="216"/>
                  <a:pt x="140" y="216"/>
                  <a:pt x="140" y="216"/>
                </a:cubicBezTo>
                <a:cubicBezTo>
                  <a:pt x="140" y="208"/>
                  <a:pt x="140" y="208"/>
                  <a:pt x="140" y="208"/>
                </a:cubicBezTo>
                <a:cubicBezTo>
                  <a:pt x="76" y="208"/>
                  <a:pt x="76" y="208"/>
                  <a:pt x="76" y="208"/>
                </a:cubicBezTo>
                <a:lnTo>
                  <a:pt x="76" y="216"/>
                </a:lnTo>
                <a:close/>
                <a:moveTo>
                  <a:pt x="0" y="72"/>
                </a:moveTo>
                <a:cubicBezTo>
                  <a:pt x="20" y="72"/>
                  <a:pt x="20" y="72"/>
                  <a:pt x="20" y="72"/>
                </a:cubicBezTo>
                <a:cubicBezTo>
                  <a:pt x="20" y="64"/>
                  <a:pt x="20" y="64"/>
                  <a:pt x="20" y="64"/>
                </a:cubicBezTo>
                <a:cubicBezTo>
                  <a:pt x="0" y="64"/>
                  <a:pt x="0" y="64"/>
                  <a:pt x="0" y="64"/>
                </a:cubicBezTo>
                <a:lnTo>
                  <a:pt x="0" y="72"/>
                </a:lnTo>
                <a:close/>
                <a:moveTo>
                  <a:pt x="174" y="14"/>
                </a:moveTo>
                <a:cubicBezTo>
                  <a:pt x="179" y="20"/>
                  <a:pt x="179" y="20"/>
                  <a:pt x="179" y="20"/>
                </a:cubicBezTo>
                <a:cubicBezTo>
                  <a:pt x="194" y="6"/>
                  <a:pt x="194" y="6"/>
                  <a:pt x="194" y="6"/>
                </a:cubicBezTo>
                <a:cubicBezTo>
                  <a:pt x="189" y="0"/>
                  <a:pt x="189" y="0"/>
                  <a:pt x="189" y="0"/>
                </a:cubicBezTo>
                <a:lnTo>
                  <a:pt x="174" y="14"/>
                </a:lnTo>
                <a:close/>
                <a:moveTo>
                  <a:pt x="42" y="14"/>
                </a:moveTo>
                <a:cubicBezTo>
                  <a:pt x="27" y="0"/>
                  <a:pt x="27" y="0"/>
                  <a:pt x="27" y="0"/>
                </a:cubicBezTo>
                <a:cubicBezTo>
                  <a:pt x="22" y="6"/>
                  <a:pt x="22" y="6"/>
                  <a:pt x="22" y="6"/>
                </a:cubicBezTo>
                <a:cubicBezTo>
                  <a:pt x="37" y="20"/>
                  <a:pt x="37" y="20"/>
                  <a:pt x="37" y="20"/>
                </a:cubicBezTo>
                <a:lnTo>
                  <a:pt x="42" y="14"/>
                </a:lnTo>
                <a:close/>
                <a:moveTo>
                  <a:pt x="196" y="64"/>
                </a:moveTo>
                <a:cubicBezTo>
                  <a:pt x="196" y="72"/>
                  <a:pt x="196" y="72"/>
                  <a:pt x="196" y="72"/>
                </a:cubicBezTo>
                <a:cubicBezTo>
                  <a:pt x="216" y="72"/>
                  <a:pt x="216" y="72"/>
                  <a:pt x="216" y="72"/>
                </a:cubicBezTo>
                <a:cubicBezTo>
                  <a:pt x="216" y="64"/>
                  <a:pt x="216" y="64"/>
                  <a:pt x="216" y="64"/>
                </a:cubicBezTo>
                <a:lnTo>
                  <a:pt x="196" y="64"/>
                </a:lnTo>
                <a:close/>
                <a:moveTo>
                  <a:pt x="52" y="72"/>
                </a:moveTo>
                <a:cubicBezTo>
                  <a:pt x="60" y="72"/>
                  <a:pt x="60" y="72"/>
                  <a:pt x="60" y="72"/>
                </a:cubicBezTo>
                <a:cubicBezTo>
                  <a:pt x="60" y="50"/>
                  <a:pt x="78" y="32"/>
                  <a:pt x="100" y="32"/>
                </a:cubicBezTo>
                <a:cubicBezTo>
                  <a:pt x="100" y="24"/>
                  <a:pt x="100" y="24"/>
                  <a:pt x="100" y="24"/>
                </a:cubicBezTo>
                <a:cubicBezTo>
                  <a:pt x="74" y="24"/>
                  <a:pt x="52" y="46"/>
                  <a:pt x="52" y="72"/>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2">
            <a:extLst>
              <a:ext uri="{FF2B5EF4-FFF2-40B4-BE49-F238E27FC236}">
                <a16:creationId xmlns:a16="http://schemas.microsoft.com/office/drawing/2014/main" id="{655894AC-760F-4A99-8360-A204B6194870}"/>
              </a:ext>
            </a:extLst>
          </p:cNvPr>
          <p:cNvSpPr>
            <a:spLocks noEditPoints="1"/>
          </p:cNvSpPr>
          <p:nvPr/>
        </p:nvSpPr>
        <p:spPr bwMode="auto">
          <a:xfrm rot="20127549">
            <a:off x="11236274" y="756727"/>
            <a:ext cx="235054" cy="151518"/>
          </a:xfrm>
          <a:custGeom>
            <a:avLst/>
            <a:gdLst>
              <a:gd name="T0" fmla="*/ 222 w 224"/>
              <a:gd name="T1" fmla="*/ 8 h 144"/>
              <a:gd name="T2" fmla="*/ 222 w 224"/>
              <a:gd name="T3" fmla="*/ 0 h 144"/>
              <a:gd name="T4" fmla="*/ 118 w 224"/>
              <a:gd name="T5" fmla="*/ 0 h 144"/>
              <a:gd name="T6" fmla="*/ 68 w 224"/>
              <a:gd name="T7" fmla="*/ 126 h 144"/>
              <a:gd name="T8" fmla="*/ 23 w 224"/>
              <a:gd name="T9" fmla="*/ 52 h 144"/>
              <a:gd name="T10" fmla="*/ 0 w 224"/>
              <a:gd name="T11" fmla="*/ 52 h 144"/>
              <a:gd name="T12" fmla="*/ 0 w 224"/>
              <a:gd name="T13" fmla="*/ 60 h 144"/>
              <a:gd name="T14" fmla="*/ 18 w 224"/>
              <a:gd name="T15" fmla="*/ 60 h 144"/>
              <a:gd name="T16" fmla="*/ 69 w 224"/>
              <a:gd name="T17" fmla="*/ 144 h 144"/>
              <a:gd name="T18" fmla="*/ 124 w 224"/>
              <a:gd name="T19" fmla="*/ 8 h 144"/>
              <a:gd name="T20" fmla="*/ 222 w 224"/>
              <a:gd name="T21" fmla="*/ 8 h 144"/>
              <a:gd name="T22" fmla="*/ 183 w 224"/>
              <a:gd name="T23" fmla="*/ 65 h 144"/>
              <a:gd name="T24" fmla="*/ 150 w 224"/>
              <a:gd name="T25" fmla="*/ 97 h 144"/>
              <a:gd name="T26" fmla="*/ 117 w 224"/>
              <a:gd name="T27" fmla="*/ 65 h 144"/>
              <a:gd name="T28" fmla="*/ 112 w 224"/>
              <a:gd name="T29" fmla="*/ 70 h 144"/>
              <a:gd name="T30" fmla="*/ 144 w 224"/>
              <a:gd name="T31" fmla="*/ 103 h 144"/>
              <a:gd name="T32" fmla="*/ 112 w 224"/>
              <a:gd name="T33" fmla="*/ 135 h 144"/>
              <a:gd name="T34" fmla="*/ 117 w 224"/>
              <a:gd name="T35" fmla="*/ 140 h 144"/>
              <a:gd name="T36" fmla="*/ 150 w 224"/>
              <a:gd name="T37" fmla="*/ 108 h 144"/>
              <a:gd name="T38" fmla="*/ 183 w 224"/>
              <a:gd name="T39" fmla="*/ 140 h 144"/>
              <a:gd name="T40" fmla="*/ 189 w 224"/>
              <a:gd name="T41" fmla="*/ 135 h 144"/>
              <a:gd name="T42" fmla="*/ 156 w 224"/>
              <a:gd name="T43" fmla="*/ 103 h 144"/>
              <a:gd name="T44" fmla="*/ 189 w 224"/>
              <a:gd name="T45" fmla="*/ 70 h 144"/>
              <a:gd name="T46" fmla="*/ 183 w 224"/>
              <a:gd name="T47" fmla="*/ 65 h 144"/>
              <a:gd name="T48" fmla="*/ 211 w 224"/>
              <a:gd name="T49" fmla="*/ 57 h 144"/>
              <a:gd name="T50" fmla="*/ 219 w 224"/>
              <a:gd name="T51" fmla="*/ 50 h 144"/>
              <a:gd name="T52" fmla="*/ 224 w 224"/>
              <a:gd name="T53" fmla="*/ 39 h 144"/>
              <a:gd name="T54" fmla="*/ 220 w 224"/>
              <a:gd name="T55" fmla="*/ 31 h 144"/>
              <a:gd name="T56" fmla="*/ 212 w 224"/>
              <a:gd name="T57" fmla="*/ 29 h 144"/>
              <a:gd name="T58" fmla="*/ 204 w 224"/>
              <a:gd name="T59" fmla="*/ 30 h 144"/>
              <a:gd name="T60" fmla="*/ 200 w 224"/>
              <a:gd name="T61" fmla="*/ 33 h 144"/>
              <a:gd name="T62" fmla="*/ 204 w 224"/>
              <a:gd name="T63" fmla="*/ 38 h 144"/>
              <a:gd name="T64" fmla="*/ 211 w 224"/>
              <a:gd name="T65" fmla="*/ 35 h 144"/>
              <a:gd name="T66" fmla="*/ 217 w 224"/>
              <a:gd name="T67" fmla="*/ 38 h 144"/>
              <a:gd name="T68" fmla="*/ 217 w 224"/>
              <a:gd name="T69" fmla="*/ 42 h 144"/>
              <a:gd name="T70" fmla="*/ 209 w 224"/>
              <a:gd name="T71" fmla="*/ 51 h 144"/>
              <a:gd name="T72" fmla="*/ 200 w 224"/>
              <a:gd name="T73" fmla="*/ 57 h 144"/>
              <a:gd name="T74" fmla="*/ 200 w 224"/>
              <a:gd name="T75" fmla="*/ 64 h 144"/>
              <a:gd name="T76" fmla="*/ 224 w 224"/>
              <a:gd name="T77" fmla="*/ 64 h 144"/>
              <a:gd name="T78" fmla="*/ 224 w 224"/>
              <a:gd name="T79" fmla="*/ 57 h 144"/>
              <a:gd name="T80" fmla="*/ 211 w 224"/>
              <a:gd name="T81" fmla="*/ 5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144">
                <a:moveTo>
                  <a:pt x="222" y="8"/>
                </a:moveTo>
                <a:cubicBezTo>
                  <a:pt x="222" y="0"/>
                  <a:pt x="222" y="0"/>
                  <a:pt x="222" y="0"/>
                </a:cubicBezTo>
                <a:cubicBezTo>
                  <a:pt x="118" y="0"/>
                  <a:pt x="118" y="0"/>
                  <a:pt x="118" y="0"/>
                </a:cubicBezTo>
                <a:cubicBezTo>
                  <a:pt x="68" y="126"/>
                  <a:pt x="68" y="126"/>
                  <a:pt x="68" y="126"/>
                </a:cubicBezTo>
                <a:cubicBezTo>
                  <a:pt x="23" y="52"/>
                  <a:pt x="23" y="52"/>
                  <a:pt x="23" y="52"/>
                </a:cubicBezTo>
                <a:cubicBezTo>
                  <a:pt x="0" y="52"/>
                  <a:pt x="0" y="52"/>
                  <a:pt x="0" y="52"/>
                </a:cubicBezTo>
                <a:cubicBezTo>
                  <a:pt x="0" y="60"/>
                  <a:pt x="0" y="60"/>
                  <a:pt x="0" y="60"/>
                </a:cubicBezTo>
                <a:cubicBezTo>
                  <a:pt x="18" y="60"/>
                  <a:pt x="18" y="60"/>
                  <a:pt x="18" y="60"/>
                </a:cubicBezTo>
                <a:cubicBezTo>
                  <a:pt x="69" y="144"/>
                  <a:pt x="69" y="144"/>
                  <a:pt x="69" y="144"/>
                </a:cubicBezTo>
                <a:cubicBezTo>
                  <a:pt x="124" y="8"/>
                  <a:pt x="124" y="8"/>
                  <a:pt x="124" y="8"/>
                </a:cubicBezTo>
                <a:lnTo>
                  <a:pt x="222" y="8"/>
                </a:lnTo>
                <a:close/>
                <a:moveTo>
                  <a:pt x="183" y="65"/>
                </a:moveTo>
                <a:cubicBezTo>
                  <a:pt x="150" y="97"/>
                  <a:pt x="150" y="97"/>
                  <a:pt x="150" y="97"/>
                </a:cubicBezTo>
                <a:cubicBezTo>
                  <a:pt x="117" y="65"/>
                  <a:pt x="117" y="65"/>
                  <a:pt x="117" y="65"/>
                </a:cubicBezTo>
                <a:cubicBezTo>
                  <a:pt x="112" y="70"/>
                  <a:pt x="112" y="70"/>
                  <a:pt x="112" y="70"/>
                </a:cubicBezTo>
                <a:cubicBezTo>
                  <a:pt x="144" y="103"/>
                  <a:pt x="144" y="103"/>
                  <a:pt x="144" y="103"/>
                </a:cubicBezTo>
                <a:cubicBezTo>
                  <a:pt x="112" y="135"/>
                  <a:pt x="112" y="135"/>
                  <a:pt x="112" y="135"/>
                </a:cubicBezTo>
                <a:cubicBezTo>
                  <a:pt x="117" y="140"/>
                  <a:pt x="117" y="140"/>
                  <a:pt x="117" y="140"/>
                </a:cubicBezTo>
                <a:cubicBezTo>
                  <a:pt x="150" y="108"/>
                  <a:pt x="150" y="108"/>
                  <a:pt x="150" y="108"/>
                </a:cubicBezTo>
                <a:cubicBezTo>
                  <a:pt x="183" y="140"/>
                  <a:pt x="183" y="140"/>
                  <a:pt x="183" y="140"/>
                </a:cubicBezTo>
                <a:cubicBezTo>
                  <a:pt x="189" y="135"/>
                  <a:pt x="189" y="135"/>
                  <a:pt x="189" y="135"/>
                </a:cubicBezTo>
                <a:cubicBezTo>
                  <a:pt x="156" y="103"/>
                  <a:pt x="156" y="103"/>
                  <a:pt x="156" y="103"/>
                </a:cubicBezTo>
                <a:cubicBezTo>
                  <a:pt x="189" y="70"/>
                  <a:pt x="189" y="70"/>
                  <a:pt x="189" y="70"/>
                </a:cubicBezTo>
                <a:lnTo>
                  <a:pt x="183" y="65"/>
                </a:lnTo>
                <a:close/>
                <a:moveTo>
                  <a:pt x="211" y="57"/>
                </a:moveTo>
                <a:cubicBezTo>
                  <a:pt x="213" y="56"/>
                  <a:pt x="216" y="53"/>
                  <a:pt x="219" y="50"/>
                </a:cubicBezTo>
                <a:cubicBezTo>
                  <a:pt x="222" y="47"/>
                  <a:pt x="224" y="43"/>
                  <a:pt x="224" y="39"/>
                </a:cubicBezTo>
                <a:cubicBezTo>
                  <a:pt x="224" y="35"/>
                  <a:pt x="223" y="33"/>
                  <a:pt x="220" y="31"/>
                </a:cubicBezTo>
                <a:cubicBezTo>
                  <a:pt x="218" y="29"/>
                  <a:pt x="215" y="29"/>
                  <a:pt x="212" y="29"/>
                </a:cubicBezTo>
                <a:cubicBezTo>
                  <a:pt x="208" y="29"/>
                  <a:pt x="206" y="29"/>
                  <a:pt x="204" y="30"/>
                </a:cubicBezTo>
                <a:cubicBezTo>
                  <a:pt x="203" y="31"/>
                  <a:pt x="201" y="32"/>
                  <a:pt x="200" y="33"/>
                </a:cubicBezTo>
                <a:cubicBezTo>
                  <a:pt x="204" y="38"/>
                  <a:pt x="204" y="38"/>
                  <a:pt x="204" y="38"/>
                </a:cubicBezTo>
                <a:cubicBezTo>
                  <a:pt x="206" y="36"/>
                  <a:pt x="208" y="35"/>
                  <a:pt x="211" y="35"/>
                </a:cubicBezTo>
                <a:cubicBezTo>
                  <a:pt x="214" y="35"/>
                  <a:pt x="216" y="36"/>
                  <a:pt x="217" y="38"/>
                </a:cubicBezTo>
                <a:cubicBezTo>
                  <a:pt x="218" y="39"/>
                  <a:pt x="218" y="41"/>
                  <a:pt x="217" y="42"/>
                </a:cubicBezTo>
                <a:cubicBezTo>
                  <a:pt x="216" y="44"/>
                  <a:pt x="214" y="47"/>
                  <a:pt x="209" y="51"/>
                </a:cubicBezTo>
                <a:cubicBezTo>
                  <a:pt x="205" y="55"/>
                  <a:pt x="202" y="57"/>
                  <a:pt x="200" y="57"/>
                </a:cubicBezTo>
                <a:cubicBezTo>
                  <a:pt x="200" y="64"/>
                  <a:pt x="200" y="64"/>
                  <a:pt x="200" y="64"/>
                </a:cubicBezTo>
                <a:cubicBezTo>
                  <a:pt x="224" y="64"/>
                  <a:pt x="224" y="64"/>
                  <a:pt x="224" y="64"/>
                </a:cubicBezTo>
                <a:cubicBezTo>
                  <a:pt x="224" y="57"/>
                  <a:pt x="224" y="57"/>
                  <a:pt x="224" y="57"/>
                </a:cubicBezTo>
                <a:lnTo>
                  <a:pt x="211" y="57"/>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31">
            <a:extLst>
              <a:ext uri="{FF2B5EF4-FFF2-40B4-BE49-F238E27FC236}">
                <a16:creationId xmlns:a16="http://schemas.microsoft.com/office/drawing/2014/main" id="{AF70D2CD-D8F6-4674-B61B-0D1A327DF2AC}"/>
              </a:ext>
            </a:extLst>
          </p:cNvPr>
          <p:cNvSpPr>
            <a:spLocks noEditPoints="1"/>
          </p:cNvSpPr>
          <p:nvPr/>
        </p:nvSpPr>
        <p:spPr bwMode="auto">
          <a:xfrm rot="900000">
            <a:off x="10440978" y="87238"/>
            <a:ext cx="252762" cy="249426"/>
          </a:xfrm>
          <a:custGeom>
            <a:avLst/>
            <a:gdLst>
              <a:gd name="T0" fmla="*/ 196 w 208"/>
              <a:gd name="T1" fmla="*/ 174 h 205"/>
              <a:gd name="T2" fmla="*/ 196 w 208"/>
              <a:gd name="T3" fmla="*/ 61 h 205"/>
              <a:gd name="T4" fmla="*/ 197 w 208"/>
              <a:gd name="T5" fmla="*/ 57 h 205"/>
              <a:gd name="T6" fmla="*/ 192 w 208"/>
              <a:gd name="T7" fmla="*/ 50 h 205"/>
              <a:gd name="T8" fmla="*/ 108 w 208"/>
              <a:gd name="T9" fmla="*/ 3 h 205"/>
              <a:gd name="T10" fmla="*/ 90 w 208"/>
              <a:gd name="T11" fmla="*/ 3 h 205"/>
              <a:gd name="T12" fmla="*/ 5 w 208"/>
              <a:gd name="T13" fmla="*/ 50 h 205"/>
              <a:gd name="T14" fmla="*/ 0 w 208"/>
              <a:gd name="T15" fmla="*/ 57 h 205"/>
              <a:gd name="T16" fmla="*/ 5 w 208"/>
              <a:gd name="T17" fmla="*/ 65 h 205"/>
              <a:gd name="T18" fmla="*/ 33 w 208"/>
              <a:gd name="T19" fmla="*/ 80 h 205"/>
              <a:gd name="T20" fmla="*/ 33 w 208"/>
              <a:gd name="T21" fmla="*/ 121 h 205"/>
              <a:gd name="T22" fmla="*/ 77 w 208"/>
              <a:gd name="T23" fmla="*/ 165 h 205"/>
              <a:gd name="T24" fmla="*/ 125 w 208"/>
              <a:gd name="T25" fmla="*/ 165 h 205"/>
              <a:gd name="T26" fmla="*/ 168 w 208"/>
              <a:gd name="T27" fmla="*/ 121 h 205"/>
              <a:gd name="T28" fmla="*/ 168 w 208"/>
              <a:gd name="T29" fmla="*/ 78 h 205"/>
              <a:gd name="T30" fmla="*/ 188 w 208"/>
              <a:gd name="T31" fmla="*/ 67 h 205"/>
              <a:gd name="T32" fmla="*/ 188 w 208"/>
              <a:gd name="T33" fmla="*/ 174 h 205"/>
              <a:gd name="T34" fmla="*/ 176 w 208"/>
              <a:gd name="T35" fmla="*/ 189 h 205"/>
              <a:gd name="T36" fmla="*/ 192 w 208"/>
              <a:gd name="T37" fmla="*/ 205 h 205"/>
              <a:gd name="T38" fmla="*/ 208 w 208"/>
              <a:gd name="T39" fmla="*/ 189 h 205"/>
              <a:gd name="T40" fmla="*/ 196 w 208"/>
              <a:gd name="T41" fmla="*/ 174 h 205"/>
              <a:gd name="T42" fmla="*/ 160 w 208"/>
              <a:gd name="T43" fmla="*/ 121 h 205"/>
              <a:gd name="T44" fmla="*/ 125 w 208"/>
              <a:gd name="T45" fmla="*/ 157 h 205"/>
              <a:gd name="T46" fmla="*/ 77 w 208"/>
              <a:gd name="T47" fmla="*/ 157 h 205"/>
              <a:gd name="T48" fmla="*/ 41 w 208"/>
              <a:gd name="T49" fmla="*/ 121 h 205"/>
              <a:gd name="T50" fmla="*/ 41 w 208"/>
              <a:gd name="T51" fmla="*/ 85 h 205"/>
              <a:gd name="T52" fmla="*/ 90 w 208"/>
              <a:gd name="T53" fmla="*/ 112 h 205"/>
              <a:gd name="T54" fmla="*/ 99 w 208"/>
              <a:gd name="T55" fmla="*/ 114 h 205"/>
              <a:gd name="T56" fmla="*/ 108 w 208"/>
              <a:gd name="T57" fmla="*/ 112 h 205"/>
              <a:gd name="T58" fmla="*/ 160 w 208"/>
              <a:gd name="T59" fmla="*/ 82 h 205"/>
              <a:gd name="T60" fmla="*/ 160 w 208"/>
              <a:gd name="T61" fmla="*/ 121 h 205"/>
              <a:gd name="T62" fmla="*/ 104 w 208"/>
              <a:gd name="T63" fmla="*/ 105 h 205"/>
              <a:gd name="T64" fmla="*/ 94 w 208"/>
              <a:gd name="T65" fmla="*/ 105 h 205"/>
              <a:gd name="T66" fmla="*/ 9 w 208"/>
              <a:gd name="T67" fmla="*/ 58 h 205"/>
              <a:gd name="T68" fmla="*/ 8 w 208"/>
              <a:gd name="T69" fmla="*/ 57 h 205"/>
              <a:gd name="T70" fmla="*/ 9 w 208"/>
              <a:gd name="T71" fmla="*/ 57 h 205"/>
              <a:gd name="T72" fmla="*/ 94 w 208"/>
              <a:gd name="T73" fmla="*/ 10 h 205"/>
              <a:gd name="T74" fmla="*/ 104 w 208"/>
              <a:gd name="T75" fmla="*/ 10 h 205"/>
              <a:gd name="T76" fmla="*/ 189 w 208"/>
              <a:gd name="T77" fmla="*/ 57 h 205"/>
              <a:gd name="T78" fmla="*/ 189 w 208"/>
              <a:gd name="T79" fmla="*/ 57 h 205"/>
              <a:gd name="T80" fmla="*/ 188 w 208"/>
              <a:gd name="T81" fmla="*/ 57 h 205"/>
              <a:gd name="T82" fmla="*/ 188 w 208"/>
              <a:gd name="T83" fmla="*/ 58 h 205"/>
              <a:gd name="T84" fmla="*/ 104 w 208"/>
              <a:gd name="T85" fmla="*/ 105 h 205"/>
              <a:gd name="T86" fmla="*/ 192 w 208"/>
              <a:gd name="T87" fmla="*/ 197 h 205"/>
              <a:gd name="T88" fmla="*/ 184 w 208"/>
              <a:gd name="T89" fmla="*/ 189 h 205"/>
              <a:gd name="T90" fmla="*/ 192 w 208"/>
              <a:gd name="T91" fmla="*/ 181 h 205"/>
              <a:gd name="T92" fmla="*/ 200 w 208"/>
              <a:gd name="T93" fmla="*/ 189 h 205"/>
              <a:gd name="T94" fmla="*/ 192 w 208"/>
              <a:gd name="T95" fmla="*/ 19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05">
                <a:moveTo>
                  <a:pt x="196" y="174"/>
                </a:moveTo>
                <a:cubicBezTo>
                  <a:pt x="196" y="61"/>
                  <a:pt x="196" y="61"/>
                  <a:pt x="196" y="61"/>
                </a:cubicBezTo>
                <a:cubicBezTo>
                  <a:pt x="197" y="60"/>
                  <a:pt x="197" y="59"/>
                  <a:pt x="197" y="57"/>
                </a:cubicBezTo>
                <a:cubicBezTo>
                  <a:pt x="197" y="54"/>
                  <a:pt x="196" y="52"/>
                  <a:pt x="192" y="50"/>
                </a:cubicBezTo>
                <a:cubicBezTo>
                  <a:pt x="108" y="3"/>
                  <a:pt x="108" y="3"/>
                  <a:pt x="108" y="3"/>
                </a:cubicBezTo>
                <a:cubicBezTo>
                  <a:pt x="103" y="0"/>
                  <a:pt x="95" y="0"/>
                  <a:pt x="90" y="3"/>
                </a:cubicBezTo>
                <a:cubicBezTo>
                  <a:pt x="5" y="50"/>
                  <a:pt x="5" y="50"/>
                  <a:pt x="5" y="50"/>
                </a:cubicBezTo>
                <a:cubicBezTo>
                  <a:pt x="2" y="52"/>
                  <a:pt x="0" y="54"/>
                  <a:pt x="0" y="57"/>
                </a:cubicBezTo>
                <a:cubicBezTo>
                  <a:pt x="0" y="60"/>
                  <a:pt x="2" y="63"/>
                  <a:pt x="5" y="65"/>
                </a:cubicBezTo>
                <a:cubicBezTo>
                  <a:pt x="33" y="80"/>
                  <a:pt x="33" y="80"/>
                  <a:pt x="33" y="80"/>
                </a:cubicBezTo>
                <a:cubicBezTo>
                  <a:pt x="33" y="121"/>
                  <a:pt x="33" y="121"/>
                  <a:pt x="33" y="121"/>
                </a:cubicBezTo>
                <a:cubicBezTo>
                  <a:pt x="33" y="145"/>
                  <a:pt x="53" y="165"/>
                  <a:pt x="77" y="165"/>
                </a:cubicBezTo>
                <a:cubicBezTo>
                  <a:pt x="125" y="165"/>
                  <a:pt x="125" y="165"/>
                  <a:pt x="125" y="165"/>
                </a:cubicBezTo>
                <a:cubicBezTo>
                  <a:pt x="149" y="165"/>
                  <a:pt x="168" y="145"/>
                  <a:pt x="168" y="121"/>
                </a:cubicBezTo>
                <a:cubicBezTo>
                  <a:pt x="168" y="78"/>
                  <a:pt x="168" y="78"/>
                  <a:pt x="168" y="78"/>
                </a:cubicBezTo>
                <a:cubicBezTo>
                  <a:pt x="188" y="67"/>
                  <a:pt x="188" y="67"/>
                  <a:pt x="188" y="67"/>
                </a:cubicBezTo>
                <a:cubicBezTo>
                  <a:pt x="188" y="174"/>
                  <a:pt x="188" y="174"/>
                  <a:pt x="188" y="174"/>
                </a:cubicBezTo>
                <a:cubicBezTo>
                  <a:pt x="181" y="175"/>
                  <a:pt x="176" y="182"/>
                  <a:pt x="176" y="189"/>
                </a:cubicBezTo>
                <a:cubicBezTo>
                  <a:pt x="176" y="198"/>
                  <a:pt x="183" y="205"/>
                  <a:pt x="192" y="205"/>
                </a:cubicBezTo>
                <a:cubicBezTo>
                  <a:pt x="201" y="205"/>
                  <a:pt x="208" y="198"/>
                  <a:pt x="208" y="189"/>
                </a:cubicBezTo>
                <a:cubicBezTo>
                  <a:pt x="208" y="182"/>
                  <a:pt x="203" y="175"/>
                  <a:pt x="196" y="174"/>
                </a:cubicBezTo>
                <a:close/>
                <a:moveTo>
                  <a:pt x="160" y="121"/>
                </a:moveTo>
                <a:cubicBezTo>
                  <a:pt x="160" y="141"/>
                  <a:pt x="144" y="157"/>
                  <a:pt x="125" y="157"/>
                </a:cubicBezTo>
                <a:cubicBezTo>
                  <a:pt x="77" y="157"/>
                  <a:pt x="77" y="157"/>
                  <a:pt x="77" y="157"/>
                </a:cubicBezTo>
                <a:cubicBezTo>
                  <a:pt x="57" y="157"/>
                  <a:pt x="41" y="141"/>
                  <a:pt x="41" y="121"/>
                </a:cubicBezTo>
                <a:cubicBezTo>
                  <a:pt x="41" y="85"/>
                  <a:pt x="41" y="85"/>
                  <a:pt x="41" y="85"/>
                </a:cubicBezTo>
                <a:cubicBezTo>
                  <a:pt x="90" y="112"/>
                  <a:pt x="90" y="112"/>
                  <a:pt x="90" y="112"/>
                </a:cubicBezTo>
                <a:cubicBezTo>
                  <a:pt x="92" y="113"/>
                  <a:pt x="95" y="114"/>
                  <a:pt x="99" y="114"/>
                </a:cubicBezTo>
                <a:cubicBezTo>
                  <a:pt x="102" y="114"/>
                  <a:pt x="105" y="113"/>
                  <a:pt x="108" y="112"/>
                </a:cubicBezTo>
                <a:cubicBezTo>
                  <a:pt x="160" y="82"/>
                  <a:pt x="160" y="82"/>
                  <a:pt x="160" y="82"/>
                </a:cubicBezTo>
                <a:lnTo>
                  <a:pt x="160" y="121"/>
                </a:lnTo>
                <a:close/>
                <a:moveTo>
                  <a:pt x="104" y="105"/>
                </a:moveTo>
                <a:cubicBezTo>
                  <a:pt x="101" y="106"/>
                  <a:pt x="96" y="106"/>
                  <a:pt x="94" y="105"/>
                </a:cubicBezTo>
                <a:cubicBezTo>
                  <a:pt x="9" y="58"/>
                  <a:pt x="9" y="58"/>
                  <a:pt x="9" y="58"/>
                </a:cubicBezTo>
                <a:cubicBezTo>
                  <a:pt x="9" y="58"/>
                  <a:pt x="8" y="57"/>
                  <a:pt x="8" y="57"/>
                </a:cubicBezTo>
                <a:cubicBezTo>
                  <a:pt x="8" y="57"/>
                  <a:pt x="9" y="57"/>
                  <a:pt x="9" y="57"/>
                </a:cubicBezTo>
                <a:cubicBezTo>
                  <a:pt x="94" y="10"/>
                  <a:pt x="94" y="10"/>
                  <a:pt x="94" y="10"/>
                </a:cubicBezTo>
                <a:cubicBezTo>
                  <a:pt x="96" y="9"/>
                  <a:pt x="101" y="9"/>
                  <a:pt x="104" y="10"/>
                </a:cubicBezTo>
                <a:cubicBezTo>
                  <a:pt x="189" y="57"/>
                  <a:pt x="189" y="57"/>
                  <a:pt x="189" y="57"/>
                </a:cubicBezTo>
                <a:cubicBezTo>
                  <a:pt x="189" y="57"/>
                  <a:pt x="189" y="57"/>
                  <a:pt x="189" y="57"/>
                </a:cubicBezTo>
                <a:cubicBezTo>
                  <a:pt x="188" y="57"/>
                  <a:pt x="188" y="57"/>
                  <a:pt x="188" y="57"/>
                </a:cubicBezTo>
                <a:cubicBezTo>
                  <a:pt x="188" y="58"/>
                  <a:pt x="188" y="58"/>
                  <a:pt x="188" y="58"/>
                </a:cubicBezTo>
                <a:lnTo>
                  <a:pt x="104" y="105"/>
                </a:lnTo>
                <a:close/>
                <a:moveTo>
                  <a:pt x="192" y="197"/>
                </a:moveTo>
                <a:cubicBezTo>
                  <a:pt x="188" y="197"/>
                  <a:pt x="184" y="193"/>
                  <a:pt x="184" y="189"/>
                </a:cubicBezTo>
                <a:cubicBezTo>
                  <a:pt x="184" y="185"/>
                  <a:pt x="188" y="181"/>
                  <a:pt x="192" y="181"/>
                </a:cubicBezTo>
                <a:cubicBezTo>
                  <a:pt x="197" y="181"/>
                  <a:pt x="200" y="185"/>
                  <a:pt x="200" y="189"/>
                </a:cubicBezTo>
                <a:cubicBezTo>
                  <a:pt x="200" y="193"/>
                  <a:pt x="197" y="197"/>
                  <a:pt x="192" y="197"/>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0">
            <a:extLst>
              <a:ext uri="{FF2B5EF4-FFF2-40B4-BE49-F238E27FC236}">
                <a16:creationId xmlns:a16="http://schemas.microsoft.com/office/drawing/2014/main" id="{54BECC2D-FD27-465B-8C50-2632ED8D2B27}"/>
              </a:ext>
            </a:extLst>
          </p:cNvPr>
          <p:cNvSpPr>
            <a:spLocks noEditPoints="1"/>
          </p:cNvSpPr>
          <p:nvPr/>
        </p:nvSpPr>
        <p:spPr bwMode="auto">
          <a:xfrm>
            <a:off x="10900349" y="180631"/>
            <a:ext cx="355731" cy="354738"/>
          </a:xfrm>
          <a:custGeom>
            <a:avLst/>
            <a:gdLst>
              <a:gd name="T0" fmla="*/ 195 w 196"/>
              <a:gd name="T1" fmla="*/ 69 h 196"/>
              <a:gd name="T2" fmla="*/ 193 w 196"/>
              <a:gd name="T3" fmla="*/ 68 h 196"/>
              <a:gd name="T4" fmla="*/ 193 w 196"/>
              <a:gd name="T5" fmla="*/ 67 h 196"/>
              <a:gd name="T6" fmla="*/ 142 w 196"/>
              <a:gd name="T7" fmla="*/ 54 h 196"/>
              <a:gd name="T8" fmla="*/ 129 w 196"/>
              <a:gd name="T9" fmla="*/ 3 h 196"/>
              <a:gd name="T10" fmla="*/ 128 w 196"/>
              <a:gd name="T11" fmla="*/ 3 h 196"/>
              <a:gd name="T12" fmla="*/ 128 w 196"/>
              <a:gd name="T13" fmla="*/ 1 h 196"/>
              <a:gd name="T14" fmla="*/ 122 w 196"/>
              <a:gd name="T15" fmla="*/ 1 h 196"/>
              <a:gd name="T16" fmla="*/ 21 w 196"/>
              <a:gd name="T17" fmla="*/ 102 h 196"/>
              <a:gd name="T18" fmla="*/ 21 w 196"/>
              <a:gd name="T19" fmla="*/ 102 h 196"/>
              <a:gd name="T20" fmla="*/ 20 w 196"/>
              <a:gd name="T21" fmla="*/ 103 h 196"/>
              <a:gd name="T22" fmla="*/ 20 w 196"/>
              <a:gd name="T23" fmla="*/ 104 h 196"/>
              <a:gd name="T24" fmla="*/ 20 w 196"/>
              <a:gd name="T25" fmla="*/ 104 h 196"/>
              <a:gd name="T26" fmla="*/ 0 w 196"/>
              <a:gd name="T27" fmla="*/ 191 h 196"/>
              <a:gd name="T28" fmla="*/ 1 w 196"/>
              <a:gd name="T29" fmla="*/ 195 h 196"/>
              <a:gd name="T30" fmla="*/ 5 w 196"/>
              <a:gd name="T31" fmla="*/ 196 h 196"/>
              <a:gd name="T32" fmla="*/ 92 w 196"/>
              <a:gd name="T33" fmla="*/ 176 h 196"/>
              <a:gd name="T34" fmla="*/ 92 w 196"/>
              <a:gd name="T35" fmla="*/ 176 h 196"/>
              <a:gd name="T36" fmla="*/ 93 w 196"/>
              <a:gd name="T37" fmla="*/ 176 h 196"/>
              <a:gd name="T38" fmla="*/ 94 w 196"/>
              <a:gd name="T39" fmla="*/ 175 h 196"/>
              <a:gd name="T40" fmla="*/ 94 w 196"/>
              <a:gd name="T41" fmla="*/ 175 h 196"/>
              <a:gd name="T42" fmla="*/ 195 w 196"/>
              <a:gd name="T43" fmla="*/ 74 h 196"/>
              <a:gd name="T44" fmla="*/ 195 w 196"/>
              <a:gd name="T45" fmla="*/ 69 h 196"/>
              <a:gd name="T46" fmla="*/ 91 w 196"/>
              <a:gd name="T47" fmla="*/ 167 h 196"/>
              <a:gd name="T48" fmla="*/ 84 w 196"/>
              <a:gd name="T49" fmla="*/ 160 h 196"/>
              <a:gd name="T50" fmla="*/ 63 w 196"/>
              <a:gd name="T51" fmla="*/ 139 h 196"/>
              <a:gd name="T52" fmla="*/ 140 w 196"/>
              <a:gd name="T53" fmla="*/ 62 h 196"/>
              <a:gd name="T54" fmla="*/ 184 w 196"/>
              <a:gd name="T55" fmla="*/ 73 h 196"/>
              <a:gd name="T56" fmla="*/ 91 w 196"/>
              <a:gd name="T57" fmla="*/ 167 h 196"/>
              <a:gd name="T58" fmla="*/ 123 w 196"/>
              <a:gd name="T59" fmla="*/ 12 h 196"/>
              <a:gd name="T60" fmla="*/ 134 w 196"/>
              <a:gd name="T61" fmla="*/ 56 h 196"/>
              <a:gd name="T62" fmla="*/ 57 w 196"/>
              <a:gd name="T63" fmla="*/ 133 h 196"/>
              <a:gd name="T64" fmla="*/ 29 w 196"/>
              <a:gd name="T65" fmla="*/ 105 h 196"/>
              <a:gd name="T66" fmla="*/ 123 w 196"/>
              <a:gd name="T67" fmla="*/ 12 h 196"/>
              <a:gd name="T68" fmla="*/ 15 w 196"/>
              <a:gd name="T69" fmla="*/ 163 h 196"/>
              <a:gd name="T70" fmla="*/ 33 w 196"/>
              <a:gd name="T71" fmla="*/ 181 h 196"/>
              <a:gd name="T72" fmla="*/ 9 w 196"/>
              <a:gd name="T73" fmla="*/ 187 h 196"/>
              <a:gd name="T74" fmla="*/ 15 w 196"/>
              <a:gd name="T75" fmla="*/ 163 h 196"/>
              <a:gd name="T76" fmla="*/ 42 w 196"/>
              <a:gd name="T77" fmla="*/ 179 h 196"/>
              <a:gd name="T78" fmla="*/ 17 w 196"/>
              <a:gd name="T79" fmla="*/ 154 h 196"/>
              <a:gd name="T80" fmla="*/ 26 w 196"/>
              <a:gd name="T81" fmla="*/ 113 h 196"/>
              <a:gd name="T82" fmla="*/ 55 w 196"/>
              <a:gd name="T83" fmla="*/ 141 h 196"/>
              <a:gd name="T84" fmla="*/ 55 w 196"/>
              <a:gd name="T85" fmla="*/ 142 h 196"/>
              <a:gd name="T86" fmla="*/ 55 w 196"/>
              <a:gd name="T87" fmla="*/ 142 h 196"/>
              <a:gd name="T88" fmla="*/ 62 w 196"/>
              <a:gd name="T89" fmla="*/ 149 h 196"/>
              <a:gd name="T90" fmla="*/ 83 w 196"/>
              <a:gd name="T91" fmla="*/ 170 h 196"/>
              <a:gd name="T92" fmla="*/ 42 w 196"/>
              <a:gd name="T93" fmla="*/ 17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196">
                <a:moveTo>
                  <a:pt x="195" y="69"/>
                </a:moveTo>
                <a:cubicBezTo>
                  <a:pt x="194" y="68"/>
                  <a:pt x="194" y="68"/>
                  <a:pt x="193" y="68"/>
                </a:cubicBezTo>
                <a:cubicBezTo>
                  <a:pt x="193" y="67"/>
                  <a:pt x="193" y="67"/>
                  <a:pt x="193" y="67"/>
                </a:cubicBezTo>
                <a:cubicBezTo>
                  <a:pt x="142" y="54"/>
                  <a:pt x="142" y="54"/>
                  <a:pt x="142" y="54"/>
                </a:cubicBezTo>
                <a:cubicBezTo>
                  <a:pt x="129" y="3"/>
                  <a:pt x="129" y="3"/>
                  <a:pt x="129" y="3"/>
                </a:cubicBezTo>
                <a:cubicBezTo>
                  <a:pt x="128" y="3"/>
                  <a:pt x="128" y="3"/>
                  <a:pt x="128" y="3"/>
                </a:cubicBezTo>
                <a:cubicBezTo>
                  <a:pt x="128" y="2"/>
                  <a:pt x="128" y="2"/>
                  <a:pt x="128" y="1"/>
                </a:cubicBezTo>
                <a:cubicBezTo>
                  <a:pt x="126" y="0"/>
                  <a:pt x="123" y="0"/>
                  <a:pt x="122" y="1"/>
                </a:cubicBezTo>
                <a:cubicBezTo>
                  <a:pt x="21" y="102"/>
                  <a:pt x="21" y="102"/>
                  <a:pt x="21" y="102"/>
                </a:cubicBezTo>
                <a:cubicBezTo>
                  <a:pt x="21" y="102"/>
                  <a:pt x="21" y="102"/>
                  <a:pt x="21" y="102"/>
                </a:cubicBezTo>
                <a:cubicBezTo>
                  <a:pt x="20" y="103"/>
                  <a:pt x="20" y="103"/>
                  <a:pt x="20" y="103"/>
                </a:cubicBezTo>
                <a:cubicBezTo>
                  <a:pt x="20" y="104"/>
                  <a:pt x="20" y="104"/>
                  <a:pt x="20" y="104"/>
                </a:cubicBezTo>
                <a:cubicBezTo>
                  <a:pt x="20" y="104"/>
                  <a:pt x="20" y="104"/>
                  <a:pt x="20" y="104"/>
                </a:cubicBezTo>
                <a:cubicBezTo>
                  <a:pt x="0" y="191"/>
                  <a:pt x="0" y="191"/>
                  <a:pt x="0" y="191"/>
                </a:cubicBezTo>
                <a:cubicBezTo>
                  <a:pt x="0" y="192"/>
                  <a:pt x="0" y="194"/>
                  <a:pt x="1" y="195"/>
                </a:cubicBezTo>
                <a:cubicBezTo>
                  <a:pt x="2" y="196"/>
                  <a:pt x="4" y="196"/>
                  <a:pt x="5" y="196"/>
                </a:cubicBezTo>
                <a:cubicBezTo>
                  <a:pt x="92" y="176"/>
                  <a:pt x="92" y="176"/>
                  <a:pt x="92" y="176"/>
                </a:cubicBezTo>
                <a:cubicBezTo>
                  <a:pt x="92" y="176"/>
                  <a:pt x="92" y="176"/>
                  <a:pt x="92" y="176"/>
                </a:cubicBezTo>
                <a:cubicBezTo>
                  <a:pt x="92" y="176"/>
                  <a:pt x="93" y="176"/>
                  <a:pt x="93" y="176"/>
                </a:cubicBezTo>
                <a:cubicBezTo>
                  <a:pt x="93" y="176"/>
                  <a:pt x="93" y="176"/>
                  <a:pt x="94" y="175"/>
                </a:cubicBezTo>
                <a:cubicBezTo>
                  <a:pt x="94" y="175"/>
                  <a:pt x="94" y="175"/>
                  <a:pt x="94" y="175"/>
                </a:cubicBezTo>
                <a:cubicBezTo>
                  <a:pt x="195" y="74"/>
                  <a:pt x="195" y="74"/>
                  <a:pt x="195" y="74"/>
                </a:cubicBezTo>
                <a:cubicBezTo>
                  <a:pt x="196" y="73"/>
                  <a:pt x="196" y="70"/>
                  <a:pt x="195" y="69"/>
                </a:cubicBezTo>
                <a:close/>
                <a:moveTo>
                  <a:pt x="91" y="167"/>
                </a:moveTo>
                <a:cubicBezTo>
                  <a:pt x="84" y="160"/>
                  <a:pt x="84" y="160"/>
                  <a:pt x="84" y="160"/>
                </a:cubicBezTo>
                <a:cubicBezTo>
                  <a:pt x="63" y="139"/>
                  <a:pt x="63" y="139"/>
                  <a:pt x="63" y="139"/>
                </a:cubicBezTo>
                <a:cubicBezTo>
                  <a:pt x="140" y="62"/>
                  <a:pt x="140" y="62"/>
                  <a:pt x="140" y="62"/>
                </a:cubicBezTo>
                <a:cubicBezTo>
                  <a:pt x="184" y="73"/>
                  <a:pt x="184" y="73"/>
                  <a:pt x="184" y="73"/>
                </a:cubicBezTo>
                <a:lnTo>
                  <a:pt x="91" y="167"/>
                </a:lnTo>
                <a:close/>
                <a:moveTo>
                  <a:pt x="123" y="12"/>
                </a:moveTo>
                <a:cubicBezTo>
                  <a:pt x="134" y="56"/>
                  <a:pt x="134" y="56"/>
                  <a:pt x="134" y="56"/>
                </a:cubicBezTo>
                <a:cubicBezTo>
                  <a:pt x="57" y="133"/>
                  <a:pt x="57" y="133"/>
                  <a:pt x="57" y="133"/>
                </a:cubicBezTo>
                <a:cubicBezTo>
                  <a:pt x="29" y="105"/>
                  <a:pt x="29" y="105"/>
                  <a:pt x="29" y="105"/>
                </a:cubicBezTo>
                <a:lnTo>
                  <a:pt x="123" y="12"/>
                </a:lnTo>
                <a:close/>
                <a:moveTo>
                  <a:pt x="15" y="163"/>
                </a:moveTo>
                <a:cubicBezTo>
                  <a:pt x="33" y="181"/>
                  <a:pt x="33" y="181"/>
                  <a:pt x="33" y="181"/>
                </a:cubicBezTo>
                <a:cubicBezTo>
                  <a:pt x="9" y="187"/>
                  <a:pt x="9" y="187"/>
                  <a:pt x="9" y="187"/>
                </a:cubicBezTo>
                <a:lnTo>
                  <a:pt x="15" y="163"/>
                </a:lnTo>
                <a:close/>
                <a:moveTo>
                  <a:pt x="42" y="179"/>
                </a:moveTo>
                <a:cubicBezTo>
                  <a:pt x="17" y="154"/>
                  <a:pt x="17" y="154"/>
                  <a:pt x="17" y="154"/>
                </a:cubicBezTo>
                <a:cubicBezTo>
                  <a:pt x="26" y="113"/>
                  <a:pt x="26" y="113"/>
                  <a:pt x="26" y="113"/>
                </a:cubicBezTo>
                <a:cubicBezTo>
                  <a:pt x="55" y="141"/>
                  <a:pt x="55" y="141"/>
                  <a:pt x="55" y="141"/>
                </a:cubicBezTo>
                <a:cubicBezTo>
                  <a:pt x="55" y="142"/>
                  <a:pt x="55" y="142"/>
                  <a:pt x="55" y="142"/>
                </a:cubicBezTo>
                <a:cubicBezTo>
                  <a:pt x="55" y="142"/>
                  <a:pt x="55" y="142"/>
                  <a:pt x="55" y="142"/>
                </a:cubicBezTo>
                <a:cubicBezTo>
                  <a:pt x="62" y="149"/>
                  <a:pt x="62" y="149"/>
                  <a:pt x="62" y="149"/>
                </a:cubicBezTo>
                <a:cubicBezTo>
                  <a:pt x="83" y="170"/>
                  <a:pt x="83" y="170"/>
                  <a:pt x="83" y="170"/>
                </a:cubicBezTo>
                <a:lnTo>
                  <a:pt x="42" y="179"/>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5308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FD23-CC1D-43B6-83D4-A802A4F490E2}"/>
              </a:ext>
            </a:extLst>
          </p:cNvPr>
          <p:cNvSpPr>
            <a:spLocks noGrp="1"/>
          </p:cNvSpPr>
          <p:nvPr>
            <p:ph type="title"/>
          </p:nvPr>
        </p:nvSpPr>
        <p:spPr>
          <a:xfrm>
            <a:off x="831849" y="1709738"/>
            <a:ext cx="727161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A4CDEE-AE28-4C6A-9D75-19EC1B1AF37C}"/>
              </a:ext>
            </a:extLst>
          </p:cNvPr>
          <p:cNvSpPr>
            <a:spLocks noGrp="1"/>
          </p:cNvSpPr>
          <p:nvPr>
            <p:ph type="body" idx="1"/>
          </p:nvPr>
        </p:nvSpPr>
        <p:spPr>
          <a:xfrm>
            <a:off x="831850" y="4589463"/>
            <a:ext cx="727161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4F2529-CC39-4B95-9805-981A1677F8F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EFFC2F5-4F7E-4FD8-846F-AADC5E1F8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94C48-19EB-42D0-9A62-CCFCE22B022D}"/>
              </a:ext>
            </a:extLst>
          </p:cNvPr>
          <p:cNvSpPr>
            <a:spLocks noGrp="1"/>
          </p:cNvSpPr>
          <p:nvPr>
            <p:ph type="sldNum" sz="quarter" idx="12"/>
          </p:nvPr>
        </p:nvSpPr>
        <p:spPr/>
        <p:txBody>
          <a:bodyPr/>
          <a:lstStyle/>
          <a:p>
            <a:fld id="{E8966962-541E-404F-828C-14181D5CE596}" type="slidenum">
              <a:rPr lang="en-US" smtClean="0"/>
              <a:t>‹#›</a:t>
            </a:fld>
            <a:endParaRPr lang="en-US"/>
          </a:p>
        </p:txBody>
      </p:sp>
      <p:sp>
        <p:nvSpPr>
          <p:cNvPr id="7" name="Freeform 25">
            <a:extLst>
              <a:ext uri="{FF2B5EF4-FFF2-40B4-BE49-F238E27FC236}">
                <a16:creationId xmlns:a16="http://schemas.microsoft.com/office/drawing/2014/main" id="{4FEC9873-F6F9-4C2D-AC9A-A658867F551D}"/>
              </a:ext>
            </a:extLst>
          </p:cNvPr>
          <p:cNvSpPr>
            <a:spLocks noEditPoints="1"/>
          </p:cNvSpPr>
          <p:nvPr/>
        </p:nvSpPr>
        <p:spPr bwMode="auto">
          <a:xfrm rot="887402">
            <a:off x="10542750" y="3598109"/>
            <a:ext cx="256562" cy="433843"/>
          </a:xfrm>
          <a:custGeom>
            <a:avLst/>
            <a:gdLst>
              <a:gd name="T0" fmla="*/ 0 w 128"/>
              <a:gd name="T1" fmla="*/ 16 h 216"/>
              <a:gd name="T2" fmla="*/ 56 w 128"/>
              <a:gd name="T3" fmla="*/ 103 h 216"/>
              <a:gd name="T4" fmla="*/ 56 w 128"/>
              <a:gd name="T5" fmla="*/ 112 h 216"/>
              <a:gd name="T6" fmla="*/ 64 w 128"/>
              <a:gd name="T7" fmla="*/ 112 h 216"/>
              <a:gd name="T8" fmla="*/ 72 w 128"/>
              <a:gd name="T9" fmla="*/ 112 h 216"/>
              <a:gd name="T10" fmla="*/ 72 w 128"/>
              <a:gd name="T11" fmla="*/ 103 h 216"/>
              <a:gd name="T12" fmla="*/ 128 w 128"/>
              <a:gd name="T13" fmla="*/ 16 h 216"/>
              <a:gd name="T14" fmla="*/ 128 w 128"/>
              <a:gd name="T15" fmla="*/ 12 h 216"/>
              <a:gd name="T16" fmla="*/ 0 w 128"/>
              <a:gd name="T17" fmla="*/ 12 h 216"/>
              <a:gd name="T18" fmla="*/ 0 w 128"/>
              <a:gd name="T19" fmla="*/ 16 h 216"/>
              <a:gd name="T20" fmla="*/ 64 w 128"/>
              <a:gd name="T21" fmla="*/ 96 h 216"/>
              <a:gd name="T22" fmla="*/ 20 w 128"/>
              <a:gd name="T23" fmla="*/ 68 h 216"/>
              <a:gd name="T24" fmla="*/ 108 w 128"/>
              <a:gd name="T25" fmla="*/ 68 h 216"/>
              <a:gd name="T26" fmla="*/ 64 w 128"/>
              <a:gd name="T27" fmla="*/ 96 h 216"/>
              <a:gd name="T28" fmla="*/ 120 w 128"/>
              <a:gd name="T29" fmla="*/ 20 h 216"/>
              <a:gd name="T30" fmla="*/ 112 w 128"/>
              <a:gd name="T31" fmla="*/ 60 h 216"/>
              <a:gd name="T32" fmla="*/ 16 w 128"/>
              <a:gd name="T33" fmla="*/ 60 h 216"/>
              <a:gd name="T34" fmla="*/ 16 w 128"/>
              <a:gd name="T35" fmla="*/ 60 h 216"/>
              <a:gd name="T36" fmla="*/ 8 w 128"/>
              <a:gd name="T37" fmla="*/ 20 h 216"/>
              <a:gd name="T38" fmla="*/ 120 w 128"/>
              <a:gd name="T39" fmla="*/ 20 h 216"/>
              <a:gd name="T40" fmla="*/ 0 w 128"/>
              <a:gd name="T41" fmla="*/ 200 h 216"/>
              <a:gd name="T42" fmla="*/ 0 w 128"/>
              <a:gd name="T43" fmla="*/ 204 h 216"/>
              <a:gd name="T44" fmla="*/ 128 w 128"/>
              <a:gd name="T45" fmla="*/ 204 h 216"/>
              <a:gd name="T46" fmla="*/ 128 w 128"/>
              <a:gd name="T47" fmla="*/ 200 h 216"/>
              <a:gd name="T48" fmla="*/ 64 w 128"/>
              <a:gd name="T49" fmla="*/ 112 h 216"/>
              <a:gd name="T50" fmla="*/ 0 w 128"/>
              <a:gd name="T51" fmla="*/ 200 h 216"/>
              <a:gd name="T52" fmla="*/ 68 w 128"/>
              <a:gd name="T53" fmla="*/ 120 h 216"/>
              <a:gd name="T54" fmla="*/ 118 w 128"/>
              <a:gd name="T55" fmla="*/ 177 h 216"/>
              <a:gd name="T56" fmla="*/ 68 w 128"/>
              <a:gd name="T57" fmla="*/ 148 h 216"/>
              <a:gd name="T58" fmla="*/ 68 w 128"/>
              <a:gd name="T59" fmla="*/ 120 h 216"/>
              <a:gd name="T60" fmla="*/ 117 w 128"/>
              <a:gd name="T61" fmla="*/ 187 h 216"/>
              <a:gd name="T62" fmla="*/ 119 w 128"/>
              <a:gd name="T63" fmla="*/ 185 h 216"/>
              <a:gd name="T64" fmla="*/ 120 w 128"/>
              <a:gd name="T65" fmla="*/ 196 h 216"/>
              <a:gd name="T66" fmla="*/ 8 w 128"/>
              <a:gd name="T67" fmla="*/ 196 h 216"/>
              <a:gd name="T68" fmla="*/ 9 w 128"/>
              <a:gd name="T69" fmla="*/ 185 h 216"/>
              <a:gd name="T70" fmla="*/ 11 w 128"/>
              <a:gd name="T71" fmla="*/ 187 h 216"/>
              <a:gd name="T72" fmla="*/ 64 w 128"/>
              <a:gd name="T73" fmla="*/ 156 h 216"/>
              <a:gd name="T74" fmla="*/ 117 w 128"/>
              <a:gd name="T75" fmla="*/ 187 h 216"/>
              <a:gd name="T76" fmla="*/ 60 w 128"/>
              <a:gd name="T77" fmla="*/ 120 h 216"/>
              <a:gd name="T78" fmla="*/ 60 w 128"/>
              <a:gd name="T79" fmla="*/ 148 h 216"/>
              <a:gd name="T80" fmla="*/ 10 w 128"/>
              <a:gd name="T81" fmla="*/ 177 h 216"/>
              <a:gd name="T82" fmla="*/ 60 w 128"/>
              <a:gd name="T83" fmla="*/ 120 h 216"/>
              <a:gd name="T84" fmla="*/ 0 w 128"/>
              <a:gd name="T85" fmla="*/ 0 h 216"/>
              <a:gd name="T86" fmla="*/ 0 w 128"/>
              <a:gd name="T87" fmla="*/ 8 h 216"/>
              <a:gd name="T88" fmla="*/ 128 w 128"/>
              <a:gd name="T89" fmla="*/ 8 h 216"/>
              <a:gd name="T90" fmla="*/ 128 w 128"/>
              <a:gd name="T91" fmla="*/ 0 h 216"/>
              <a:gd name="T92" fmla="*/ 0 w 128"/>
              <a:gd name="T93" fmla="*/ 0 h 216"/>
              <a:gd name="T94" fmla="*/ 0 w 128"/>
              <a:gd name="T95" fmla="*/ 216 h 216"/>
              <a:gd name="T96" fmla="*/ 128 w 128"/>
              <a:gd name="T97" fmla="*/ 216 h 216"/>
              <a:gd name="T98" fmla="*/ 128 w 128"/>
              <a:gd name="T99" fmla="*/ 208 h 216"/>
              <a:gd name="T100" fmla="*/ 0 w 128"/>
              <a:gd name="T101" fmla="*/ 208 h 216"/>
              <a:gd name="T102" fmla="*/ 0 w 128"/>
              <a:gd name="T103"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216">
                <a:moveTo>
                  <a:pt x="0" y="16"/>
                </a:moveTo>
                <a:cubicBezTo>
                  <a:pt x="0" y="67"/>
                  <a:pt x="25" y="99"/>
                  <a:pt x="56" y="103"/>
                </a:cubicBezTo>
                <a:cubicBezTo>
                  <a:pt x="56" y="112"/>
                  <a:pt x="56" y="112"/>
                  <a:pt x="56" y="112"/>
                </a:cubicBezTo>
                <a:cubicBezTo>
                  <a:pt x="64" y="112"/>
                  <a:pt x="64" y="112"/>
                  <a:pt x="64" y="112"/>
                </a:cubicBezTo>
                <a:cubicBezTo>
                  <a:pt x="72" y="112"/>
                  <a:pt x="72" y="112"/>
                  <a:pt x="72" y="112"/>
                </a:cubicBezTo>
                <a:cubicBezTo>
                  <a:pt x="72" y="103"/>
                  <a:pt x="72" y="103"/>
                  <a:pt x="72" y="103"/>
                </a:cubicBezTo>
                <a:cubicBezTo>
                  <a:pt x="104" y="99"/>
                  <a:pt x="128" y="67"/>
                  <a:pt x="128" y="16"/>
                </a:cubicBezTo>
                <a:cubicBezTo>
                  <a:pt x="128" y="12"/>
                  <a:pt x="128" y="12"/>
                  <a:pt x="128" y="12"/>
                </a:cubicBezTo>
                <a:cubicBezTo>
                  <a:pt x="0" y="12"/>
                  <a:pt x="0" y="12"/>
                  <a:pt x="0" y="12"/>
                </a:cubicBezTo>
                <a:lnTo>
                  <a:pt x="0" y="16"/>
                </a:lnTo>
                <a:close/>
                <a:moveTo>
                  <a:pt x="64" y="96"/>
                </a:moveTo>
                <a:cubicBezTo>
                  <a:pt x="46" y="96"/>
                  <a:pt x="30" y="86"/>
                  <a:pt x="20" y="68"/>
                </a:cubicBezTo>
                <a:cubicBezTo>
                  <a:pt x="108" y="68"/>
                  <a:pt x="108" y="68"/>
                  <a:pt x="108" y="68"/>
                </a:cubicBezTo>
                <a:cubicBezTo>
                  <a:pt x="98" y="86"/>
                  <a:pt x="82" y="96"/>
                  <a:pt x="64" y="96"/>
                </a:cubicBezTo>
                <a:close/>
                <a:moveTo>
                  <a:pt x="120" y="20"/>
                </a:moveTo>
                <a:cubicBezTo>
                  <a:pt x="120" y="36"/>
                  <a:pt x="117" y="49"/>
                  <a:pt x="112" y="60"/>
                </a:cubicBezTo>
                <a:cubicBezTo>
                  <a:pt x="16" y="60"/>
                  <a:pt x="16" y="60"/>
                  <a:pt x="16" y="60"/>
                </a:cubicBezTo>
                <a:cubicBezTo>
                  <a:pt x="16" y="60"/>
                  <a:pt x="16" y="60"/>
                  <a:pt x="16" y="60"/>
                </a:cubicBezTo>
                <a:cubicBezTo>
                  <a:pt x="11" y="49"/>
                  <a:pt x="8" y="36"/>
                  <a:pt x="8" y="20"/>
                </a:cubicBezTo>
                <a:lnTo>
                  <a:pt x="120" y="20"/>
                </a:lnTo>
                <a:close/>
                <a:moveTo>
                  <a:pt x="0" y="200"/>
                </a:moveTo>
                <a:cubicBezTo>
                  <a:pt x="0" y="204"/>
                  <a:pt x="0" y="204"/>
                  <a:pt x="0" y="204"/>
                </a:cubicBezTo>
                <a:cubicBezTo>
                  <a:pt x="128" y="204"/>
                  <a:pt x="128" y="204"/>
                  <a:pt x="128" y="204"/>
                </a:cubicBezTo>
                <a:cubicBezTo>
                  <a:pt x="128" y="200"/>
                  <a:pt x="128" y="200"/>
                  <a:pt x="128" y="200"/>
                </a:cubicBezTo>
                <a:cubicBezTo>
                  <a:pt x="128" y="145"/>
                  <a:pt x="99" y="112"/>
                  <a:pt x="64" y="112"/>
                </a:cubicBezTo>
                <a:cubicBezTo>
                  <a:pt x="29" y="112"/>
                  <a:pt x="0" y="145"/>
                  <a:pt x="0" y="200"/>
                </a:cubicBezTo>
                <a:close/>
                <a:moveTo>
                  <a:pt x="68" y="120"/>
                </a:moveTo>
                <a:cubicBezTo>
                  <a:pt x="92" y="122"/>
                  <a:pt x="112" y="142"/>
                  <a:pt x="118" y="177"/>
                </a:cubicBezTo>
                <a:cubicBezTo>
                  <a:pt x="109" y="168"/>
                  <a:pt x="87" y="151"/>
                  <a:pt x="68" y="148"/>
                </a:cubicBezTo>
                <a:lnTo>
                  <a:pt x="68" y="120"/>
                </a:lnTo>
                <a:close/>
                <a:moveTo>
                  <a:pt x="117" y="187"/>
                </a:moveTo>
                <a:cubicBezTo>
                  <a:pt x="119" y="185"/>
                  <a:pt x="119" y="185"/>
                  <a:pt x="119" y="185"/>
                </a:cubicBezTo>
                <a:cubicBezTo>
                  <a:pt x="120" y="188"/>
                  <a:pt x="120" y="192"/>
                  <a:pt x="120" y="196"/>
                </a:cubicBezTo>
                <a:cubicBezTo>
                  <a:pt x="8" y="196"/>
                  <a:pt x="8" y="196"/>
                  <a:pt x="8" y="196"/>
                </a:cubicBezTo>
                <a:cubicBezTo>
                  <a:pt x="8" y="192"/>
                  <a:pt x="8" y="188"/>
                  <a:pt x="9" y="185"/>
                </a:cubicBezTo>
                <a:cubicBezTo>
                  <a:pt x="11" y="187"/>
                  <a:pt x="11" y="187"/>
                  <a:pt x="11" y="187"/>
                </a:cubicBezTo>
                <a:cubicBezTo>
                  <a:pt x="11" y="187"/>
                  <a:pt x="42" y="156"/>
                  <a:pt x="64" y="156"/>
                </a:cubicBezTo>
                <a:cubicBezTo>
                  <a:pt x="86" y="156"/>
                  <a:pt x="117" y="187"/>
                  <a:pt x="117" y="187"/>
                </a:cubicBezTo>
                <a:close/>
                <a:moveTo>
                  <a:pt x="60" y="120"/>
                </a:moveTo>
                <a:cubicBezTo>
                  <a:pt x="60" y="148"/>
                  <a:pt x="60" y="148"/>
                  <a:pt x="60" y="148"/>
                </a:cubicBezTo>
                <a:cubicBezTo>
                  <a:pt x="41" y="151"/>
                  <a:pt x="19" y="168"/>
                  <a:pt x="10" y="177"/>
                </a:cubicBezTo>
                <a:cubicBezTo>
                  <a:pt x="16" y="142"/>
                  <a:pt x="36" y="122"/>
                  <a:pt x="60" y="120"/>
                </a:cubicBezTo>
                <a:close/>
                <a:moveTo>
                  <a:pt x="0" y="0"/>
                </a:moveTo>
                <a:cubicBezTo>
                  <a:pt x="0" y="8"/>
                  <a:pt x="0" y="8"/>
                  <a:pt x="0" y="8"/>
                </a:cubicBezTo>
                <a:cubicBezTo>
                  <a:pt x="128" y="8"/>
                  <a:pt x="128" y="8"/>
                  <a:pt x="128" y="8"/>
                </a:cubicBezTo>
                <a:cubicBezTo>
                  <a:pt x="128" y="0"/>
                  <a:pt x="128" y="0"/>
                  <a:pt x="128" y="0"/>
                </a:cubicBezTo>
                <a:lnTo>
                  <a:pt x="0" y="0"/>
                </a:lnTo>
                <a:close/>
                <a:moveTo>
                  <a:pt x="0" y="216"/>
                </a:moveTo>
                <a:cubicBezTo>
                  <a:pt x="128" y="216"/>
                  <a:pt x="128" y="216"/>
                  <a:pt x="128" y="216"/>
                </a:cubicBezTo>
                <a:cubicBezTo>
                  <a:pt x="128" y="208"/>
                  <a:pt x="128" y="208"/>
                  <a:pt x="128" y="208"/>
                </a:cubicBezTo>
                <a:cubicBezTo>
                  <a:pt x="0" y="208"/>
                  <a:pt x="0" y="208"/>
                  <a:pt x="0" y="208"/>
                </a:cubicBezTo>
                <a:lnTo>
                  <a:pt x="0" y="216"/>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20">
            <a:extLst>
              <a:ext uri="{FF2B5EF4-FFF2-40B4-BE49-F238E27FC236}">
                <a16:creationId xmlns:a16="http://schemas.microsoft.com/office/drawing/2014/main" id="{39B8ECE2-4292-4A7C-BD46-808CC112C914}"/>
              </a:ext>
            </a:extLst>
          </p:cNvPr>
          <p:cNvSpPr>
            <a:spLocks noEditPoints="1"/>
          </p:cNvSpPr>
          <p:nvPr/>
        </p:nvSpPr>
        <p:spPr bwMode="auto">
          <a:xfrm>
            <a:off x="9071960" y="5557795"/>
            <a:ext cx="547236" cy="545708"/>
          </a:xfrm>
          <a:custGeom>
            <a:avLst/>
            <a:gdLst>
              <a:gd name="T0" fmla="*/ 195 w 196"/>
              <a:gd name="T1" fmla="*/ 69 h 196"/>
              <a:gd name="T2" fmla="*/ 193 w 196"/>
              <a:gd name="T3" fmla="*/ 68 h 196"/>
              <a:gd name="T4" fmla="*/ 193 w 196"/>
              <a:gd name="T5" fmla="*/ 67 h 196"/>
              <a:gd name="T6" fmla="*/ 142 w 196"/>
              <a:gd name="T7" fmla="*/ 54 h 196"/>
              <a:gd name="T8" fmla="*/ 129 w 196"/>
              <a:gd name="T9" fmla="*/ 3 h 196"/>
              <a:gd name="T10" fmla="*/ 128 w 196"/>
              <a:gd name="T11" fmla="*/ 3 h 196"/>
              <a:gd name="T12" fmla="*/ 128 w 196"/>
              <a:gd name="T13" fmla="*/ 1 h 196"/>
              <a:gd name="T14" fmla="*/ 122 w 196"/>
              <a:gd name="T15" fmla="*/ 1 h 196"/>
              <a:gd name="T16" fmla="*/ 21 w 196"/>
              <a:gd name="T17" fmla="*/ 102 h 196"/>
              <a:gd name="T18" fmla="*/ 21 w 196"/>
              <a:gd name="T19" fmla="*/ 102 h 196"/>
              <a:gd name="T20" fmla="*/ 20 w 196"/>
              <a:gd name="T21" fmla="*/ 103 h 196"/>
              <a:gd name="T22" fmla="*/ 20 w 196"/>
              <a:gd name="T23" fmla="*/ 104 h 196"/>
              <a:gd name="T24" fmla="*/ 20 w 196"/>
              <a:gd name="T25" fmla="*/ 104 h 196"/>
              <a:gd name="T26" fmla="*/ 0 w 196"/>
              <a:gd name="T27" fmla="*/ 191 h 196"/>
              <a:gd name="T28" fmla="*/ 1 w 196"/>
              <a:gd name="T29" fmla="*/ 195 h 196"/>
              <a:gd name="T30" fmla="*/ 5 w 196"/>
              <a:gd name="T31" fmla="*/ 196 h 196"/>
              <a:gd name="T32" fmla="*/ 92 w 196"/>
              <a:gd name="T33" fmla="*/ 176 h 196"/>
              <a:gd name="T34" fmla="*/ 92 w 196"/>
              <a:gd name="T35" fmla="*/ 176 h 196"/>
              <a:gd name="T36" fmla="*/ 93 w 196"/>
              <a:gd name="T37" fmla="*/ 176 h 196"/>
              <a:gd name="T38" fmla="*/ 94 w 196"/>
              <a:gd name="T39" fmla="*/ 175 h 196"/>
              <a:gd name="T40" fmla="*/ 94 w 196"/>
              <a:gd name="T41" fmla="*/ 175 h 196"/>
              <a:gd name="T42" fmla="*/ 195 w 196"/>
              <a:gd name="T43" fmla="*/ 74 h 196"/>
              <a:gd name="T44" fmla="*/ 195 w 196"/>
              <a:gd name="T45" fmla="*/ 69 h 196"/>
              <a:gd name="T46" fmla="*/ 91 w 196"/>
              <a:gd name="T47" fmla="*/ 167 h 196"/>
              <a:gd name="T48" fmla="*/ 84 w 196"/>
              <a:gd name="T49" fmla="*/ 160 h 196"/>
              <a:gd name="T50" fmla="*/ 63 w 196"/>
              <a:gd name="T51" fmla="*/ 139 h 196"/>
              <a:gd name="T52" fmla="*/ 140 w 196"/>
              <a:gd name="T53" fmla="*/ 62 h 196"/>
              <a:gd name="T54" fmla="*/ 184 w 196"/>
              <a:gd name="T55" fmla="*/ 73 h 196"/>
              <a:gd name="T56" fmla="*/ 91 w 196"/>
              <a:gd name="T57" fmla="*/ 167 h 196"/>
              <a:gd name="T58" fmla="*/ 123 w 196"/>
              <a:gd name="T59" fmla="*/ 12 h 196"/>
              <a:gd name="T60" fmla="*/ 134 w 196"/>
              <a:gd name="T61" fmla="*/ 56 h 196"/>
              <a:gd name="T62" fmla="*/ 57 w 196"/>
              <a:gd name="T63" fmla="*/ 133 h 196"/>
              <a:gd name="T64" fmla="*/ 29 w 196"/>
              <a:gd name="T65" fmla="*/ 105 h 196"/>
              <a:gd name="T66" fmla="*/ 123 w 196"/>
              <a:gd name="T67" fmla="*/ 12 h 196"/>
              <a:gd name="T68" fmla="*/ 15 w 196"/>
              <a:gd name="T69" fmla="*/ 163 h 196"/>
              <a:gd name="T70" fmla="*/ 33 w 196"/>
              <a:gd name="T71" fmla="*/ 181 h 196"/>
              <a:gd name="T72" fmla="*/ 9 w 196"/>
              <a:gd name="T73" fmla="*/ 187 h 196"/>
              <a:gd name="T74" fmla="*/ 15 w 196"/>
              <a:gd name="T75" fmla="*/ 163 h 196"/>
              <a:gd name="T76" fmla="*/ 42 w 196"/>
              <a:gd name="T77" fmla="*/ 179 h 196"/>
              <a:gd name="T78" fmla="*/ 17 w 196"/>
              <a:gd name="T79" fmla="*/ 154 h 196"/>
              <a:gd name="T80" fmla="*/ 26 w 196"/>
              <a:gd name="T81" fmla="*/ 113 h 196"/>
              <a:gd name="T82" fmla="*/ 55 w 196"/>
              <a:gd name="T83" fmla="*/ 141 h 196"/>
              <a:gd name="T84" fmla="*/ 55 w 196"/>
              <a:gd name="T85" fmla="*/ 142 h 196"/>
              <a:gd name="T86" fmla="*/ 55 w 196"/>
              <a:gd name="T87" fmla="*/ 142 h 196"/>
              <a:gd name="T88" fmla="*/ 62 w 196"/>
              <a:gd name="T89" fmla="*/ 149 h 196"/>
              <a:gd name="T90" fmla="*/ 83 w 196"/>
              <a:gd name="T91" fmla="*/ 170 h 196"/>
              <a:gd name="T92" fmla="*/ 42 w 196"/>
              <a:gd name="T93" fmla="*/ 17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196">
                <a:moveTo>
                  <a:pt x="195" y="69"/>
                </a:moveTo>
                <a:cubicBezTo>
                  <a:pt x="194" y="68"/>
                  <a:pt x="194" y="68"/>
                  <a:pt x="193" y="68"/>
                </a:cubicBezTo>
                <a:cubicBezTo>
                  <a:pt x="193" y="67"/>
                  <a:pt x="193" y="67"/>
                  <a:pt x="193" y="67"/>
                </a:cubicBezTo>
                <a:cubicBezTo>
                  <a:pt x="142" y="54"/>
                  <a:pt x="142" y="54"/>
                  <a:pt x="142" y="54"/>
                </a:cubicBezTo>
                <a:cubicBezTo>
                  <a:pt x="129" y="3"/>
                  <a:pt x="129" y="3"/>
                  <a:pt x="129" y="3"/>
                </a:cubicBezTo>
                <a:cubicBezTo>
                  <a:pt x="128" y="3"/>
                  <a:pt x="128" y="3"/>
                  <a:pt x="128" y="3"/>
                </a:cubicBezTo>
                <a:cubicBezTo>
                  <a:pt x="128" y="2"/>
                  <a:pt x="128" y="2"/>
                  <a:pt x="128" y="1"/>
                </a:cubicBezTo>
                <a:cubicBezTo>
                  <a:pt x="126" y="0"/>
                  <a:pt x="123" y="0"/>
                  <a:pt x="122" y="1"/>
                </a:cubicBezTo>
                <a:cubicBezTo>
                  <a:pt x="21" y="102"/>
                  <a:pt x="21" y="102"/>
                  <a:pt x="21" y="102"/>
                </a:cubicBezTo>
                <a:cubicBezTo>
                  <a:pt x="21" y="102"/>
                  <a:pt x="21" y="102"/>
                  <a:pt x="21" y="102"/>
                </a:cubicBezTo>
                <a:cubicBezTo>
                  <a:pt x="20" y="103"/>
                  <a:pt x="20" y="103"/>
                  <a:pt x="20" y="103"/>
                </a:cubicBezTo>
                <a:cubicBezTo>
                  <a:pt x="20" y="104"/>
                  <a:pt x="20" y="104"/>
                  <a:pt x="20" y="104"/>
                </a:cubicBezTo>
                <a:cubicBezTo>
                  <a:pt x="20" y="104"/>
                  <a:pt x="20" y="104"/>
                  <a:pt x="20" y="104"/>
                </a:cubicBezTo>
                <a:cubicBezTo>
                  <a:pt x="0" y="191"/>
                  <a:pt x="0" y="191"/>
                  <a:pt x="0" y="191"/>
                </a:cubicBezTo>
                <a:cubicBezTo>
                  <a:pt x="0" y="192"/>
                  <a:pt x="0" y="194"/>
                  <a:pt x="1" y="195"/>
                </a:cubicBezTo>
                <a:cubicBezTo>
                  <a:pt x="2" y="196"/>
                  <a:pt x="4" y="196"/>
                  <a:pt x="5" y="196"/>
                </a:cubicBezTo>
                <a:cubicBezTo>
                  <a:pt x="92" y="176"/>
                  <a:pt x="92" y="176"/>
                  <a:pt x="92" y="176"/>
                </a:cubicBezTo>
                <a:cubicBezTo>
                  <a:pt x="92" y="176"/>
                  <a:pt x="92" y="176"/>
                  <a:pt x="92" y="176"/>
                </a:cubicBezTo>
                <a:cubicBezTo>
                  <a:pt x="92" y="176"/>
                  <a:pt x="93" y="176"/>
                  <a:pt x="93" y="176"/>
                </a:cubicBezTo>
                <a:cubicBezTo>
                  <a:pt x="93" y="176"/>
                  <a:pt x="93" y="176"/>
                  <a:pt x="94" y="175"/>
                </a:cubicBezTo>
                <a:cubicBezTo>
                  <a:pt x="94" y="175"/>
                  <a:pt x="94" y="175"/>
                  <a:pt x="94" y="175"/>
                </a:cubicBezTo>
                <a:cubicBezTo>
                  <a:pt x="195" y="74"/>
                  <a:pt x="195" y="74"/>
                  <a:pt x="195" y="74"/>
                </a:cubicBezTo>
                <a:cubicBezTo>
                  <a:pt x="196" y="73"/>
                  <a:pt x="196" y="70"/>
                  <a:pt x="195" y="69"/>
                </a:cubicBezTo>
                <a:close/>
                <a:moveTo>
                  <a:pt x="91" y="167"/>
                </a:moveTo>
                <a:cubicBezTo>
                  <a:pt x="84" y="160"/>
                  <a:pt x="84" y="160"/>
                  <a:pt x="84" y="160"/>
                </a:cubicBezTo>
                <a:cubicBezTo>
                  <a:pt x="63" y="139"/>
                  <a:pt x="63" y="139"/>
                  <a:pt x="63" y="139"/>
                </a:cubicBezTo>
                <a:cubicBezTo>
                  <a:pt x="140" y="62"/>
                  <a:pt x="140" y="62"/>
                  <a:pt x="140" y="62"/>
                </a:cubicBezTo>
                <a:cubicBezTo>
                  <a:pt x="184" y="73"/>
                  <a:pt x="184" y="73"/>
                  <a:pt x="184" y="73"/>
                </a:cubicBezTo>
                <a:lnTo>
                  <a:pt x="91" y="167"/>
                </a:lnTo>
                <a:close/>
                <a:moveTo>
                  <a:pt x="123" y="12"/>
                </a:moveTo>
                <a:cubicBezTo>
                  <a:pt x="134" y="56"/>
                  <a:pt x="134" y="56"/>
                  <a:pt x="134" y="56"/>
                </a:cubicBezTo>
                <a:cubicBezTo>
                  <a:pt x="57" y="133"/>
                  <a:pt x="57" y="133"/>
                  <a:pt x="57" y="133"/>
                </a:cubicBezTo>
                <a:cubicBezTo>
                  <a:pt x="29" y="105"/>
                  <a:pt x="29" y="105"/>
                  <a:pt x="29" y="105"/>
                </a:cubicBezTo>
                <a:lnTo>
                  <a:pt x="123" y="12"/>
                </a:lnTo>
                <a:close/>
                <a:moveTo>
                  <a:pt x="15" y="163"/>
                </a:moveTo>
                <a:cubicBezTo>
                  <a:pt x="33" y="181"/>
                  <a:pt x="33" y="181"/>
                  <a:pt x="33" y="181"/>
                </a:cubicBezTo>
                <a:cubicBezTo>
                  <a:pt x="9" y="187"/>
                  <a:pt x="9" y="187"/>
                  <a:pt x="9" y="187"/>
                </a:cubicBezTo>
                <a:lnTo>
                  <a:pt x="15" y="163"/>
                </a:lnTo>
                <a:close/>
                <a:moveTo>
                  <a:pt x="42" y="179"/>
                </a:moveTo>
                <a:cubicBezTo>
                  <a:pt x="17" y="154"/>
                  <a:pt x="17" y="154"/>
                  <a:pt x="17" y="154"/>
                </a:cubicBezTo>
                <a:cubicBezTo>
                  <a:pt x="26" y="113"/>
                  <a:pt x="26" y="113"/>
                  <a:pt x="26" y="113"/>
                </a:cubicBezTo>
                <a:cubicBezTo>
                  <a:pt x="55" y="141"/>
                  <a:pt x="55" y="141"/>
                  <a:pt x="55" y="141"/>
                </a:cubicBezTo>
                <a:cubicBezTo>
                  <a:pt x="55" y="142"/>
                  <a:pt x="55" y="142"/>
                  <a:pt x="55" y="142"/>
                </a:cubicBezTo>
                <a:cubicBezTo>
                  <a:pt x="55" y="142"/>
                  <a:pt x="55" y="142"/>
                  <a:pt x="55" y="142"/>
                </a:cubicBezTo>
                <a:cubicBezTo>
                  <a:pt x="62" y="149"/>
                  <a:pt x="62" y="149"/>
                  <a:pt x="62" y="149"/>
                </a:cubicBezTo>
                <a:cubicBezTo>
                  <a:pt x="83" y="170"/>
                  <a:pt x="83" y="170"/>
                  <a:pt x="83" y="170"/>
                </a:cubicBezTo>
                <a:lnTo>
                  <a:pt x="42" y="179"/>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31">
            <a:extLst>
              <a:ext uri="{FF2B5EF4-FFF2-40B4-BE49-F238E27FC236}">
                <a16:creationId xmlns:a16="http://schemas.microsoft.com/office/drawing/2014/main" id="{4CF5F4FC-E599-4EEB-A9D1-E1F578851F04}"/>
              </a:ext>
            </a:extLst>
          </p:cNvPr>
          <p:cNvSpPr>
            <a:spLocks noEditPoints="1"/>
          </p:cNvSpPr>
          <p:nvPr/>
        </p:nvSpPr>
        <p:spPr bwMode="auto">
          <a:xfrm rot="900000">
            <a:off x="11334449" y="4499601"/>
            <a:ext cx="388834" cy="383703"/>
          </a:xfrm>
          <a:custGeom>
            <a:avLst/>
            <a:gdLst>
              <a:gd name="T0" fmla="*/ 196 w 208"/>
              <a:gd name="T1" fmla="*/ 174 h 205"/>
              <a:gd name="T2" fmla="*/ 196 w 208"/>
              <a:gd name="T3" fmla="*/ 61 h 205"/>
              <a:gd name="T4" fmla="*/ 197 w 208"/>
              <a:gd name="T5" fmla="*/ 57 h 205"/>
              <a:gd name="T6" fmla="*/ 192 w 208"/>
              <a:gd name="T7" fmla="*/ 50 h 205"/>
              <a:gd name="T8" fmla="*/ 108 w 208"/>
              <a:gd name="T9" fmla="*/ 3 h 205"/>
              <a:gd name="T10" fmla="*/ 90 w 208"/>
              <a:gd name="T11" fmla="*/ 3 h 205"/>
              <a:gd name="T12" fmla="*/ 5 w 208"/>
              <a:gd name="T13" fmla="*/ 50 h 205"/>
              <a:gd name="T14" fmla="*/ 0 w 208"/>
              <a:gd name="T15" fmla="*/ 57 h 205"/>
              <a:gd name="T16" fmla="*/ 5 w 208"/>
              <a:gd name="T17" fmla="*/ 65 h 205"/>
              <a:gd name="T18" fmla="*/ 33 w 208"/>
              <a:gd name="T19" fmla="*/ 80 h 205"/>
              <a:gd name="T20" fmla="*/ 33 w 208"/>
              <a:gd name="T21" fmla="*/ 121 h 205"/>
              <a:gd name="T22" fmla="*/ 77 w 208"/>
              <a:gd name="T23" fmla="*/ 165 h 205"/>
              <a:gd name="T24" fmla="*/ 125 w 208"/>
              <a:gd name="T25" fmla="*/ 165 h 205"/>
              <a:gd name="T26" fmla="*/ 168 w 208"/>
              <a:gd name="T27" fmla="*/ 121 h 205"/>
              <a:gd name="T28" fmla="*/ 168 w 208"/>
              <a:gd name="T29" fmla="*/ 78 h 205"/>
              <a:gd name="T30" fmla="*/ 188 w 208"/>
              <a:gd name="T31" fmla="*/ 67 h 205"/>
              <a:gd name="T32" fmla="*/ 188 w 208"/>
              <a:gd name="T33" fmla="*/ 174 h 205"/>
              <a:gd name="T34" fmla="*/ 176 w 208"/>
              <a:gd name="T35" fmla="*/ 189 h 205"/>
              <a:gd name="T36" fmla="*/ 192 w 208"/>
              <a:gd name="T37" fmla="*/ 205 h 205"/>
              <a:gd name="T38" fmla="*/ 208 w 208"/>
              <a:gd name="T39" fmla="*/ 189 h 205"/>
              <a:gd name="T40" fmla="*/ 196 w 208"/>
              <a:gd name="T41" fmla="*/ 174 h 205"/>
              <a:gd name="T42" fmla="*/ 160 w 208"/>
              <a:gd name="T43" fmla="*/ 121 h 205"/>
              <a:gd name="T44" fmla="*/ 125 w 208"/>
              <a:gd name="T45" fmla="*/ 157 h 205"/>
              <a:gd name="T46" fmla="*/ 77 w 208"/>
              <a:gd name="T47" fmla="*/ 157 h 205"/>
              <a:gd name="T48" fmla="*/ 41 w 208"/>
              <a:gd name="T49" fmla="*/ 121 h 205"/>
              <a:gd name="T50" fmla="*/ 41 w 208"/>
              <a:gd name="T51" fmla="*/ 85 h 205"/>
              <a:gd name="T52" fmla="*/ 90 w 208"/>
              <a:gd name="T53" fmla="*/ 112 h 205"/>
              <a:gd name="T54" fmla="*/ 99 w 208"/>
              <a:gd name="T55" fmla="*/ 114 h 205"/>
              <a:gd name="T56" fmla="*/ 108 w 208"/>
              <a:gd name="T57" fmla="*/ 112 h 205"/>
              <a:gd name="T58" fmla="*/ 160 w 208"/>
              <a:gd name="T59" fmla="*/ 82 h 205"/>
              <a:gd name="T60" fmla="*/ 160 w 208"/>
              <a:gd name="T61" fmla="*/ 121 h 205"/>
              <a:gd name="T62" fmla="*/ 104 w 208"/>
              <a:gd name="T63" fmla="*/ 105 h 205"/>
              <a:gd name="T64" fmla="*/ 94 w 208"/>
              <a:gd name="T65" fmla="*/ 105 h 205"/>
              <a:gd name="T66" fmla="*/ 9 w 208"/>
              <a:gd name="T67" fmla="*/ 58 h 205"/>
              <a:gd name="T68" fmla="*/ 8 w 208"/>
              <a:gd name="T69" fmla="*/ 57 h 205"/>
              <a:gd name="T70" fmla="*/ 9 w 208"/>
              <a:gd name="T71" fmla="*/ 57 h 205"/>
              <a:gd name="T72" fmla="*/ 94 w 208"/>
              <a:gd name="T73" fmla="*/ 10 h 205"/>
              <a:gd name="T74" fmla="*/ 104 w 208"/>
              <a:gd name="T75" fmla="*/ 10 h 205"/>
              <a:gd name="T76" fmla="*/ 189 w 208"/>
              <a:gd name="T77" fmla="*/ 57 h 205"/>
              <a:gd name="T78" fmla="*/ 189 w 208"/>
              <a:gd name="T79" fmla="*/ 57 h 205"/>
              <a:gd name="T80" fmla="*/ 188 w 208"/>
              <a:gd name="T81" fmla="*/ 57 h 205"/>
              <a:gd name="T82" fmla="*/ 188 w 208"/>
              <a:gd name="T83" fmla="*/ 58 h 205"/>
              <a:gd name="T84" fmla="*/ 104 w 208"/>
              <a:gd name="T85" fmla="*/ 105 h 205"/>
              <a:gd name="T86" fmla="*/ 192 w 208"/>
              <a:gd name="T87" fmla="*/ 197 h 205"/>
              <a:gd name="T88" fmla="*/ 184 w 208"/>
              <a:gd name="T89" fmla="*/ 189 h 205"/>
              <a:gd name="T90" fmla="*/ 192 w 208"/>
              <a:gd name="T91" fmla="*/ 181 h 205"/>
              <a:gd name="T92" fmla="*/ 200 w 208"/>
              <a:gd name="T93" fmla="*/ 189 h 205"/>
              <a:gd name="T94" fmla="*/ 192 w 208"/>
              <a:gd name="T95" fmla="*/ 19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05">
                <a:moveTo>
                  <a:pt x="196" y="174"/>
                </a:moveTo>
                <a:cubicBezTo>
                  <a:pt x="196" y="61"/>
                  <a:pt x="196" y="61"/>
                  <a:pt x="196" y="61"/>
                </a:cubicBezTo>
                <a:cubicBezTo>
                  <a:pt x="197" y="60"/>
                  <a:pt x="197" y="59"/>
                  <a:pt x="197" y="57"/>
                </a:cubicBezTo>
                <a:cubicBezTo>
                  <a:pt x="197" y="54"/>
                  <a:pt x="196" y="52"/>
                  <a:pt x="192" y="50"/>
                </a:cubicBezTo>
                <a:cubicBezTo>
                  <a:pt x="108" y="3"/>
                  <a:pt x="108" y="3"/>
                  <a:pt x="108" y="3"/>
                </a:cubicBezTo>
                <a:cubicBezTo>
                  <a:pt x="103" y="0"/>
                  <a:pt x="95" y="0"/>
                  <a:pt x="90" y="3"/>
                </a:cubicBezTo>
                <a:cubicBezTo>
                  <a:pt x="5" y="50"/>
                  <a:pt x="5" y="50"/>
                  <a:pt x="5" y="50"/>
                </a:cubicBezTo>
                <a:cubicBezTo>
                  <a:pt x="2" y="52"/>
                  <a:pt x="0" y="54"/>
                  <a:pt x="0" y="57"/>
                </a:cubicBezTo>
                <a:cubicBezTo>
                  <a:pt x="0" y="60"/>
                  <a:pt x="2" y="63"/>
                  <a:pt x="5" y="65"/>
                </a:cubicBezTo>
                <a:cubicBezTo>
                  <a:pt x="33" y="80"/>
                  <a:pt x="33" y="80"/>
                  <a:pt x="33" y="80"/>
                </a:cubicBezTo>
                <a:cubicBezTo>
                  <a:pt x="33" y="121"/>
                  <a:pt x="33" y="121"/>
                  <a:pt x="33" y="121"/>
                </a:cubicBezTo>
                <a:cubicBezTo>
                  <a:pt x="33" y="145"/>
                  <a:pt x="53" y="165"/>
                  <a:pt x="77" y="165"/>
                </a:cubicBezTo>
                <a:cubicBezTo>
                  <a:pt x="125" y="165"/>
                  <a:pt x="125" y="165"/>
                  <a:pt x="125" y="165"/>
                </a:cubicBezTo>
                <a:cubicBezTo>
                  <a:pt x="149" y="165"/>
                  <a:pt x="168" y="145"/>
                  <a:pt x="168" y="121"/>
                </a:cubicBezTo>
                <a:cubicBezTo>
                  <a:pt x="168" y="78"/>
                  <a:pt x="168" y="78"/>
                  <a:pt x="168" y="78"/>
                </a:cubicBezTo>
                <a:cubicBezTo>
                  <a:pt x="188" y="67"/>
                  <a:pt x="188" y="67"/>
                  <a:pt x="188" y="67"/>
                </a:cubicBezTo>
                <a:cubicBezTo>
                  <a:pt x="188" y="174"/>
                  <a:pt x="188" y="174"/>
                  <a:pt x="188" y="174"/>
                </a:cubicBezTo>
                <a:cubicBezTo>
                  <a:pt x="181" y="175"/>
                  <a:pt x="176" y="182"/>
                  <a:pt x="176" y="189"/>
                </a:cubicBezTo>
                <a:cubicBezTo>
                  <a:pt x="176" y="198"/>
                  <a:pt x="183" y="205"/>
                  <a:pt x="192" y="205"/>
                </a:cubicBezTo>
                <a:cubicBezTo>
                  <a:pt x="201" y="205"/>
                  <a:pt x="208" y="198"/>
                  <a:pt x="208" y="189"/>
                </a:cubicBezTo>
                <a:cubicBezTo>
                  <a:pt x="208" y="182"/>
                  <a:pt x="203" y="175"/>
                  <a:pt x="196" y="174"/>
                </a:cubicBezTo>
                <a:close/>
                <a:moveTo>
                  <a:pt x="160" y="121"/>
                </a:moveTo>
                <a:cubicBezTo>
                  <a:pt x="160" y="141"/>
                  <a:pt x="144" y="157"/>
                  <a:pt x="125" y="157"/>
                </a:cubicBezTo>
                <a:cubicBezTo>
                  <a:pt x="77" y="157"/>
                  <a:pt x="77" y="157"/>
                  <a:pt x="77" y="157"/>
                </a:cubicBezTo>
                <a:cubicBezTo>
                  <a:pt x="57" y="157"/>
                  <a:pt x="41" y="141"/>
                  <a:pt x="41" y="121"/>
                </a:cubicBezTo>
                <a:cubicBezTo>
                  <a:pt x="41" y="85"/>
                  <a:pt x="41" y="85"/>
                  <a:pt x="41" y="85"/>
                </a:cubicBezTo>
                <a:cubicBezTo>
                  <a:pt x="90" y="112"/>
                  <a:pt x="90" y="112"/>
                  <a:pt x="90" y="112"/>
                </a:cubicBezTo>
                <a:cubicBezTo>
                  <a:pt x="92" y="113"/>
                  <a:pt x="95" y="114"/>
                  <a:pt x="99" y="114"/>
                </a:cubicBezTo>
                <a:cubicBezTo>
                  <a:pt x="102" y="114"/>
                  <a:pt x="105" y="113"/>
                  <a:pt x="108" y="112"/>
                </a:cubicBezTo>
                <a:cubicBezTo>
                  <a:pt x="160" y="82"/>
                  <a:pt x="160" y="82"/>
                  <a:pt x="160" y="82"/>
                </a:cubicBezTo>
                <a:lnTo>
                  <a:pt x="160" y="121"/>
                </a:lnTo>
                <a:close/>
                <a:moveTo>
                  <a:pt x="104" y="105"/>
                </a:moveTo>
                <a:cubicBezTo>
                  <a:pt x="101" y="106"/>
                  <a:pt x="96" y="106"/>
                  <a:pt x="94" y="105"/>
                </a:cubicBezTo>
                <a:cubicBezTo>
                  <a:pt x="9" y="58"/>
                  <a:pt x="9" y="58"/>
                  <a:pt x="9" y="58"/>
                </a:cubicBezTo>
                <a:cubicBezTo>
                  <a:pt x="9" y="58"/>
                  <a:pt x="8" y="57"/>
                  <a:pt x="8" y="57"/>
                </a:cubicBezTo>
                <a:cubicBezTo>
                  <a:pt x="8" y="57"/>
                  <a:pt x="9" y="57"/>
                  <a:pt x="9" y="57"/>
                </a:cubicBezTo>
                <a:cubicBezTo>
                  <a:pt x="94" y="10"/>
                  <a:pt x="94" y="10"/>
                  <a:pt x="94" y="10"/>
                </a:cubicBezTo>
                <a:cubicBezTo>
                  <a:pt x="96" y="9"/>
                  <a:pt x="101" y="9"/>
                  <a:pt x="104" y="10"/>
                </a:cubicBezTo>
                <a:cubicBezTo>
                  <a:pt x="189" y="57"/>
                  <a:pt x="189" y="57"/>
                  <a:pt x="189" y="57"/>
                </a:cubicBezTo>
                <a:cubicBezTo>
                  <a:pt x="189" y="57"/>
                  <a:pt x="189" y="57"/>
                  <a:pt x="189" y="57"/>
                </a:cubicBezTo>
                <a:cubicBezTo>
                  <a:pt x="188" y="57"/>
                  <a:pt x="188" y="57"/>
                  <a:pt x="188" y="57"/>
                </a:cubicBezTo>
                <a:cubicBezTo>
                  <a:pt x="188" y="58"/>
                  <a:pt x="188" y="58"/>
                  <a:pt x="188" y="58"/>
                </a:cubicBezTo>
                <a:lnTo>
                  <a:pt x="104" y="105"/>
                </a:lnTo>
                <a:close/>
                <a:moveTo>
                  <a:pt x="192" y="197"/>
                </a:moveTo>
                <a:cubicBezTo>
                  <a:pt x="188" y="197"/>
                  <a:pt x="184" y="193"/>
                  <a:pt x="184" y="189"/>
                </a:cubicBezTo>
                <a:cubicBezTo>
                  <a:pt x="184" y="185"/>
                  <a:pt x="188" y="181"/>
                  <a:pt x="192" y="181"/>
                </a:cubicBezTo>
                <a:cubicBezTo>
                  <a:pt x="197" y="181"/>
                  <a:pt x="200" y="185"/>
                  <a:pt x="200" y="189"/>
                </a:cubicBezTo>
                <a:cubicBezTo>
                  <a:pt x="200" y="193"/>
                  <a:pt x="197" y="197"/>
                  <a:pt x="192" y="197"/>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5">
            <a:extLst>
              <a:ext uri="{FF2B5EF4-FFF2-40B4-BE49-F238E27FC236}">
                <a16:creationId xmlns:a16="http://schemas.microsoft.com/office/drawing/2014/main" id="{00A9349C-9F32-470E-BB73-956A8A0F5B38}"/>
              </a:ext>
            </a:extLst>
          </p:cNvPr>
          <p:cNvSpPr>
            <a:spLocks noEditPoints="1"/>
          </p:cNvSpPr>
          <p:nvPr/>
        </p:nvSpPr>
        <p:spPr bwMode="auto">
          <a:xfrm rot="1294170">
            <a:off x="10100264" y="917248"/>
            <a:ext cx="717952" cy="717952"/>
          </a:xfrm>
          <a:custGeom>
            <a:avLst/>
            <a:gdLst>
              <a:gd name="T0" fmla="*/ 220 w 220"/>
              <a:gd name="T1" fmla="*/ 110 h 220"/>
              <a:gd name="T2" fmla="*/ 193 w 220"/>
              <a:gd name="T3" fmla="*/ 64 h 220"/>
              <a:gd name="T4" fmla="*/ 176 w 220"/>
              <a:gd name="T5" fmla="*/ 58 h 220"/>
              <a:gd name="T6" fmla="*/ 171 w 220"/>
              <a:gd name="T7" fmla="*/ 53 h 220"/>
              <a:gd name="T8" fmla="*/ 203 w 220"/>
              <a:gd name="T9" fmla="*/ 68 h 220"/>
              <a:gd name="T10" fmla="*/ 141 w 220"/>
              <a:gd name="T11" fmla="*/ 13 h 220"/>
              <a:gd name="T12" fmla="*/ 118 w 220"/>
              <a:gd name="T13" fmla="*/ 38 h 220"/>
              <a:gd name="T14" fmla="*/ 110 w 220"/>
              <a:gd name="T15" fmla="*/ 8 h 220"/>
              <a:gd name="T16" fmla="*/ 65 w 220"/>
              <a:gd name="T17" fmla="*/ 28 h 220"/>
              <a:gd name="T18" fmla="*/ 55 w 220"/>
              <a:gd name="T19" fmla="*/ 50 h 220"/>
              <a:gd name="T20" fmla="*/ 47 w 220"/>
              <a:gd name="T21" fmla="*/ 30 h 220"/>
              <a:gd name="T22" fmla="*/ 67 w 220"/>
              <a:gd name="T23" fmla="*/ 18 h 220"/>
              <a:gd name="T24" fmla="*/ 51 w 220"/>
              <a:gd name="T25" fmla="*/ 57 h 220"/>
              <a:gd name="T26" fmla="*/ 76 w 220"/>
              <a:gd name="T27" fmla="*/ 42 h 220"/>
              <a:gd name="T28" fmla="*/ 80 w 220"/>
              <a:gd name="T29" fmla="*/ 24 h 220"/>
              <a:gd name="T30" fmla="*/ 97 w 220"/>
              <a:gd name="T31" fmla="*/ 51 h 220"/>
              <a:gd name="T32" fmla="*/ 81 w 220"/>
              <a:gd name="T33" fmla="*/ 69 h 220"/>
              <a:gd name="T34" fmla="*/ 59 w 220"/>
              <a:gd name="T35" fmla="*/ 95 h 220"/>
              <a:gd name="T36" fmla="*/ 63 w 220"/>
              <a:gd name="T37" fmla="*/ 117 h 220"/>
              <a:gd name="T38" fmla="*/ 120 w 220"/>
              <a:gd name="T39" fmla="*/ 155 h 220"/>
              <a:gd name="T40" fmla="*/ 118 w 220"/>
              <a:gd name="T41" fmla="*/ 180 h 220"/>
              <a:gd name="T42" fmla="*/ 81 w 220"/>
              <a:gd name="T43" fmla="*/ 208 h 220"/>
              <a:gd name="T44" fmla="*/ 62 w 220"/>
              <a:gd name="T45" fmla="*/ 159 h 220"/>
              <a:gd name="T46" fmla="*/ 53 w 220"/>
              <a:gd name="T47" fmla="*/ 120 h 220"/>
              <a:gd name="T48" fmla="*/ 19 w 220"/>
              <a:gd name="T49" fmla="*/ 65 h 220"/>
              <a:gd name="T50" fmla="*/ 10 w 220"/>
              <a:gd name="T51" fmla="*/ 91 h 220"/>
              <a:gd name="T52" fmla="*/ 61 w 220"/>
              <a:gd name="T53" fmla="*/ 133 h 220"/>
              <a:gd name="T54" fmla="*/ 67 w 220"/>
              <a:gd name="T55" fmla="*/ 178 h 220"/>
              <a:gd name="T56" fmla="*/ 8 w 220"/>
              <a:gd name="T57" fmla="*/ 110 h 220"/>
              <a:gd name="T58" fmla="*/ 101 w 220"/>
              <a:gd name="T59" fmla="*/ 204 h 220"/>
              <a:gd name="T60" fmla="*/ 130 w 220"/>
              <a:gd name="T61" fmla="*/ 166 h 220"/>
              <a:gd name="T62" fmla="*/ 82 w 220"/>
              <a:gd name="T63" fmla="*/ 125 h 220"/>
              <a:gd name="T64" fmla="*/ 57 w 220"/>
              <a:gd name="T65" fmla="*/ 108 h 220"/>
              <a:gd name="T66" fmla="*/ 70 w 220"/>
              <a:gd name="T67" fmla="*/ 96 h 220"/>
              <a:gd name="T68" fmla="*/ 90 w 220"/>
              <a:gd name="T69" fmla="*/ 70 h 220"/>
              <a:gd name="T70" fmla="*/ 101 w 220"/>
              <a:gd name="T71" fmla="*/ 38 h 220"/>
              <a:gd name="T72" fmla="*/ 82 w 220"/>
              <a:gd name="T73" fmla="*/ 12 h 220"/>
              <a:gd name="T74" fmla="*/ 118 w 220"/>
              <a:gd name="T75" fmla="*/ 46 h 220"/>
              <a:gd name="T76" fmla="*/ 175 w 220"/>
              <a:gd name="T77" fmla="*/ 31 h 220"/>
              <a:gd name="T78" fmla="*/ 156 w 220"/>
              <a:gd name="T79" fmla="*/ 61 h 220"/>
              <a:gd name="T80" fmla="*/ 180 w 220"/>
              <a:gd name="T81" fmla="*/ 65 h 220"/>
              <a:gd name="T82" fmla="*/ 198 w 220"/>
              <a:gd name="T83" fmla="*/ 75 h 220"/>
              <a:gd name="T84" fmla="*/ 206 w 220"/>
              <a:gd name="T85" fmla="*/ 84 h 220"/>
              <a:gd name="T86" fmla="*/ 168 w 220"/>
              <a:gd name="T87" fmla="*/ 81 h 220"/>
              <a:gd name="T88" fmla="*/ 179 w 220"/>
              <a:gd name="T89" fmla="*/ 127 h 220"/>
              <a:gd name="T90" fmla="*/ 184 w 220"/>
              <a:gd name="T91" fmla="*/ 180 h 220"/>
              <a:gd name="T92" fmla="*/ 189 w 220"/>
              <a:gd name="T93" fmla="*/ 123 h 220"/>
              <a:gd name="T94" fmla="*/ 163 w 220"/>
              <a:gd name="T95" fmla="*/ 99 h 220"/>
              <a:gd name="T96" fmla="*/ 211 w 220"/>
              <a:gd name="T97" fmla="*/ 9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203" y="68"/>
                </a:moveTo>
                <a:cubicBezTo>
                  <a:pt x="202" y="68"/>
                  <a:pt x="202" y="68"/>
                  <a:pt x="202" y="68"/>
                </a:cubicBezTo>
                <a:cubicBezTo>
                  <a:pt x="201" y="67"/>
                  <a:pt x="197" y="64"/>
                  <a:pt x="193" y="64"/>
                </a:cubicBezTo>
                <a:cubicBezTo>
                  <a:pt x="193" y="64"/>
                  <a:pt x="193" y="64"/>
                  <a:pt x="192" y="64"/>
                </a:cubicBezTo>
                <a:cubicBezTo>
                  <a:pt x="191" y="63"/>
                  <a:pt x="190" y="61"/>
                  <a:pt x="188" y="61"/>
                </a:cubicBezTo>
                <a:cubicBezTo>
                  <a:pt x="187" y="57"/>
                  <a:pt x="183" y="57"/>
                  <a:pt x="182" y="57"/>
                </a:cubicBezTo>
                <a:cubicBezTo>
                  <a:pt x="179" y="57"/>
                  <a:pt x="179" y="57"/>
                  <a:pt x="176" y="58"/>
                </a:cubicBezTo>
                <a:cubicBezTo>
                  <a:pt x="175" y="59"/>
                  <a:pt x="171" y="61"/>
                  <a:pt x="164" y="64"/>
                </a:cubicBezTo>
                <a:cubicBezTo>
                  <a:pt x="166" y="61"/>
                  <a:pt x="167" y="59"/>
                  <a:pt x="167" y="57"/>
                </a:cubicBezTo>
                <a:cubicBezTo>
                  <a:pt x="171" y="57"/>
                  <a:pt x="171" y="57"/>
                  <a:pt x="171" y="57"/>
                </a:cubicBezTo>
                <a:cubicBezTo>
                  <a:pt x="171" y="53"/>
                  <a:pt x="171" y="53"/>
                  <a:pt x="171" y="53"/>
                </a:cubicBezTo>
                <a:cubicBezTo>
                  <a:pt x="171" y="48"/>
                  <a:pt x="172" y="42"/>
                  <a:pt x="173" y="41"/>
                </a:cubicBezTo>
                <a:cubicBezTo>
                  <a:pt x="175" y="39"/>
                  <a:pt x="180" y="38"/>
                  <a:pt x="182" y="38"/>
                </a:cubicBezTo>
                <a:cubicBezTo>
                  <a:pt x="182" y="38"/>
                  <a:pt x="182" y="38"/>
                  <a:pt x="182" y="38"/>
                </a:cubicBezTo>
                <a:cubicBezTo>
                  <a:pt x="191" y="46"/>
                  <a:pt x="198" y="57"/>
                  <a:pt x="203" y="68"/>
                </a:cubicBezTo>
                <a:close/>
                <a:moveTo>
                  <a:pt x="182" y="38"/>
                </a:moveTo>
                <a:cubicBezTo>
                  <a:pt x="182" y="38"/>
                  <a:pt x="182" y="38"/>
                  <a:pt x="182" y="38"/>
                </a:cubicBezTo>
                <a:cubicBezTo>
                  <a:pt x="182" y="38"/>
                  <a:pt x="182" y="38"/>
                  <a:pt x="182" y="38"/>
                </a:cubicBezTo>
                <a:close/>
                <a:moveTo>
                  <a:pt x="141" y="13"/>
                </a:moveTo>
                <a:cubicBezTo>
                  <a:pt x="137" y="17"/>
                  <a:pt x="137" y="17"/>
                  <a:pt x="137" y="17"/>
                </a:cubicBezTo>
                <a:cubicBezTo>
                  <a:pt x="136" y="18"/>
                  <a:pt x="136" y="18"/>
                  <a:pt x="136" y="18"/>
                </a:cubicBezTo>
                <a:cubicBezTo>
                  <a:pt x="136" y="21"/>
                  <a:pt x="133" y="31"/>
                  <a:pt x="133" y="37"/>
                </a:cubicBezTo>
                <a:cubicBezTo>
                  <a:pt x="131" y="37"/>
                  <a:pt x="127" y="38"/>
                  <a:pt x="118" y="38"/>
                </a:cubicBezTo>
                <a:cubicBezTo>
                  <a:pt x="117" y="38"/>
                  <a:pt x="115" y="35"/>
                  <a:pt x="113" y="32"/>
                </a:cubicBezTo>
                <a:cubicBezTo>
                  <a:pt x="111" y="30"/>
                  <a:pt x="108" y="27"/>
                  <a:pt x="105" y="24"/>
                </a:cubicBezTo>
                <a:cubicBezTo>
                  <a:pt x="102" y="20"/>
                  <a:pt x="101" y="13"/>
                  <a:pt x="102" y="8"/>
                </a:cubicBezTo>
                <a:cubicBezTo>
                  <a:pt x="105" y="8"/>
                  <a:pt x="107" y="8"/>
                  <a:pt x="110" y="8"/>
                </a:cubicBezTo>
                <a:cubicBezTo>
                  <a:pt x="121" y="8"/>
                  <a:pt x="131" y="10"/>
                  <a:pt x="141" y="13"/>
                </a:cubicBezTo>
                <a:close/>
                <a:moveTo>
                  <a:pt x="47" y="30"/>
                </a:moveTo>
                <a:cubicBezTo>
                  <a:pt x="51" y="27"/>
                  <a:pt x="55" y="24"/>
                  <a:pt x="60" y="21"/>
                </a:cubicBezTo>
                <a:cubicBezTo>
                  <a:pt x="65" y="28"/>
                  <a:pt x="65" y="28"/>
                  <a:pt x="65" y="28"/>
                </a:cubicBezTo>
                <a:cubicBezTo>
                  <a:pt x="66" y="34"/>
                  <a:pt x="68" y="40"/>
                  <a:pt x="68" y="42"/>
                </a:cubicBezTo>
                <a:cubicBezTo>
                  <a:pt x="68" y="46"/>
                  <a:pt x="68" y="48"/>
                  <a:pt x="68" y="49"/>
                </a:cubicBezTo>
                <a:cubicBezTo>
                  <a:pt x="66" y="49"/>
                  <a:pt x="65" y="50"/>
                  <a:pt x="64" y="50"/>
                </a:cubicBezTo>
                <a:cubicBezTo>
                  <a:pt x="61" y="51"/>
                  <a:pt x="59" y="52"/>
                  <a:pt x="55" y="50"/>
                </a:cubicBezTo>
                <a:cubicBezTo>
                  <a:pt x="54" y="49"/>
                  <a:pt x="54" y="49"/>
                  <a:pt x="54" y="49"/>
                </a:cubicBezTo>
                <a:cubicBezTo>
                  <a:pt x="54" y="48"/>
                  <a:pt x="55" y="46"/>
                  <a:pt x="56" y="45"/>
                </a:cubicBezTo>
                <a:cubicBezTo>
                  <a:pt x="59" y="42"/>
                  <a:pt x="59" y="42"/>
                  <a:pt x="59" y="42"/>
                </a:cubicBezTo>
                <a:lnTo>
                  <a:pt x="47" y="30"/>
                </a:lnTo>
                <a:close/>
                <a:moveTo>
                  <a:pt x="67" y="18"/>
                </a:moveTo>
                <a:cubicBezTo>
                  <a:pt x="67" y="17"/>
                  <a:pt x="68" y="17"/>
                  <a:pt x="68" y="17"/>
                </a:cubicBezTo>
                <a:cubicBezTo>
                  <a:pt x="68" y="19"/>
                  <a:pt x="68" y="19"/>
                  <a:pt x="68" y="19"/>
                </a:cubicBezTo>
                <a:lnTo>
                  <a:pt x="67" y="18"/>
                </a:lnTo>
                <a:close/>
                <a:moveTo>
                  <a:pt x="41" y="35"/>
                </a:moveTo>
                <a:cubicBezTo>
                  <a:pt x="48" y="42"/>
                  <a:pt x="48" y="42"/>
                  <a:pt x="48" y="42"/>
                </a:cubicBezTo>
                <a:cubicBezTo>
                  <a:pt x="47" y="44"/>
                  <a:pt x="46" y="47"/>
                  <a:pt x="46" y="50"/>
                </a:cubicBezTo>
                <a:cubicBezTo>
                  <a:pt x="46" y="52"/>
                  <a:pt x="48" y="55"/>
                  <a:pt x="51" y="57"/>
                </a:cubicBezTo>
                <a:cubicBezTo>
                  <a:pt x="55" y="58"/>
                  <a:pt x="57" y="59"/>
                  <a:pt x="60" y="59"/>
                </a:cubicBezTo>
                <a:cubicBezTo>
                  <a:pt x="62" y="59"/>
                  <a:pt x="64" y="58"/>
                  <a:pt x="66" y="58"/>
                </a:cubicBezTo>
                <a:cubicBezTo>
                  <a:pt x="67" y="57"/>
                  <a:pt x="68" y="57"/>
                  <a:pt x="68" y="57"/>
                </a:cubicBezTo>
                <a:cubicBezTo>
                  <a:pt x="76" y="57"/>
                  <a:pt x="76" y="46"/>
                  <a:pt x="76" y="42"/>
                </a:cubicBezTo>
                <a:cubicBezTo>
                  <a:pt x="76" y="38"/>
                  <a:pt x="73" y="27"/>
                  <a:pt x="72" y="25"/>
                </a:cubicBezTo>
                <a:cubicBezTo>
                  <a:pt x="69" y="20"/>
                  <a:pt x="69" y="20"/>
                  <a:pt x="69" y="20"/>
                </a:cubicBezTo>
                <a:cubicBezTo>
                  <a:pt x="78" y="20"/>
                  <a:pt x="78" y="20"/>
                  <a:pt x="78" y="20"/>
                </a:cubicBezTo>
                <a:cubicBezTo>
                  <a:pt x="80" y="24"/>
                  <a:pt x="80" y="24"/>
                  <a:pt x="80" y="24"/>
                </a:cubicBezTo>
                <a:cubicBezTo>
                  <a:pt x="80" y="37"/>
                  <a:pt x="80" y="37"/>
                  <a:pt x="80" y="37"/>
                </a:cubicBezTo>
                <a:cubicBezTo>
                  <a:pt x="82" y="38"/>
                  <a:pt x="82" y="38"/>
                  <a:pt x="82" y="38"/>
                </a:cubicBezTo>
                <a:cubicBezTo>
                  <a:pt x="82" y="38"/>
                  <a:pt x="90" y="42"/>
                  <a:pt x="97" y="45"/>
                </a:cubicBezTo>
                <a:cubicBezTo>
                  <a:pt x="98" y="46"/>
                  <a:pt x="99" y="46"/>
                  <a:pt x="97" y="51"/>
                </a:cubicBezTo>
                <a:cubicBezTo>
                  <a:pt x="96" y="53"/>
                  <a:pt x="95" y="55"/>
                  <a:pt x="95" y="57"/>
                </a:cubicBezTo>
                <a:cubicBezTo>
                  <a:pt x="95" y="59"/>
                  <a:pt x="93" y="61"/>
                  <a:pt x="91" y="61"/>
                </a:cubicBezTo>
                <a:cubicBezTo>
                  <a:pt x="87" y="61"/>
                  <a:pt x="85" y="64"/>
                  <a:pt x="83" y="66"/>
                </a:cubicBezTo>
                <a:cubicBezTo>
                  <a:pt x="83" y="67"/>
                  <a:pt x="82" y="68"/>
                  <a:pt x="81" y="69"/>
                </a:cubicBezTo>
                <a:cubicBezTo>
                  <a:pt x="79" y="71"/>
                  <a:pt x="78" y="73"/>
                  <a:pt x="77" y="75"/>
                </a:cubicBezTo>
                <a:cubicBezTo>
                  <a:pt x="75" y="78"/>
                  <a:pt x="73" y="80"/>
                  <a:pt x="69" y="84"/>
                </a:cubicBezTo>
                <a:cubicBezTo>
                  <a:pt x="66" y="88"/>
                  <a:pt x="64" y="90"/>
                  <a:pt x="64" y="92"/>
                </a:cubicBezTo>
                <a:cubicBezTo>
                  <a:pt x="63" y="93"/>
                  <a:pt x="62" y="93"/>
                  <a:pt x="59" y="95"/>
                </a:cubicBezTo>
                <a:cubicBezTo>
                  <a:pt x="57" y="96"/>
                  <a:pt x="56" y="96"/>
                  <a:pt x="55" y="97"/>
                </a:cubicBezTo>
                <a:cubicBezTo>
                  <a:pt x="49" y="98"/>
                  <a:pt x="49" y="101"/>
                  <a:pt x="49" y="106"/>
                </a:cubicBezTo>
                <a:cubicBezTo>
                  <a:pt x="49" y="114"/>
                  <a:pt x="53" y="115"/>
                  <a:pt x="57" y="116"/>
                </a:cubicBezTo>
                <a:cubicBezTo>
                  <a:pt x="59" y="116"/>
                  <a:pt x="61" y="116"/>
                  <a:pt x="63" y="117"/>
                </a:cubicBezTo>
                <a:cubicBezTo>
                  <a:pt x="66" y="119"/>
                  <a:pt x="67" y="121"/>
                  <a:pt x="69" y="124"/>
                </a:cubicBezTo>
                <a:cubicBezTo>
                  <a:pt x="71" y="127"/>
                  <a:pt x="73" y="130"/>
                  <a:pt x="78" y="133"/>
                </a:cubicBezTo>
                <a:cubicBezTo>
                  <a:pt x="81" y="134"/>
                  <a:pt x="86" y="137"/>
                  <a:pt x="92" y="140"/>
                </a:cubicBezTo>
                <a:cubicBezTo>
                  <a:pt x="100" y="145"/>
                  <a:pt x="111" y="151"/>
                  <a:pt x="120" y="155"/>
                </a:cubicBezTo>
                <a:cubicBezTo>
                  <a:pt x="124" y="158"/>
                  <a:pt x="125" y="159"/>
                  <a:pt x="125" y="159"/>
                </a:cubicBezTo>
                <a:cubicBezTo>
                  <a:pt x="125" y="160"/>
                  <a:pt x="124" y="160"/>
                  <a:pt x="124" y="161"/>
                </a:cubicBezTo>
                <a:cubicBezTo>
                  <a:pt x="123" y="163"/>
                  <a:pt x="121" y="164"/>
                  <a:pt x="121" y="167"/>
                </a:cubicBezTo>
                <a:cubicBezTo>
                  <a:pt x="121" y="170"/>
                  <a:pt x="121" y="173"/>
                  <a:pt x="118" y="180"/>
                </a:cubicBezTo>
                <a:cubicBezTo>
                  <a:pt x="116" y="184"/>
                  <a:pt x="114" y="186"/>
                  <a:pt x="108" y="189"/>
                </a:cubicBezTo>
                <a:cubicBezTo>
                  <a:pt x="105" y="191"/>
                  <a:pt x="101" y="194"/>
                  <a:pt x="96" y="198"/>
                </a:cubicBezTo>
                <a:cubicBezTo>
                  <a:pt x="92" y="201"/>
                  <a:pt x="87" y="205"/>
                  <a:pt x="87" y="209"/>
                </a:cubicBezTo>
                <a:cubicBezTo>
                  <a:pt x="85" y="209"/>
                  <a:pt x="83" y="208"/>
                  <a:pt x="81" y="208"/>
                </a:cubicBezTo>
                <a:cubicBezTo>
                  <a:pt x="82" y="203"/>
                  <a:pt x="84" y="196"/>
                  <a:pt x="84" y="189"/>
                </a:cubicBezTo>
                <a:cubicBezTo>
                  <a:pt x="84" y="178"/>
                  <a:pt x="80" y="175"/>
                  <a:pt x="73" y="172"/>
                </a:cubicBezTo>
                <a:cubicBezTo>
                  <a:pt x="72" y="172"/>
                  <a:pt x="71" y="171"/>
                  <a:pt x="70" y="171"/>
                </a:cubicBezTo>
                <a:cubicBezTo>
                  <a:pt x="65" y="168"/>
                  <a:pt x="65" y="166"/>
                  <a:pt x="62" y="159"/>
                </a:cubicBezTo>
                <a:cubicBezTo>
                  <a:pt x="62" y="158"/>
                  <a:pt x="61" y="156"/>
                  <a:pt x="61" y="154"/>
                </a:cubicBezTo>
                <a:cubicBezTo>
                  <a:pt x="59" y="149"/>
                  <a:pt x="61" y="147"/>
                  <a:pt x="64" y="143"/>
                </a:cubicBezTo>
                <a:cubicBezTo>
                  <a:pt x="66" y="140"/>
                  <a:pt x="69" y="137"/>
                  <a:pt x="69" y="132"/>
                </a:cubicBezTo>
                <a:cubicBezTo>
                  <a:pt x="69" y="124"/>
                  <a:pt x="63" y="120"/>
                  <a:pt x="53" y="120"/>
                </a:cubicBezTo>
                <a:cubicBezTo>
                  <a:pt x="53" y="120"/>
                  <a:pt x="53" y="120"/>
                  <a:pt x="53" y="120"/>
                </a:cubicBezTo>
                <a:cubicBezTo>
                  <a:pt x="52" y="120"/>
                  <a:pt x="46" y="117"/>
                  <a:pt x="40" y="114"/>
                </a:cubicBezTo>
                <a:cubicBezTo>
                  <a:pt x="36" y="112"/>
                  <a:pt x="31" y="109"/>
                  <a:pt x="25" y="106"/>
                </a:cubicBezTo>
                <a:cubicBezTo>
                  <a:pt x="15" y="101"/>
                  <a:pt x="18" y="74"/>
                  <a:pt x="19" y="65"/>
                </a:cubicBezTo>
                <a:cubicBezTo>
                  <a:pt x="18" y="65"/>
                  <a:pt x="18" y="65"/>
                  <a:pt x="18" y="65"/>
                </a:cubicBezTo>
                <a:cubicBezTo>
                  <a:pt x="24" y="54"/>
                  <a:pt x="32" y="44"/>
                  <a:pt x="41" y="35"/>
                </a:cubicBezTo>
                <a:close/>
                <a:moveTo>
                  <a:pt x="8" y="110"/>
                </a:moveTo>
                <a:cubicBezTo>
                  <a:pt x="8" y="104"/>
                  <a:pt x="9" y="97"/>
                  <a:pt x="10" y="91"/>
                </a:cubicBezTo>
                <a:cubicBezTo>
                  <a:pt x="11" y="101"/>
                  <a:pt x="14" y="110"/>
                  <a:pt x="21" y="114"/>
                </a:cubicBezTo>
                <a:cubicBezTo>
                  <a:pt x="27" y="116"/>
                  <a:pt x="32" y="119"/>
                  <a:pt x="37" y="122"/>
                </a:cubicBezTo>
                <a:cubicBezTo>
                  <a:pt x="46" y="127"/>
                  <a:pt x="50" y="129"/>
                  <a:pt x="53" y="129"/>
                </a:cubicBezTo>
                <a:cubicBezTo>
                  <a:pt x="60" y="129"/>
                  <a:pt x="61" y="131"/>
                  <a:pt x="61" y="133"/>
                </a:cubicBezTo>
                <a:cubicBezTo>
                  <a:pt x="61" y="134"/>
                  <a:pt x="59" y="136"/>
                  <a:pt x="58" y="138"/>
                </a:cubicBezTo>
                <a:cubicBezTo>
                  <a:pt x="55" y="142"/>
                  <a:pt x="50" y="148"/>
                  <a:pt x="53" y="157"/>
                </a:cubicBezTo>
                <a:cubicBezTo>
                  <a:pt x="54" y="158"/>
                  <a:pt x="54" y="160"/>
                  <a:pt x="55" y="161"/>
                </a:cubicBezTo>
                <a:cubicBezTo>
                  <a:pt x="57" y="170"/>
                  <a:pt x="59" y="174"/>
                  <a:pt x="67" y="178"/>
                </a:cubicBezTo>
                <a:cubicBezTo>
                  <a:pt x="68" y="178"/>
                  <a:pt x="69" y="179"/>
                  <a:pt x="70" y="179"/>
                </a:cubicBezTo>
                <a:cubicBezTo>
                  <a:pt x="75" y="182"/>
                  <a:pt x="76" y="182"/>
                  <a:pt x="76" y="190"/>
                </a:cubicBezTo>
                <a:cubicBezTo>
                  <a:pt x="76" y="195"/>
                  <a:pt x="75" y="201"/>
                  <a:pt x="74" y="205"/>
                </a:cubicBezTo>
                <a:cubicBezTo>
                  <a:pt x="35" y="191"/>
                  <a:pt x="8" y="153"/>
                  <a:pt x="8" y="110"/>
                </a:cubicBezTo>
                <a:close/>
                <a:moveTo>
                  <a:pt x="110" y="212"/>
                </a:moveTo>
                <a:cubicBezTo>
                  <a:pt x="105" y="212"/>
                  <a:pt x="100" y="212"/>
                  <a:pt x="95" y="211"/>
                </a:cubicBezTo>
                <a:cubicBezTo>
                  <a:pt x="95" y="210"/>
                  <a:pt x="95" y="210"/>
                  <a:pt x="95" y="210"/>
                </a:cubicBezTo>
                <a:cubicBezTo>
                  <a:pt x="95" y="209"/>
                  <a:pt x="96" y="208"/>
                  <a:pt x="101" y="204"/>
                </a:cubicBezTo>
                <a:cubicBezTo>
                  <a:pt x="106" y="201"/>
                  <a:pt x="110" y="198"/>
                  <a:pt x="113" y="196"/>
                </a:cubicBezTo>
                <a:cubicBezTo>
                  <a:pt x="119" y="192"/>
                  <a:pt x="122" y="190"/>
                  <a:pt x="125" y="184"/>
                </a:cubicBezTo>
                <a:cubicBezTo>
                  <a:pt x="129" y="176"/>
                  <a:pt x="129" y="171"/>
                  <a:pt x="129" y="167"/>
                </a:cubicBezTo>
                <a:cubicBezTo>
                  <a:pt x="129" y="167"/>
                  <a:pt x="130" y="166"/>
                  <a:pt x="130" y="166"/>
                </a:cubicBezTo>
                <a:cubicBezTo>
                  <a:pt x="131" y="164"/>
                  <a:pt x="134" y="162"/>
                  <a:pt x="133" y="158"/>
                </a:cubicBezTo>
                <a:cubicBezTo>
                  <a:pt x="132" y="154"/>
                  <a:pt x="129" y="151"/>
                  <a:pt x="123" y="148"/>
                </a:cubicBezTo>
                <a:cubicBezTo>
                  <a:pt x="114" y="144"/>
                  <a:pt x="104" y="138"/>
                  <a:pt x="96" y="133"/>
                </a:cubicBezTo>
                <a:cubicBezTo>
                  <a:pt x="90" y="130"/>
                  <a:pt x="85" y="127"/>
                  <a:pt x="82" y="125"/>
                </a:cubicBezTo>
                <a:cubicBezTo>
                  <a:pt x="79" y="124"/>
                  <a:pt x="77" y="122"/>
                  <a:pt x="76" y="119"/>
                </a:cubicBezTo>
                <a:cubicBezTo>
                  <a:pt x="73" y="116"/>
                  <a:pt x="71" y="113"/>
                  <a:pt x="66" y="110"/>
                </a:cubicBezTo>
                <a:cubicBezTo>
                  <a:pt x="63" y="109"/>
                  <a:pt x="60" y="108"/>
                  <a:pt x="58" y="108"/>
                </a:cubicBezTo>
                <a:cubicBezTo>
                  <a:pt x="58" y="108"/>
                  <a:pt x="58" y="108"/>
                  <a:pt x="57" y="108"/>
                </a:cubicBezTo>
                <a:cubicBezTo>
                  <a:pt x="57" y="107"/>
                  <a:pt x="57" y="107"/>
                  <a:pt x="57" y="106"/>
                </a:cubicBezTo>
                <a:cubicBezTo>
                  <a:pt x="57" y="106"/>
                  <a:pt x="57" y="105"/>
                  <a:pt x="57" y="104"/>
                </a:cubicBezTo>
                <a:cubicBezTo>
                  <a:pt x="58" y="104"/>
                  <a:pt x="60" y="103"/>
                  <a:pt x="63" y="102"/>
                </a:cubicBezTo>
                <a:cubicBezTo>
                  <a:pt x="67" y="100"/>
                  <a:pt x="69" y="98"/>
                  <a:pt x="70" y="96"/>
                </a:cubicBezTo>
                <a:cubicBezTo>
                  <a:pt x="71" y="95"/>
                  <a:pt x="72" y="93"/>
                  <a:pt x="75" y="90"/>
                </a:cubicBezTo>
                <a:cubicBezTo>
                  <a:pt x="80" y="85"/>
                  <a:pt x="82" y="82"/>
                  <a:pt x="83" y="79"/>
                </a:cubicBezTo>
                <a:cubicBezTo>
                  <a:pt x="84" y="77"/>
                  <a:pt x="85" y="76"/>
                  <a:pt x="86" y="75"/>
                </a:cubicBezTo>
                <a:cubicBezTo>
                  <a:pt x="88" y="73"/>
                  <a:pt x="89" y="71"/>
                  <a:pt x="90" y="70"/>
                </a:cubicBezTo>
                <a:cubicBezTo>
                  <a:pt x="90" y="70"/>
                  <a:pt x="91" y="69"/>
                  <a:pt x="91" y="69"/>
                </a:cubicBezTo>
                <a:cubicBezTo>
                  <a:pt x="97" y="69"/>
                  <a:pt x="103" y="63"/>
                  <a:pt x="103" y="57"/>
                </a:cubicBezTo>
                <a:cubicBezTo>
                  <a:pt x="103" y="57"/>
                  <a:pt x="103" y="55"/>
                  <a:pt x="104" y="54"/>
                </a:cubicBezTo>
                <a:cubicBezTo>
                  <a:pt x="106" y="51"/>
                  <a:pt x="110" y="43"/>
                  <a:pt x="101" y="38"/>
                </a:cubicBezTo>
                <a:cubicBezTo>
                  <a:pt x="96" y="36"/>
                  <a:pt x="91" y="33"/>
                  <a:pt x="88" y="32"/>
                </a:cubicBezTo>
                <a:cubicBezTo>
                  <a:pt x="88" y="22"/>
                  <a:pt x="88" y="22"/>
                  <a:pt x="88" y="22"/>
                </a:cubicBezTo>
                <a:cubicBezTo>
                  <a:pt x="82" y="12"/>
                  <a:pt x="82" y="12"/>
                  <a:pt x="82" y="12"/>
                </a:cubicBezTo>
                <a:cubicBezTo>
                  <a:pt x="82" y="12"/>
                  <a:pt x="82" y="12"/>
                  <a:pt x="82" y="12"/>
                </a:cubicBezTo>
                <a:cubicBezTo>
                  <a:pt x="86" y="11"/>
                  <a:pt x="90" y="10"/>
                  <a:pt x="94" y="9"/>
                </a:cubicBezTo>
                <a:cubicBezTo>
                  <a:pt x="93" y="15"/>
                  <a:pt x="94" y="24"/>
                  <a:pt x="100" y="30"/>
                </a:cubicBezTo>
                <a:cubicBezTo>
                  <a:pt x="102" y="32"/>
                  <a:pt x="105" y="35"/>
                  <a:pt x="107" y="37"/>
                </a:cubicBezTo>
                <a:cubicBezTo>
                  <a:pt x="110" y="42"/>
                  <a:pt x="113" y="46"/>
                  <a:pt x="118" y="46"/>
                </a:cubicBezTo>
                <a:cubicBezTo>
                  <a:pt x="132" y="46"/>
                  <a:pt x="141" y="45"/>
                  <a:pt x="141" y="38"/>
                </a:cubicBezTo>
                <a:cubicBezTo>
                  <a:pt x="141" y="36"/>
                  <a:pt x="142" y="27"/>
                  <a:pt x="144" y="21"/>
                </a:cubicBezTo>
                <a:cubicBezTo>
                  <a:pt x="149" y="16"/>
                  <a:pt x="149" y="16"/>
                  <a:pt x="149" y="16"/>
                </a:cubicBezTo>
                <a:cubicBezTo>
                  <a:pt x="159" y="20"/>
                  <a:pt x="167" y="25"/>
                  <a:pt x="175" y="31"/>
                </a:cubicBezTo>
                <a:cubicBezTo>
                  <a:pt x="172" y="32"/>
                  <a:pt x="170" y="33"/>
                  <a:pt x="168" y="35"/>
                </a:cubicBezTo>
                <a:cubicBezTo>
                  <a:pt x="164" y="39"/>
                  <a:pt x="163" y="46"/>
                  <a:pt x="163" y="50"/>
                </a:cubicBezTo>
                <a:cubicBezTo>
                  <a:pt x="161" y="51"/>
                  <a:pt x="159" y="53"/>
                  <a:pt x="159" y="56"/>
                </a:cubicBezTo>
                <a:cubicBezTo>
                  <a:pt x="159" y="57"/>
                  <a:pt x="157" y="59"/>
                  <a:pt x="156" y="61"/>
                </a:cubicBezTo>
                <a:cubicBezTo>
                  <a:pt x="152" y="65"/>
                  <a:pt x="149" y="69"/>
                  <a:pt x="151" y="72"/>
                </a:cubicBezTo>
                <a:cubicBezTo>
                  <a:pt x="154" y="76"/>
                  <a:pt x="159" y="74"/>
                  <a:pt x="165" y="72"/>
                </a:cubicBezTo>
                <a:cubicBezTo>
                  <a:pt x="174" y="68"/>
                  <a:pt x="178" y="66"/>
                  <a:pt x="180" y="65"/>
                </a:cubicBezTo>
                <a:cubicBezTo>
                  <a:pt x="180" y="65"/>
                  <a:pt x="180" y="65"/>
                  <a:pt x="180" y="65"/>
                </a:cubicBezTo>
                <a:cubicBezTo>
                  <a:pt x="181" y="68"/>
                  <a:pt x="185" y="69"/>
                  <a:pt x="186" y="69"/>
                </a:cubicBezTo>
                <a:cubicBezTo>
                  <a:pt x="186" y="69"/>
                  <a:pt x="186" y="69"/>
                  <a:pt x="187" y="69"/>
                </a:cubicBezTo>
                <a:cubicBezTo>
                  <a:pt x="188" y="70"/>
                  <a:pt x="190" y="72"/>
                  <a:pt x="193" y="72"/>
                </a:cubicBezTo>
                <a:cubicBezTo>
                  <a:pt x="195" y="72"/>
                  <a:pt x="197" y="74"/>
                  <a:pt x="198" y="75"/>
                </a:cubicBezTo>
                <a:cubicBezTo>
                  <a:pt x="199" y="76"/>
                  <a:pt x="199" y="76"/>
                  <a:pt x="199" y="76"/>
                </a:cubicBezTo>
                <a:cubicBezTo>
                  <a:pt x="206" y="76"/>
                  <a:pt x="206" y="76"/>
                  <a:pt x="206" y="76"/>
                </a:cubicBezTo>
                <a:cubicBezTo>
                  <a:pt x="207" y="79"/>
                  <a:pt x="208" y="82"/>
                  <a:pt x="209" y="85"/>
                </a:cubicBezTo>
                <a:cubicBezTo>
                  <a:pt x="208" y="84"/>
                  <a:pt x="207" y="84"/>
                  <a:pt x="206" y="84"/>
                </a:cubicBezTo>
                <a:cubicBezTo>
                  <a:pt x="197" y="79"/>
                  <a:pt x="190" y="76"/>
                  <a:pt x="186" y="76"/>
                </a:cubicBezTo>
                <a:cubicBezTo>
                  <a:pt x="182" y="76"/>
                  <a:pt x="171" y="79"/>
                  <a:pt x="169" y="80"/>
                </a:cubicBezTo>
                <a:cubicBezTo>
                  <a:pt x="168" y="80"/>
                  <a:pt x="168" y="80"/>
                  <a:pt x="168" y="80"/>
                </a:cubicBezTo>
                <a:cubicBezTo>
                  <a:pt x="168" y="81"/>
                  <a:pt x="168" y="81"/>
                  <a:pt x="168" y="81"/>
                </a:cubicBezTo>
                <a:cubicBezTo>
                  <a:pt x="162" y="86"/>
                  <a:pt x="155" y="94"/>
                  <a:pt x="155" y="99"/>
                </a:cubicBezTo>
                <a:cubicBezTo>
                  <a:pt x="155" y="99"/>
                  <a:pt x="155" y="100"/>
                  <a:pt x="155" y="101"/>
                </a:cubicBezTo>
                <a:cubicBezTo>
                  <a:pt x="153" y="106"/>
                  <a:pt x="150" y="117"/>
                  <a:pt x="161" y="125"/>
                </a:cubicBezTo>
                <a:cubicBezTo>
                  <a:pt x="168" y="130"/>
                  <a:pt x="175" y="128"/>
                  <a:pt x="179" y="127"/>
                </a:cubicBezTo>
                <a:cubicBezTo>
                  <a:pt x="180" y="127"/>
                  <a:pt x="181" y="126"/>
                  <a:pt x="182" y="126"/>
                </a:cubicBezTo>
                <a:cubicBezTo>
                  <a:pt x="182" y="126"/>
                  <a:pt x="182" y="126"/>
                  <a:pt x="182" y="127"/>
                </a:cubicBezTo>
                <a:cubicBezTo>
                  <a:pt x="186" y="134"/>
                  <a:pt x="186" y="141"/>
                  <a:pt x="186" y="148"/>
                </a:cubicBezTo>
                <a:cubicBezTo>
                  <a:pt x="186" y="153"/>
                  <a:pt x="185" y="172"/>
                  <a:pt x="184" y="180"/>
                </a:cubicBezTo>
                <a:cubicBezTo>
                  <a:pt x="166" y="200"/>
                  <a:pt x="139" y="212"/>
                  <a:pt x="110" y="212"/>
                </a:cubicBezTo>
                <a:close/>
                <a:moveTo>
                  <a:pt x="191" y="172"/>
                </a:moveTo>
                <a:cubicBezTo>
                  <a:pt x="192" y="165"/>
                  <a:pt x="194" y="153"/>
                  <a:pt x="194" y="148"/>
                </a:cubicBezTo>
                <a:cubicBezTo>
                  <a:pt x="194" y="140"/>
                  <a:pt x="194" y="132"/>
                  <a:pt x="189" y="123"/>
                </a:cubicBezTo>
                <a:cubicBezTo>
                  <a:pt x="186" y="117"/>
                  <a:pt x="180" y="118"/>
                  <a:pt x="177" y="119"/>
                </a:cubicBezTo>
                <a:cubicBezTo>
                  <a:pt x="173" y="120"/>
                  <a:pt x="170" y="121"/>
                  <a:pt x="165" y="118"/>
                </a:cubicBezTo>
                <a:cubicBezTo>
                  <a:pt x="159" y="114"/>
                  <a:pt x="160" y="110"/>
                  <a:pt x="162" y="103"/>
                </a:cubicBezTo>
                <a:cubicBezTo>
                  <a:pt x="163" y="102"/>
                  <a:pt x="163" y="100"/>
                  <a:pt x="163" y="99"/>
                </a:cubicBezTo>
                <a:cubicBezTo>
                  <a:pt x="164" y="97"/>
                  <a:pt x="168" y="92"/>
                  <a:pt x="173" y="87"/>
                </a:cubicBezTo>
                <a:cubicBezTo>
                  <a:pt x="178" y="85"/>
                  <a:pt x="184" y="84"/>
                  <a:pt x="186" y="84"/>
                </a:cubicBezTo>
                <a:cubicBezTo>
                  <a:pt x="189" y="84"/>
                  <a:pt x="197" y="88"/>
                  <a:pt x="203" y="91"/>
                </a:cubicBezTo>
                <a:cubicBezTo>
                  <a:pt x="206" y="93"/>
                  <a:pt x="209" y="93"/>
                  <a:pt x="211" y="94"/>
                </a:cubicBezTo>
                <a:cubicBezTo>
                  <a:pt x="212" y="99"/>
                  <a:pt x="212" y="104"/>
                  <a:pt x="212" y="110"/>
                </a:cubicBezTo>
                <a:cubicBezTo>
                  <a:pt x="212" y="133"/>
                  <a:pt x="204" y="155"/>
                  <a:pt x="191" y="172"/>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22">
            <a:extLst>
              <a:ext uri="{FF2B5EF4-FFF2-40B4-BE49-F238E27FC236}">
                <a16:creationId xmlns:a16="http://schemas.microsoft.com/office/drawing/2014/main" id="{FFFF02BF-5CD1-423B-9E0D-34967BCD1D2C}"/>
              </a:ext>
            </a:extLst>
          </p:cNvPr>
          <p:cNvSpPr>
            <a:spLocks noEditPoints="1"/>
          </p:cNvSpPr>
          <p:nvPr/>
        </p:nvSpPr>
        <p:spPr bwMode="auto">
          <a:xfrm rot="20127549">
            <a:off x="11292458" y="5532997"/>
            <a:ext cx="361594" cy="233087"/>
          </a:xfrm>
          <a:custGeom>
            <a:avLst/>
            <a:gdLst>
              <a:gd name="T0" fmla="*/ 222 w 224"/>
              <a:gd name="T1" fmla="*/ 8 h 144"/>
              <a:gd name="T2" fmla="*/ 222 w 224"/>
              <a:gd name="T3" fmla="*/ 0 h 144"/>
              <a:gd name="T4" fmla="*/ 118 w 224"/>
              <a:gd name="T5" fmla="*/ 0 h 144"/>
              <a:gd name="T6" fmla="*/ 68 w 224"/>
              <a:gd name="T7" fmla="*/ 126 h 144"/>
              <a:gd name="T8" fmla="*/ 23 w 224"/>
              <a:gd name="T9" fmla="*/ 52 h 144"/>
              <a:gd name="T10" fmla="*/ 0 w 224"/>
              <a:gd name="T11" fmla="*/ 52 h 144"/>
              <a:gd name="T12" fmla="*/ 0 w 224"/>
              <a:gd name="T13" fmla="*/ 60 h 144"/>
              <a:gd name="T14" fmla="*/ 18 w 224"/>
              <a:gd name="T15" fmla="*/ 60 h 144"/>
              <a:gd name="T16" fmla="*/ 69 w 224"/>
              <a:gd name="T17" fmla="*/ 144 h 144"/>
              <a:gd name="T18" fmla="*/ 124 w 224"/>
              <a:gd name="T19" fmla="*/ 8 h 144"/>
              <a:gd name="T20" fmla="*/ 222 w 224"/>
              <a:gd name="T21" fmla="*/ 8 h 144"/>
              <a:gd name="T22" fmla="*/ 183 w 224"/>
              <a:gd name="T23" fmla="*/ 65 h 144"/>
              <a:gd name="T24" fmla="*/ 150 w 224"/>
              <a:gd name="T25" fmla="*/ 97 h 144"/>
              <a:gd name="T26" fmla="*/ 117 w 224"/>
              <a:gd name="T27" fmla="*/ 65 h 144"/>
              <a:gd name="T28" fmla="*/ 112 w 224"/>
              <a:gd name="T29" fmla="*/ 70 h 144"/>
              <a:gd name="T30" fmla="*/ 144 w 224"/>
              <a:gd name="T31" fmla="*/ 103 h 144"/>
              <a:gd name="T32" fmla="*/ 112 w 224"/>
              <a:gd name="T33" fmla="*/ 135 h 144"/>
              <a:gd name="T34" fmla="*/ 117 w 224"/>
              <a:gd name="T35" fmla="*/ 140 h 144"/>
              <a:gd name="T36" fmla="*/ 150 w 224"/>
              <a:gd name="T37" fmla="*/ 108 h 144"/>
              <a:gd name="T38" fmla="*/ 183 w 224"/>
              <a:gd name="T39" fmla="*/ 140 h 144"/>
              <a:gd name="T40" fmla="*/ 189 w 224"/>
              <a:gd name="T41" fmla="*/ 135 h 144"/>
              <a:gd name="T42" fmla="*/ 156 w 224"/>
              <a:gd name="T43" fmla="*/ 103 h 144"/>
              <a:gd name="T44" fmla="*/ 189 w 224"/>
              <a:gd name="T45" fmla="*/ 70 h 144"/>
              <a:gd name="T46" fmla="*/ 183 w 224"/>
              <a:gd name="T47" fmla="*/ 65 h 144"/>
              <a:gd name="T48" fmla="*/ 211 w 224"/>
              <a:gd name="T49" fmla="*/ 57 h 144"/>
              <a:gd name="T50" fmla="*/ 219 w 224"/>
              <a:gd name="T51" fmla="*/ 50 h 144"/>
              <a:gd name="T52" fmla="*/ 224 w 224"/>
              <a:gd name="T53" fmla="*/ 39 h 144"/>
              <a:gd name="T54" fmla="*/ 220 w 224"/>
              <a:gd name="T55" fmla="*/ 31 h 144"/>
              <a:gd name="T56" fmla="*/ 212 w 224"/>
              <a:gd name="T57" fmla="*/ 29 h 144"/>
              <a:gd name="T58" fmla="*/ 204 w 224"/>
              <a:gd name="T59" fmla="*/ 30 h 144"/>
              <a:gd name="T60" fmla="*/ 200 w 224"/>
              <a:gd name="T61" fmla="*/ 33 h 144"/>
              <a:gd name="T62" fmla="*/ 204 w 224"/>
              <a:gd name="T63" fmla="*/ 38 h 144"/>
              <a:gd name="T64" fmla="*/ 211 w 224"/>
              <a:gd name="T65" fmla="*/ 35 h 144"/>
              <a:gd name="T66" fmla="*/ 217 w 224"/>
              <a:gd name="T67" fmla="*/ 38 h 144"/>
              <a:gd name="T68" fmla="*/ 217 w 224"/>
              <a:gd name="T69" fmla="*/ 42 h 144"/>
              <a:gd name="T70" fmla="*/ 209 w 224"/>
              <a:gd name="T71" fmla="*/ 51 h 144"/>
              <a:gd name="T72" fmla="*/ 200 w 224"/>
              <a:gd name="T73" fmla="*/ 57 h 144"/>
              <a:gd name="T74" fmla="*/ 200 w 224"/>
              <a:gd name="T75" fmla="*/ 64 h 144"/>
              <a:gd name="T76" fmla="*/ 224 w 224"/>
              <a:gd name="T77" fmla="*/ 64 h 144"/>
              <a:gd name="T78" fmla="*/ 224 w 224"/>
              <a:gd name="T79" fmla="*/ 57 h 144"/>
              <a:gd name="T80" fmla="*/ 211 w 224"/>
              <a:gd name="T81" fmla="*/ 5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144">
                <a:moveTo>
                  <a:pt x="222" y="8"/>
                </a:moveTo>
                <a:cubicBezTo>
                  <a:pt x="222" y="0"/>
                  <a:pt x="222" y="0"/>
                  <a:pt x="222" y="0"/>
                </a:cubicBezTo>
                <a:cubicBezTo>
                  <a:pt x="118" y="0"/>
                  <a:pt x="118" y="0"/>
                  <a:pt x="118" y="0"/>
                </a:cubicBezTo>
                <a:cubicBezTo>
                  <a:pt x="68" y="126"/>
                  <a:pt x="68" y="126"/>
                  <a:pt x="68" y="126"/>
                </a:cubicBezTo>
                <a:cubicBezTo>
                  <a:pt x="23" y="52"/>
                  <a:pt x="23" y="52"/>
                  <a:pt x="23" y="52"/>
                </a:cubicBezTo>
                <a:cubicBezTo>
                  <a:pt x="0" y="52"/>
                  <a:pt x="0" y="52"/>
                  <a:pt x="0" y="52"/>
                </a:cubicBezTo>
                <a:cubicBezTo>
                  <a:pt x="0" y="60"/>
                  <a:pt x="0" y="60"/>
                  <a:pt x="0" y="60"/>
                </a:cubicBezTo>
                <a:cubicBezTo>
                  <a:pt x="18" y="60"/>
                  <a:pt x="18" y="60"/>
                  <a:pt x="18" y="60"/>
                </a:cubicBezTo>
                <a:cubicBezTo>
                  <a:pt x="69" y="144"/>
                  <a:pt x="69" y="144"/>
                  <a:pt x="69" y="144"/>
                </a:cubicBezTo>
                <a:cubicBezTo>
                  <a:pt x="124" y="8"/>
                  <a:pt x="124" y="8"/>
                  <a:pt x="124" y="8"/>
                </a:cubicBezTo>
                <a:lnTo>
                  <a:pt x="222" y="8"/>
                </a:lnTo>
                <a:close/>
                <a:moveTo>
                  <a:pt x="183" y="65"/>
                </a:moveTo>
                <a:cubicBezTo>
                  <a:pt x="150" y="97"/>
                  <a:pt x="150" y="97"/>
                  <a:pt x="150" y="97"/>
                </a:cubicBezTo>
                <a:cubicBezTo>
                  <a:pt x="117" y="65"/>
                  <a:pt x="117" y="65"/>
                  <a:pt x="117" y="65"/>
                </a:cubicBezTo>
                <a:cubicBezTo>
                  <a:pt x="112" y="70"/>
                  <a:pt x="112" y="70"/>
                  <a:pt x="112" y="70"/>
                </a:cubicBezTo>
                <a:cubicBezTo>
                  <a:pt x="144" y="103"/>
                  <a:pt x="144" y="103"/>
                  <a:pt x="144" y="103"/>
                </a:cubicBezTo>
                <a:cubicBezTo>
                  <a:pt x="112" y="135"/>
                  <a:pt x="112" y="135"/>
                  <a:pt x="112" y="135"/>
                </a:cubicBezTo>
                <a:cubicBezTo>
                  <a:pt x="117" y="140"/>
                  <a:pt x="117" y="140"/>
                  <a:pt x="117" y="140"/>
                </a:cubicBezTo>
                <a:cubicBezTo>
                  <a:pt x="150" y="108"/>
                  <a:pt x="150" y="108"/>
                  <a:pt x="150" y="108"/>
                </a:cubicBezTo>
                <a:cubicBezTo>
                  <a:pt x="183" y="140"/>
                  <a:pt x="183" y="140"/>
                  <a:pt x="183" y="140"/>
                </a:cubicBezTo>
                <a:cubicBezTo>
                  <a:pt x="189" y="135"/>
                  <a:pt x="189" y="135"/>
                  <a:pt x="189" y="135"/>
                </a:cubicBezTo>
                <a:cubicBezTo>
                  <a:pt x="156" y="103"/>
                  <a:pt x="156" y="103"/>
                  <a:pt x="156" y="103"/>
                </a:cubicBezTo>
                <a:cubicBezTo>
                  <a:pt x="189" y="70"/>
                  <a:pt x="189" y="70"/>
                  <a:pt x="189" y="70"/>
                </a:cubicBezTo>
                <a:lnTo>
                  <a:pt x="183" y="65"/>
                </a:lnTo>
                <a:close/>
                <a:moveTo>
                  <a:pt x="211" y="57"/>
                </a:moveTo>
                <a:cubicBezTo>
                  <a:pt x="213" y="56"/>
                  <a:pt x="216" y="53"/>
                  <a:pt x="219" y="50"/>
                </a:cubicBezTo>
                <a:cubicBezTo>
                  <a:pt x="222" y="47"/>
                  <a:pt x="224" y="43"/>
                  <a:pt x="224" y="39"/>
                </a:cubicBezTo>
                <a:cubicBezTo>
                  <a:pt x="224" y="35"/>
                  <a:pt x="223" y="33"/>
                  <a:pt x="220" y="31"/>
                </a:cubicBezTo>
                <a:cubicBezTo>
                  <a:pt x="218" y="29"/>
                  <a:pt x="215" y="29"/>
                  <a:pt x="212" y="29"/>
                </a:cubicBezTo>
                <a:cubicBezTo>
                  <a:pt x="208" y="29"/>
                  <a:pt x="206" y="29"/>
                  <a:pt x="204" y="30"/>
                </a:cubicBezTo>
                <a:cubicBezTo>
                  <a:pt x="203" y="31"/>
                  <a:pt x="201" y="32"/>
                  <a:pt x="200" y="33"/>
                </a:cubicBezTo>
                <a:cubicBezTo>
                  <a:pt x="204" y="38"/>
                  <a:pt x="204" y="38"/>
                  <a:pt x="204" y="38"/>
                </a:cubicBezTo>
                <a:cubicBezTo>
                  <a:pt x="206" y="36"/>
                  <a:pt x="208" y="35"/>
                  <a:pt x="211" y="35"/>
                </a:cubicBezTo>
                <a:cubicBezTo>
                  <a:pt x="214" y="35"/>
                  <a:pt x="216" y="36"/>
                  <a:pt x="217" y="38"/>
                </a:cubicBezTo>
                <a:cubicBezTo>
                  <a:pt x="218" y="39"/>
                  <a:pt x="218" y="41"/>
                  <a:pt x="217" y="42"/>
                </a:cubicBezTo>
                <a:cubicBezTo>
                  <a:pt x="216" y="44"/>
                  <a:pt x="214" y="47"/>
                  <a:pt x="209" y="51"/>
                </a:cubicBezTo>
                <a:cubicBezTo>
                  <a:pt x="205" y="55"/>
                  <a:pt x="202" y="57"/>
                  <a:pt x="200" y="57"/>
                </a:cubicBezTo>
                <a:cubicBezTo>
                  <a:pt x="200" y="64"/>
                  <a:pt x="200" y="64"/>
                  <a:pt x="200" y="64"/>
                </a:cubicBezTo>
                <a:cubicBezTo>
                  <a:pt x="224" y="64"/>
                  <a:pt x="224" y="64"/>
                  <a:pt x="224" y="64"/>
                </a:cubicBezTo>
                <a:cubicBezTo>
                  <a:pt x="224" y="57"/>
                  <a:pt x="224" y="57"/>
                  <a:pt x="224" y="57"/>
                </a:cubicBezTo>
                <a:lnTo>
                  <a:pt x="211" y="57"/>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2">
            <a:extLst>
              <a:ext uri="{FF2B5EF4-FFF2-40B4-BE49-F238E27FC236}">
                <a16:creationId xmlns:a16="http://schemas.microsoft.com/office/drawing/2014/main" id="{3AA2A53D-EB12-4158-92F6-C37F1EFAAE13}"/>
              </a:ext>
            </a:extLst>
          </p:cNvPr>
          <p:cNvSpPr>
            <a:spLocks noEditPoints="1"/>
          </p:cNvSpPr>
          <p:nvPr/>
        </p:nvSpPr>
        <p:spPr bwMode="auto">
          <a:xfrm rot="19887004">
            <a:off x="10232396" y="6084466"/>
            <a:ext cx="453688" cy="453688"/>
          </a:xfrm>
          <a:custGeom>
            <a:avLst/>
            <a:gdLst>
              <a:gd name="T0" fmla="*/ 108 w 216"/>
              <a:gd name="T1" fmla="*/ 0 h 216"/>
              <a:gd name="T2" fmla="*/ 32 w 216"/>
              <a:gd name="T3" fmla="*/ 76 h 216"/>
              <a:gd name="T4" fmla="*/ 58 w 216"/>
              <a:gd name="T5" fmla="*/ 130 h 216"/>
              <a:gd name="T6" fmla="*/ 68 w 216"/>
              <a:gd name="T7" fmla="*/ 153 h 216"/>
              <a:gd name="T8" fmla="*/ 88 w 216"/>
              <a:gd name="T9" fmla="*/ 172 h 216"/>
              <a:gd name="T10" fmla="*/ 128 w 216"/>
              <a:gd name="T11" fmla="*/ 172 h 216"/>
              <a:gd name="T12" fmla="*/ 148 w 216"/>
              <a:gd name="T13" fmla="*/ 153 h 216"/>
              <a:gd name="T14" fmla="*/ 158 w 216"/>
              <a:gd name="T15" fmla="*/ 130 h 216"/>
              <a:gd name="T16" fmla="*/ 184 w 216"/>
              <a:gd name="T17" fmla="*/ 76 h 216"/>
              <a:gd name="T18" fmla="*/ 108 w 216"/>
              <a:gd name="T19" fmla="*/ 0 h 216"/>
              <a:gd name="T20" fmla="*/ 153 w 216"/>
              <a:gd name="T21" fmla="*/ 124 h 216"/>
              <a:gd name="T22" fmla="*/ 140 w 216"/>
              <a:gd name="T23" fmla="*/ 153 h 216"/>
              <a:gd name="T24" fmla="*/ 128 w 216"/>
              <a:gd name="T25" fmla="*/ 164 h 216"/>
              <a:gd name="T26" fmla="*/ 88 w 216"/>
              <a:gd name="T27" fmla="*/ 164 h 216"/>
              <a:gd name="T28" fmla="*/ 76 w 216"/>
              <a:gd name="T29" fmla="*/ 153 h 216"/>
              <a:gd name="T30" fmla="*/ 63 w 216"/>
              <a:gd name="T31" fmla="*/ 124 h 216"/>
              <a:gd name="T32" fmla="*/ 40 w 216"/>
              <a:gd name="T33" fmla="*/ 76 h 216"/>
              <a:gd name="T34" fmla="*/ 108 w 216"/>
              <a:gd name="T35" fmla="*/ 8 h 216"/>
              <a:gd name="T36" fmla="*/ 176 w 216"/>
              <a:gd name="T37" fmla="*/ 76 h 216"/>
              <a:gd name="T38" fmla="*/ 153 w 216"/>
              <a:gd name="T39" fmla="*/ 124 h 216"/>
              <a:gd name="T40" fmla="*/ 68 w 216"/>
              <a:gd name="T41" fmla="*/ 204 h 216"/>
              <a:gd name="T42" fmla="*/ 148 w 216"/>
              <a:gd name="T43" fmla="*/ 204 h 216"/>
              <a:gd name="T44" fmla="*/ 148 w 216"/>
              <a:gd name="T45" fmla="*/ 176 h 216"/>
              <a:gd name="T46" fmla="*/ 68 w 216"/>
              <a:gd name="T47" fmla="*/ 176 h 216"/>
              <a:gd name="T48" fmla="*/ 68 w 216"/>
              <a:gd name="T49" fmla="*/ 204 h 216"/>
              <a:gd name="T50" fmla="*/ 76 w 216"/>
              <a:gd name="T51" fmla="*/ 184 h 216"/>
              <a:gd name="T52" fmla="*/ 140 w 216"/>
              <a:gd name="T53" fmla="*/ 184 h 216"/>
              <a:gd name="T54" fmla="*/ 140 w 216"/>
              <a:gd name="T55" fmla="*/ 196 h 216"/>
              <a:gd name="T56" fmla="*/ 76 w 216"/>
              <a:gd name="T57" fmla="*/ 196 h 216"/>
              <a:gd name="T58" fmla="*/ 76 w 216"/>
              <a:gd name="T59" fmla="*/ 184 h 216"/>
              <a:gd name="T60" fmla="*/ 76 w 216"/>
              <a:gd name="T61" fmla="*/ 216 h 216"/>
              <a:gd name="T62" fmla="*/ 140 w 216"/>
              <a:gd name="T63" fmla="*/ 216 h 216"/>
              <a:gd name="T64" fmla="*/ 140 w 216"/>
              <a:gd name="T65" fmla="*/ 208 h 216"/>
              <a:gd name="T66" fmla="*/ 76 w 216"/>
              <a:gd name="T67" fmla="*/ 208 h 216"/>
              <a:gd name="T68" fmla="*/ 76 w 216"/>
              <a:gd name="T69" fmla="*/ 216 h 216"/>
              <a:gd name="T70" fmla="*/ 0 w 216"/>
              <a:gd name="T71" fmla="*/ 72 h 216"/>
              <a:gd name="T72" fmla="*/ 20 w 216"/>
              <a:gd name="T73" fmla="*/ 72 h 216"/>
              <a:gd name="T74" fmla="*/ 20 w 216"/>
              <a:gd name="T75" fmla="*/ 64 h 216"/>
              <a:gd name="T76" fmla="*/ 0 w 216"/>
              <a:gd name="T77" fmla="*/ 64 h 216"/>
              <a:gd name="T78" fmla="*/ 0 w 216"/>
              <a:gd name="T79" fmla="*/ 72 h 216"/>
              <a:gd name="T80" fmla="*/ 174 w 216"/>
              <a:gd name="T81" fmla="*/ 14 h 216"/>
              <a:gd name="T82" fmla="*/ 179 w 216"/>
              <a:gd name="T83" fmla="*/ 20 h 216"/>
              <a:gd name="T84" fmla="*/ 194 w 216"/>
              <a:gd name="T85" fmla="*/ 6 h 216"/>
              <a:gd name="T86" fmla="*/ 189 w 216"/>
              <a:gd name="T87" fmla="*/ 0 h 216"/>
              <a:gd name="T88" fmla="*/ 174 w 216"/>
              <a:gd name="T89" fmla="*/ 14 h 216"/>
              <a:gd name="T90" fmla="*/ 42 w 216"/>
              <a:gd name="T91" fmla="*/ 14 h 216"/>
              <a:gd name="T92" fmla="*/ 27 w 216"/>
              <a:gd name="T93" fmla="*/ 0 h 216"/>
              <a:gd name="T94" fmla="*/ 22 w 216"/>
              <a:gd name="T95" fmla="*/ 6 h 216"/>
              <a:gd name="T96" fmla="*/ 37 w 216"/>
              <a:gd name="T97" fmla="*/ 20 h 216"/>
              <a:gd name="T98" fmla="*/ 42 w 216"/>
              <a:gd name="T99" fmla="*/ 14 h 216"/>
              <a:gd name="T100" fmla="*/ 196 w 216"/>
              <a:gd name="T101" fmla="*/ 64 h 216"/>
              <a:gd name="T102" fmla="*/ 196 w 216"/>
              <a:gd name="T103" fmla="*/ 72 h 216"/>
              <a:gd name="T104" fmla="*/ 216 w 216"/>
              <a:gd name="T105" fmla="*/ 72 h 216"/>
              <a:gd name="T106" fmla="*/ 216 w 216"/>
              <a:gd name="T107" fmla="*/ 64 h 216"/>
              <a:gd name="T108" fmla="*/ 196 w 216"/>
              <a:gd name="T109" fmla="*/ 64 h 216"/>
              <a:gd name="T110" fmla="*/ 52 w 216"/>
              <a:gd name="T111" fmla="*/ 72 h 216"/>
              <a:gd name="T112" fmla="*/ 60 w 216"/>
              <a:gd name="T113" fmla="*/ 72 h 216"/>
              <a:gd name="T114" fmla="*/ 100 w 216"/>
              <a:gd name="T115" fmla="*/ 32 h 216"/>
              <a:gd name="T116" fmla="*/ 100 w 216"/>
              <a:gd name="T117" fmla="*/ 24 h 216"/>
              <a:gd name="T118" fmla="*/ 52 w 216"/>
              <a:gd name="T119" fmla="*/ 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6">
                <a:moveTo>
                  <a:pt x="108" y="0"/>
                </a:moveTo>
                <a:cubicBezTo>
                  <a:pt x="66" y="0"/>
                  <a:pt x="32" y="34"/>
                  <a:pt x="32" y="76"/>
                </a:cubicBezTo>
                <a:cubicBezTo>
                  <a:pt x="32" y="104"/>
                  <a:pt x="57" y="129"/>
                  <a:pt x="58" y="130"/>
                </a:cubicBezTo>
                <a:cubicBezTo>
                  <a:pt x="63" y="135"/>
                  <a:pt x="68" y="146"/>
                  <a:pt x="68" y="153"/>
                </a:cubicBezTo>
                <a:cubicBezTo>
                  <a:pt x="68" y="164"/>
                  <a:pt x="77" y="172"/>
                  <a:pt x="88" y="172"/>
                </a:cubicBezTo>
                <a:cubicBezTo>
                  <a:pt x="128" y="172"/>
                  <a:pt x="128" y="172"/>
                  <a:pt x="128" y="172"/>
                </a:cubicBezTo>
                <a:cubicBezTo>
                  <a:pt x="139" y="172"/>
                  <a:pt x="148" y="164"/>
                  <a:pt x="148" y="153"/>
                </a:cubicBezTo>
                <a:cubicBezTo>
                  <a:pt x="148" y="146"/>
                  <a:pt x="153" y="135"/>
                  <a:pt x="158" y="130"/>
                </a:cubicBezTo>
                <a:cubicBezTo>
                  <a:pt x="159" y="129"/>
                  <a:pt x="184" y="104"/>
                  <a:pt x="184" y="76"/>
                </a:cubicBezTo>
                <a:cubicBezTo>
                  <a:pt x="184" y="34"/>
                  <a:pt x="150" y="0"/>
                  <a:pt x="108" y="0"/>
                </a:cubicBezTo>
                <a:close/>
                <a:moveTo>
                  <a:pt x="153" y="124"/>
                </a:moveTo>
                <a:cubicBezTo>
                  <a:pt x="146" y="131"/>
                  <a:pt x="140" y="144"/>
                  <a:pt x="140" y="153"/>
                </a:cubicBezTo>
                <a:cubicBezTo>
                  <a:pt x="140" y="159"/>
                  <a:pt x="135" y="164"/>
                  <a:pt x="128" y="164"/>
                </a:cubicBezTo>
                <a:cubicBezTo>
                  <a:pt x="88" y="164"/>
                  <a:pt x="88" y="164"/>
                  <a:pt x="88" y="164"/>
                </a:cubicBezTo>
                <a:cubicBezTo>
                  <a:pt x="81" y="164"/>
                  <a:pt x="76" y="159"/>
                  <a:pt x="76" y="153"/>
                </a:cubicBezTo>
                <a:cubicBezTo>
                  <a:pt x="76" y="144"/>
                  <a:pt x="71" y="131"/>
                  <a:pt x="63" y="124"/>
                </a:cubicBezTo>
                <a:cubicBezTo>
                  <a:pt x="63" y="124"/>
                  <a:pt x="40" y="101"/>
                  <a:pt x="40" y="76"/>
                </a:cubicBezTo>
                <a:cubicBezTo>
                  <a:pt x="40" y="39"/>
                  <a:pt x="71" y="8"/>
                  <a:pt x="108" y="8"/>
                </a:cubicBezTo>
                <a:cubicBezTo>
                  <a:pt x="146" y="8"/>
                  <a:pt x="176" y="39"/>
                  <a:pt x="176" y="76"/>
                </a:cubicBezTo>
                <a:cubicBezTo>
                  <a:pt x="176" y="101"/>
                  <a:pt x="153" y="124"/>
                  <a:pt x="153" y="124"/>
                </a:cubicBezTo>
                <a:close/>
                <a:moveTo>
                  <a:pt x="68" y="204"/>
                </a:moveTo>
                <a:cubicBezTo>
                  <a:pt x="148" y="204"/>
                  <a:pt x="148" y="204"/>
                  <a:pt x="148" y="204"/>
                </a:cubicBezTo>
                <a:cubicBezTo>
                  <a:pt x="148" y="176"/>
                  <a:pt x="148" y="176"/>
                  <a:pt x="148" y="176"/>
                </a:cubicBezTo>
                <a:cubicBezTo>
                  <a:pt x="68" y="176"/>
                  <a:pt x="68" y="176"/>
                  <a:pt x="68" y="176"/>
                </a:cubicBezTo>
                <a:lnTo>
                  <a:pt x="68" y="204"/>
                </a:lnTo>
                <a:close/>
                <a:moveTo>
                  <a:pt x="76" y="184"/>
                </a:moveTo>
                <a:cubicBezTo>
                  <a:pt x="140" y="184"/>
                  <a:pt x="140" y="184"/>
                  <a:pt x="140" y="184"/>
                </a:cubicBezTo>
                <a:cubicBezTo>
                  <a:pt x="140" y="196"/>
                  <a:pt x="140" y="196"/>
                  <a:pt x="140" y="196"/>
                </a:cubicBezTo>
                <a:cubicBezTo>
                  <a:pt x="76" y="196"/>
                  <a:pt x="76" y="196"/>
                  <a:pt x="76" y="196"/>
                </a:cubicBezTo>
                <a:lnTo>
                  <a:pt x="76" y="184"/>
                </a:lnTo>
                <a:close/>
                <a:moveTo>
                  <a:pt x="76" y="216"/>
                </a:moveTo>
                <a:cubicBezTo>
                  <a:pt x="140" y="216"/>
                  <a:pt x="140" y="216"/>
                  <a:pt x="140" y="216"/>
                </a:cubicBezTo>
                <a:cubicBezTo>
                  <a:pt x="140" y="208"/>
                  <a:pt x="140" y="208"/>
                  <a:pt x="140" y="208"/>
                </a:cubicBezTo>
                <a:cubicBezTo>
                  <a:pt x="76" y="208"/>
                  <a:pt x="76" y="208"/>
                  <a:pt x="76" y="208"/>
                </a:cubicBezTo>
                <a:lnTo>
                  <a:pt x="76" y="216"/>
                </a:lnTo>
                <a:close/>
                <a:moveTo>
                  <a:pt x="0" y="72"/>
                </a:moveTo>
                <a:cubicBezTo>
                  <a:pt x="20" y="72"/>
                  <a:pt x="20" y="72"/>
                  <a:pt x="20" y="72"/>
                </a:cubicBezTo>
                <a:cubicBezTo>
                  <a:pt x="20" y="64"/>
                  <a:pt x="20" y="64"/>
                  <a:pt x="20" y="64"/>
                </a:cubicBezTo>
                <a:cubicBezTo>
                  <a:pt x="0" y="64"/>
                  <a:pt x="0" y="64"/>
                  <a:pt x="0" y="64"/>
                </a:cubicBezTo>
                <a:lnTo>
                  <a:pt x="0" y="72"/>
                </a:lnTo>
                <a:close/>
                <a:moveTo>
                  <a:pt x="174" y="14"/>
                </a:moveTo>
                <a:cubicBezTo>
                  <a:pt x="179" y="20"/>
                  <a:pt x="179" y="20"/>
                  <a:pt x="179" y="20"/>
                </a:cubicBezTo>
                <a:cubicBezTo>
                  <a:pt x="194" y="6"/>
                  <a:pt x="194" y="6"/>
                  <a:pt x="194" y="6"/>
                </a:cubicBezTo>
                <a:cubicBezTo>
                  <a:pt x="189" y="0"/>
                  <a:pt x="189" y="0"/>
                  <a:pt x="189" y="0"/>
                </a:cubicBezTo>
                <a:lnTo>
                  <a:pt x="174" y="14"/>
                </a:lnTo>
                <a:close/>
                <a:moveTo>
                  <a:pt x="42" y="14"/>
                </a:moveTo>
                <a:cubicBezTo>
                  <a:pt x="27" y="0"/>
                  <a:pt x="27" y="0"/>
                  <a:pt x="27" y="0"/>
                </a:cubicBezTo>
                <a:cubicBezTo>
                  <a:pt x="22" y="6"/>
                  <a:pt x="22" y="6"/>
                  <a:pt x="22" y="6"/>
                </a:cubicBezTo>
                <a:cubicBezTo>
                  <a:pt x="37" y="20"/>
                  <a:pt x="37" y="20"/>
                  <a:pt x="37" y="20"/>
                </a:cubicBezTo>
                <a:lnTo>
                  <a:pt x="42" y="14"/>
                </a:lnTo>
                <a:close/>
                <a:moveTo>
                  <a:pt x="196" y="64"/>
                </a:moveTo>
                <a:cubicBezTo>
                  <a:pt x="196" y="72"/>
                  <a:pt x="196" y="72"/>
                  <a:pt x="196" y="72"/>
                </a:cubicBezTo>
                <a:cubicBezTo>
                  <a:pt x="216" y="72"/>
                  <a:pt x="216" y="72"/>
                  <a:pt x="216" y="72"/>
                </a:cubicBezTo>
                <a:cubicBezTo>
                  <a:pt x="216" y="64"/>
                  <a:pt x="216" y="64"/>
                  <a:pt x="216" y="64"/>
                </a:cubicBezTo>
                <a:lnTo>
                  <a:pt x="196" y="64"/>
                </a:lnTo>
                <a:close/>
                <a:moveTo>
                  <a:pt x="52" y="72"/>
                </a:moveTo>
                <a:cubicBezTo>
                  <a:pt x="60" y="72"/>
                  <a:pt x="60" y="72"/>
                  <a:pt x="60" y="72"/>
                </a:cubicBezTo>
                <a:cubicBezTo>
                  <a:pt x="60" y="50"/>
                  <a:pt x="78" y="32"/>
                  <a:pt x="100" y="32"/>
                </a:cubicBezTo>
                <a:cubicBezTo>
                  <a:pt x="100" y="24"/>
                  <a:pt x="100" y="24"/>
                  <a:pt x="100" y="24"/>
                </a:cubicBezTo>
                <a:cubicBezTo>
                  <a:pt x="74" y="24"/>
                  <a:pt x="52" y="46"/>
                  <a:pt x="52" y="72"/>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35">
            <a:extLst>
              <a:ext uri="{FF2B5EF4-FFF2-40B4-BE49-F238E27FC236}">
                <a16:creationId xmlns:a16="http://schemas.microsoft.com/office/drawing/2014/main" id="{CF327E44-0E14-4F2C-A654-D7D8277E8F34}"/>
              </a:ext>
            </a:extLst>
          </p:cNvPr>
          <p:cNvSpPr>
            <a:spLocks noEditPoints="1"/>
          </p:cNvSpPr>
          <p:nvPr/>
        </p:nvSpPr>
        <p:spPr bwMode="auto">
          <a:xfrm>
            <a:off x="9371182" y="2978263"/>
            <a:ext cx="547951" cy="549396"/>
          </a:xfrm>
          <a:custGeom>
            <a:avLst/>
            <a:gdLst>
              <a:gd name="T0" fmla="*/ 104 w 208"/>
              <a:gd name="T1" fmla="*/ 0 h 208"/>
              <a:gd name="T2" fmla="*/ 0 w 208"/>
              <a:gd name="T3" fmla="*/ 104 h 208"/>
              <a:gd name="T4" fmla="*/ 104 w 208"/>
              <a:gd name="T5" fmla="*/ 208 h 208"/>
              <a:gd name="T6" fmla="*/ 208 w 208"/>
              <a:gd name="T7" fmla="*/ 104 h 208"/>
              <a:gd name="T8" fmla="*/ 104 w 208"/>
              <a:gd name="T9" fmla="*/ 0 h 208"/>
              <a:gd name="T10" fmla="*/ 104 w 208"/>
              <a:gd name="T11" fmla="*/ 200 h 208"/>
              <a:gd name="T12" fmla="*/ 17 w 208"/>
              <a:gd name="T13" fmla="*/ 145 h 208"/>
              <a:gd name="T14" fmla="*/ 45 w 208"/>
              <a:gd name="T15" fmla="*/ 121 h 208"/>
              <a:gd name="T16" fmla="*/ 83 w 208"/>
              <a:gd name="T17" fmla="*/ 142 h 208"/>
              <a:gd name="T18" fmla="*/ 92 w 208"/>
              <a:gd name="T19" fmla="*/ 91 h 208"/>
              <a:gd name="T20" fmla="*/ 126 w 208"/>
              <a:gd name="T21" fmla="*/ 72 h 208"/>
              <a:gd name="T22" fmla="*/ 122 w 208"/>
              <a:gd name="T23" fmla="*/ 65 h 208"/>
              <a:gd name="T24" fmla="*/ 84 w 208"/>
              <a:gd name="T25" fmla="*/ 85 h 208"/>
              <a:gd name="T26" fmla="*/ 77 w 208"/>
              <a:gd name="T27" fmla="*/ 130 h 208"/>
              <a:gd name="T28" fmla="*/ 44 w 208"/>
              <a:gd name="T29" fmla="*/ 111 h 208"/>
              <a:gd name="T30" fmla="*/ 14 w 208"/>
              <a:gd name="T31" fmla="*/ 137 h 208"/>
              <a:gd name="T32" fmla="*/ 8 w 208"/>
              <a:gd name="T33" fmla="*/ 104 h 208"/>
              <a:gd name="T34" fmla="*/ 104 w 208"/>
              <a:gd name="T35" fmla="*/ 8 h 208"/>
              <a:gd name="T36" fmla="*/ 200 w 208"/>
              <a:gd name="T37" fmla="*/ 104 h 208"/>
              <a:gd name="T38" fmla="*/ 104 w 208"/>
              <a:gd name="T39" fmla="*/ 200 h 208"/>
              <a:gd name="T40" fmla="*/ 91 w 208"/>
              <a:gd name="T41" fmla="*/ 48 h 208"/>
              <a:gd name="T42" fmla="*/ 139 w 208"/>
              <a:gd name="T43" fmla="*/ 59 h 208"/>
              <a:gd name="T44" fmla="*/ 124 w 208"/>
              <a:gd name="T45" fmla="*/ 111 h 208"/>
              <a:gd name="T46" fmla="*/ 132 w 208"/>
              <a:gd name="T47" fmla="*/ 113 h 208"/>
              <a:gd name="T48" fmla="*/ 149 w 208"/>
              <a:gd name="T49" fmla="*/ 53 h 208"/>
              <a:gd name="T50" fmla="*/ 93 w 208"/>
              <a:gd name="T51" fmla="*/ 40 h 208"/>
              <a:gd name="T52" fmla="*/ 91 w 208"/>
              <a:gd name="T53" fmla="*/ 4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208">
                <a:moveTo>
                  <a:pt x="104" y="0"/>
                </a:moveTo>
                <a:cubicBezTo>
                  <a:pt x="47" y="0"/>
                  <a:pt x="0" y="47"/>
                  <a:pt x="0" y="104"/>
                </a:cubicBezTo>
                <a:cubicBezTo>
                  <a:pt x="0" y="161"/>
                  <a:pt x="47" y="208"/>
                  <a:pt x="104" y="208"/>
                </a:cubicBezTo>
                <a:cubicBezTo>
                  <a:pt x="161" y="208"/>
                  <a:pt x="208" y="161"/>
                  <a:pt x="208" y="104"/>
                </a:cubicBezTo>
                <a:cubicBezTo>
                  <a:pt x="208" y="47"/>
                  <a:pt x="161" y="0"/>
                  <a:pt x="104" y="0"/>
                </a:cubicBezTo>
                <a:close/>
                <a:moveTo>
                  <a:pt x="104" y="200"/>
                </a:moveTo>
                <a:cubicBezTo>
                  <a:pt x="66" y="200"/>
                  <a:pt x="33" y="177"/>
                  <a:pt x="17" y="145"/>
                </a:cubicBezTo>
                <a:cubicBezTo>
                  <a:pt x="45" y="121"/>
                  <a:pt x="45" y="121"/>
                  <a:pt x="45" y="121"/>
                </a:cubicBezTo>
                <a:cubicBezTo>
                  <a:pt x="83" y="142"/>
                  <a:pt x="83" y="142"/>
                  <a:pt x="83" y="142"/>
                </a:cubicBezTo>
                <a:cubicBezTo>
                  <a:pt x="92" y="91"/>
                  <a:pt x="92" y="91"/>
                  <a:pt x="92" y="91"/>
                </a:cubicBezTo>
                <a:cubicBezTo>
                  <a:pt x="126" y="72"/>
                  <a:pt x="126" y="72"/>
                  <a:pt x="126" y="72"/>
                </a:cubicBezTo>
                <a:cubicBezTo>
                  <a:pt x="122" y="65"/>
                  <a:pt x="122" y="65"/>
                  <a:pt x="122" y="65"/>
                </a:cubicBezTo>
                <a:cubicBezTo>
                  <a:pt x="84" y="85"/>
                  <a:pt x="84" y="85"/>
                  <a:pt x="84" y="85"/>
                </a:cubicBezTo>
                <a:cubicBezTo>
                  <a:pt x="77" y="130"/>
                  <a:pt x="77" y="130"/>
                  <a:pt x="77" y="130"/>
                </a:cubicBezTo>
                <a:cubicBezTo>
                  <a:pt x="44" y="111"/>
                  <a:pt x="44" y="111"/>
                  <a:pt x="44" y="111"/>
                </a:cubicBezTo>
                <a:cubicBezTo>
                  <a:pt x="14" y="137"/>
                  <a:pt x="14" y="137"/>
                  <a:pt x="14" y="137"/>
                </a:cubicBezTo>
                <a:cubicBezTo>
                  <a:pt x="10" y="127"/>
                  <a:pt x="8" y="116"/>
                  <a:pt x="8" y="104"/>
                </a:cubicBezTo>
                <a:cubicBezTo>
                  <a:pt x="8" y="51"/>
                  <a:pt x="51" y="8"/>
                  <a:pt x="104" y="8"/>
                </a:cubicBezTo>
                <a:cubicBezTo>
                  <a:pt x="157" y="8"/>
                  <a:pt x="200" y="51"/>
                  <a:pt x="200" y="104"/>
                </a:cubicBezTo>
                <a:cubicBezTo>
                  <a:pt x="200" y="157"/>
                  <a:pt x="157" y="200"/>
                  <a:pt x="104" y="200"/>
                </a:cubicBezTo>
                <a:close/>
                <a:moveTo>
                  <a:pt x="91" y="48"/>
                </a:moveTo>
                <a:cubicBezTo>
                  <a:pt x="139" y="59"/>
                  <a:pt x="139" y="59"/>
                  <a:pt x="139" y="59"/>
                </a:cubicBezTo>
                <a:cubicBezTo>
                  <a:pt x="124" y="111"/>
                  <a:pt x="124" y="111"/>
                  <a:pt x="124" y="111"/>
                </a:cubicBezTo>
                <a:cubicBezTo>
                  <a:pt x="132" y="113"/>
                  <a:pt x="132" y="113"/>
                  <a:pt x="132" y="113"/>
                </a:cubicBezTo>
                <a:cubicBezTo>
                  <a:pt x="149" y="53"/>
                  <a:pt x="149" y="53"/>
                  <a:pt x="149" y="53"/>
                </a:cubicBezTo>
                <a:cubicBezTo>
                  <a:pt x="93" y="40"/>
                  <a:pt x="93" y="40"/>
                  <a:pt x="93" y="40"/>
                </a:cubicBezTo>
                <a:lnTo>
                  <a:pt x="91" y="48"/>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9">
            <a:extLst>
              <a:ext uri="{FF2B5EF4-FFF2-40B4-BE49-F238E27FC236}">
                <a16:creationId xmlns:a16="http://schemas.microsoft.com/office/drawing/2014/main" id="{E64276BE-4601-4F9E-B870-ECAE86E2EA92}"/>
              </a:ext>
            </a:extLst>
          </p:cNvPr>
          <p:cNvSpPr>
            <a:spLocks noEditPoints="1"/>
          </p:cNvSpPr>
          <p:nvPr/>
        </p:nvSpPr>
        <p:spPr bwMode="auto">
          <a:xfrm rot="20318719">
            <a:off x="10023791" y="4722404"/>
            <a:ext cx="831998" cy="731686"/>
          </a:xfrm>
          <a:custGeom>
            <a:avLst/>
            <a:gdLst>
              <a:gd name="T0" fmla="*/ 232 w 232"/>
              <a:gd name="T1" fmla="*/ 165 h 204"/>
              <a:gd name="T2" fmla="*/ 193 w 232"/>
              <a:gd name="T3" fmla="*/ 81 h 204"/>
              <a:gd name="T4" fmla="*/ 32 w 232"/>
              <a:gd name="T5" fmla="*/ 81 h 204"/>
              <a:gd name="T6" fmla="*/ 0 w 232"/>
              <a:gd name="T7" fmla="*/ 165 h 204"/>
              <a:gd name="T8" fmla="*/ 39 w 232"/>
              <a:gd name="T9" fmla="*/ 204 h 204"/>
              <a:gd name="T10" fmla="*/ 113 w 232"/>
              <a:gd name="T11" fmla="*/ 162 h 204"/>
              <a:gd name="T12" fmla="*/ 193 w 232"/>
              <a:gd name="T13" fmla="*/ 204 h 204"/>
              <a:gd name="T14" fmla="*/ 78 w 232"/>
              <a:gd name="T15" fmla="*/ 154 h 204"/>
              <a:gd name="T16" fmla="*/ 50 w 232"/>
              <a:gd name="T17" fmla="*/ 154 h 204"/>
              <a:gd name="T18" fmla="*/ 48 w 232"/>
              <a:gd name="T19" fmla="*/ 129 h 204"/>
              <a:gd name="T20" fmla="*/ 51 w 232"/>
              <a:gd name="T21" fmla="*/ 132 h 204"/>
              <a:gd name="T22" fmla="*/ 57 w 232"/>
              <a:gd name="T23" fmla="*/ 138 h 204"/>
              <a:gd name="T24" fmla="*/ 62 w 232"/>
              <a:gd name="T25" fmla="*/ 143 h 204"/>
              <a:gd name="T26" fmla="*/ 69 w 232"/>
              <a:gd name="T27" fmla="*/ 148 h 204"/>
              <a:gd name="T28" fmla="*/ 76 w 232"/>
              <a:gd name="T29" fmla="*/ 153 h 204"/>
              <a:gd name="T30" fmla="*/ 86 w 232"/>
              <a:gd name="T31" fmla="*/ 148 h 204"/>
              <a:gd name="T32" fmla="*/ 80 w 232"/>
              <a:gd name="T33" fmla="*/ 146 h 204"/>
              <a:gd name="T34" fmla="*/ 74 w 232"/>
              <a:gd name="T35" fmla="*/ 142 h 204"/>
              <a:gd name="T36" fmla="*/ 67 w 232"/>
              <a:gd name="T37" fmla="*/ 137 h 204"/>
              <a:gd name="T38" fmla="*/ 62 w 232"/>
              <a:gd name="T39" fmla="*/ 133 h 204"/>
              <a:gd name="T40" fmla="*/ 58 w 232"/>
              <a:gd name="T41" fmla="*/ 128 h 204"/>
              <a:gd name="T42" fmla="*/ 54 w 232"/>
              <a:gd name="T43" fmla="*/ 123 h 204"/>
              <a:gd name="T44" fmla="*/ 40 w 232"/>
              <a:gd name="T45" fmla="*/ 81 h 204"/>
              <a:gd name="T46" fmla="*/ 186 w 232"/>
              <a:gd name="T47" fmla="*/ 81 h 204"/>
              <a:gd name="T48" fmla="*/ 177 w 232"/>
              <a:gd name="T49" fmla="*/ 116 h 204"/>
              <a:gd name="T50" fmla="*/ 172 w 232"/>
              <a:gd name="T51" fmla="*/ 123 h 204"/>
              <a:gd name="T52" fmla="*/ 168 w 232"/>
              <a:gd name="T53" fmla="*/ 128 h 204"/>
              <a:gd name="T54" fmla="*/ 163 w 232"/>
              <a:gd name="T55" fmla="*/ 133 h 204"/>
              <a:gd name="T56" fmla="*/ 158 w 232"/>
              <a:gd name="T57" fmla="*/ 137 h 204"/>
              <a:gd name="T58" fmla="*/ 149 w 232"/>
              <a:gd name="T59" fmla="*/ 144 h 204"/>
              <a:gd name="T60" fmla="*/ 144 w 232"/>
              <a:gd name="T61" fmla="*/ 146 h 204"/>
              <a:gd name="T62" fmla="*/ 141 w 232"/>
              <a:gd name="T63" fmla="*/ 148 h 204"/>
              <a:gd name="T64" fmla="*/ 86 w 232"/>
              <a:gd name="T65" fmla="*/ 148 h 204"/>
              <a:gd name="T66" fmla="*/ 153 w 232"/>
              <a:gd name="T67" fmla="*/ 151 h 204"/>
              <a:gd name="T68" fmla="*/ 159 w 232"/>
              <a:gd name="T69" fmla="*/ 147 h 204"/>
              <a:gd name="T70" fmla="*/ 164 w 232"/>
              <a:gd name="T71" fmla="*/ 143 h 204"/>
              <a:gd name="T72" fmla="*/ 170 w 232"/>
              <a:gd name="T73" fmla="*/ 137 h 204"/>
              <a:gd name="T74" fmla="*/ 175 w 232"/>
              <a:gd name="T75" fmla="*/ 132 h 204"/>
              <a:gd name="T76" fmla="*/ 180 w 232"/>
              <a:gd name="T77" fmla="*/ 125 h 204"/>
              <a:gd name="T78" fmla="*/ 211 w 232"/>
              <a:gd name="T79" fmla="*/ 156 h 204"/>
              <a:gd name="T80" fmla="*/ 184 w 232"/>
              <a:gd name="T81"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04">
                <a:moveTo>
                  <a:pt x="190" y="162"/>
                </a:moveTo>
                <a:cubicBezTo>
                  <a:pt x="232" y="165"/>
                  <a:pt x="232" y="165"/>
                  <a:pt x="232" y="165"/>
                </a:cubicBezTo>
                <a:cubicBezTo>
                  <a:pt x="185" y="118"/>
                  <a:pt x="185" y="118"/>
                  <a:pt x="185" y="118"/>
                </a:cubicBezTo>
                <a:cubicBezTo>
                  <a:pt x="190" y="107"/>
                  <a:pt x="193" y="94"/>
                  <a:pt x="193" y="81"/>
                </a:cubicBezTo>
                <a:cubicBezTo>
                  <a:pt x="193" y="36"/>
                  <a:pt x="157" y="0"/>
                  <a:pt x="113" y="0"/>
                </a:cubicBezTo>
                <a:cubicBezTo>
                  <a:pt x="68" y="0"/>
                  <a:pt x="32" y="36"/>
                  <a:pt x="32" y="81"/>
                </a:cubicBezTo>
                <a:cubicBezTo>
                  <a:pt x="32" y="96"/>
                  <a:pt x="36" y="110"/>
                  <a:pt x="44" y="122"/>
                </a:cubicBezTo>
                <a:cubicBezTo>
                  <a:pt x="0" y="165"/>
                  <a:pt x="0" y="165"/>
                  <a:pt x="0" y="165"/>
                </a:cubicBezTo>
                <a:cubicBezTo>
                  <a:pt x="42" y="162"/>
                  <a:pt x="42" y="162"/>
                  <a:pt x="42" y="162"/>
                </a:cubicBezTo>
                <a:cubicBezTo>
                  <a:pt x="39" y="204"/>
                  <a:pt x="39" y="204"/>
                  <a:pt x="39" y="204"/>
                </a:cubicBezTo>
                <a:cubicBezTo>
                  <a:pt x="86" y="157"/>
                  <a:pt x="86" y="157"/>
                  <a:pt x="86" y="157"/>
                </a:cubicBezTo>
                <a:cubicBezTo>
                  <a:pt x="94" y="160"/>
                  <a:pt x="103" y="162"/>
                  <a:pt x="113" y="162"/>
                </a:cubicBezTo>
                <a:cubicBezTo>
                  <a:pt x="124" y="162"/>
                  <a:pt x="135" y="159"/>
                  <a:pt x="144" y="155"/>
                </a:cubicBezTo>
                <a:cubicBezTo>
                  <a:pt x="193" y="204"/>
                  <a:pt x="193" y="204"/>
                  <a:pt x="193" y="204"/>
                </a:cubicBezTo>
                <a:lnTo>
                  <a:pt x="190" y="162"/>
                </a:lnTo>
                <a:close/>
                <a:moveTo>
                  <a:pt x="78" y="154"/>
                </a:moveTo>
                <a:cubicBezTo>
                  <a:pt x="48" y="183"/>
                  <a:pt x="48" y="183"/>
                  <a:pt x="48" y="183"/>
                </a:cubicBezTo>
                <a:cubicBezTo>
                  <a:pt x="50" y="154"/>
                  <a:pt x="50" y="154"/>
                  <a:pt x="50" y="154"/>
                </a:cubicBezTo>
                <a:cubicBezTo>
                  <a:pt x="21" y="156"/>
                  <a:pt x="21" y="156"/>
                  <a:pt x="21" y="156"/>
                </a:cubicBezTo>
                <a:cubicBezTo>
                  <a:pt x="48" y="129"/>
                  <a:pt x="48" y="129"/>
                  <a:pt x="48" y="129"/>
                </a:cubicBezTo>
                <a:cubicBezTo>
                  <a:pt x="49" y="129"/>
                  <a:pt x="49" y="130"/>
                  <a:pt x="50" y="131"/>
                </a:cubicBezTo>
                <a:cubicBezTo>
                  <a:pt x="50" y="132"/>
                  <a:pt x="51" y="132"/>
                  <a:pt x="51" y="132"/>
                </a:cubicBezTo>
                <a:cubicBezTo>
                  <a:pt x="52" y="134"/>
                  <a:pt x="54" y="136"/>
                  <a:pt x="55" y="137"/>
                </a:cubicBezTo>
                <a:cubicBezTo>
                  <a:pt x="56" y="138"/>
                  <a:pt x="56" y="138"/>
                  <a:pt x="57" y="138"/>
                </a:cubicBezTo>
                <a:cubicBezTo>
                  <a:pt x="58" y="140"/>
                  <a:pt x="60" y="142"/>
                  <a:pt x="62" y="143"/>
                </a:cubicBezTo>
                <a:cubicBezTo>
                  <a:pt x="62" y="143"/>
                  <a:pt x="62" y="143"/>
                  <a:pt x="62" y="143"/>
                </a:cubicBezTo>
                <a:cubicBezTo>
                  <a:pt x="64" y="145"/>
                  <a:pt x="65" y="146"/>
                  <a:pt x="67" y="147"/>
                </a:cubicBezTo>
                <a:cubicBezTo>
                  <a:pt x="68" y="148"/>
                  <a:pt x="68" y="148"/>
                  <a:pt x="69" y="148"/>
                </a:cubicBezTo>
                <a:cubicBezTo>
                  <a:pt x="70" y="149"/>
                  <a:pt x="72" y="150"/>
                  <a:pt x="74" y="151"/>
                </a:cubicBezTo>
                <a:cubicBezTo>
                  <a:pt x="75" y="152"/>
                  <a:pt x="75" y="152"/>
                  <a:pt x="76" y="153"/>
                </a:cubicBezTo>
                <a:cubicBezTo>
                  <a:pt x="77" y="153"/>
                  <a:pt x="77" y="153"/>
                  <a:pt x="78" y="154"/>
                </a:cubicBezTo>
                <a:close/>
                <a:moveTo>
                  <a:pt x="86" y="148"/>
                </a:moveTo>
                <a:cubicBezTo>
                  <a:pt x="85" y="148"/>
                  <a:pt x="83" y="147"/>
                  <a:pt x="82" y="147"/>
                </a:cubicBezTo>
                <a:cubicBezTo>
                  <a:pt x="81" y="146"/>
                  <a:pt x="81" y="146"/>
                  <a:pt x="80" y="146"/>
                </a:cubicBezTo>
                <a:cubicBezTo>
                  <a:pt x="79" y="145"/>
                  <a:pt x="78" y="145"/>
                  <a:pt x="77" y="144"/>
                </a:cubicBezTo>
                <a:cubicBezTo>
                  <a:pt x="76" y="143"/>
                  <a:pt x="75" y="143"/>
                  <a:pt x="74" y="142"/>
                </a:cubicBezTo>
                <a:cubicBezTo>
                  <a:pt x="73" y="142"/>
                  <a:pt x="73" y="141"/>
                  <a:pt x="72" y="141"/>
                </a:cubicBezTo>
                <a:cubicBezTo>
                  <a:pt x="70" y="140"/>
                  <a:pt x="68" y="138"/>
                  <a:pt x="67" y="137"/>
                </a:cubicBezTo>
                <a:cubicBezTo>
                  <a:pt x="66" y="137"/>
                  <a:pt x="66" y="136"/>
                  <a:pt x="66" y="136"/>
                </a:cubicBezTo>
                <a:cubicBezTo>
                  <a:pt x="65" y="135"/>
                  <a:pt x="63" y="134"/>
                  <a:pt x="62" y="133"/>
                </a:cubicBezTo>
                <a:cubicBezTo>
                  <a:pt x="62" y="132"/>
                  <a:pt x="61" y="132"/>
                  <a:pt x="60" y="131"/>
                </a:cubicBezTo>
                <a:cubicBezTo>
                  <a:pt x="60" y="130"/>
                  <a:pt x="59" y="129"/>
                  <a:pt x="58" y="128"/>
                </a:cubicBezTo>
                <a:cubicBezTo>
                  <a:pt x="57" y="127"/>
                  <a:pt x="57" y="127"/>
                  <a:pt x="56" y="126"/>
                </a:cubicBezTo>
                <a:cubicBezTo>
                  <a:pt x="55" y="125"/>
                  <a:pt x="55" y="124"/>
                  <a:pt x="54" y="123"/>
                </a:cubicBezTo>
                <a:cubicBezTo>
                  <a:pt x="53" y="122"/>
                  <a:pt x="53" y="122"/>
                  <a:pt x="52" y="121"/>
                </a:cubicBezTo>
                <a:cubicBezTo>
                  <a:pt x="45" y="109"/>
                  <a:pt x="40" y="95"/>
                  <a:pt x="40" y="81"/>
                </a:cubicBezTo>
                <a:cubicBezTo>
                  <a:pt x="40" y="41"/>
                  <a:pt x="73" y="8"/>
                  <a:pt x="113" y="8"/>
                </a:cubicBezTo>
                <a:cubicBezTo>
                  <a:pt x="153" y="8"/>
                  <a:pt x="186" y="41"/>
                  <a:pt x="186" y="81"/>
                </a:cubicBezTo>
                <a:cubicBezTo>
                  <a:pt x="186" y="93"/>
                  <a:pt x="182" y="105"/>
                  <a:pt x="177" y="115"/>
                </a:cubicBezTo>
                <a:cubicBezTo>
                  <a:pt x="177" y="116"/>
                  <a:pt x="177" y="116"/>
                  <a:pt x="177" y="116"/>
                </a:cubicBezTo>
                <a:cubicBezTo>
                  <a:pt x="176" y="117"/>
                  <a:pt x="175" y="119"/>
                  <a:pt x="174" y="121"/>
                </a:cubicBezTo>
                <a:cubicBezTo>
                  <a:pt x="173" y="121"/>
                  <a:pt x="173" y="122"/>
                  <a:pt x="172" y="123"/>
                </a:cubicBezTo>
                <a:cubicBezTo>
                  <a:pt x="171" y="124"/>
                  <a:pt x="170" y="125"/>
                  <a:pt x="169" y="126"/>
                </a:cubicBezTo>
                <a:cubicBezTo>
                  <a:pt x="169" y="127"/>
                  <a:pt x="168" y="128"/>
                  <a:pt x="168" y="128"/>
                </a:cubicBezTo>
                <a:cubicBezTo>
                  <a:pt x="167" y="129"/>
                  <a:pt x="166" y="130"/>
                  <a:pt x="165" y="131"/>
                </a:cubicBezTo>
                <a:cubicBezTo>
                  <a:pt x="164" y="132"/>
                  <a:pt x="164" y="133"/>
                  <a:pt x="163" y="133"/>
                </a:cubicBezTo>
                <a:cubicBezTo>
                  <a:pt x="162" y="134"/>
                  <a:pt x="161" y="135"/>
                  <a:pt x="160" y="136"/>
                </a:cubicBezTo>
                <a:cubicBezTo>
                  <a:pt x="160" y="136"/>
                  <a:pt x="159" y="137"/>
                  <a:pt x="158" y="137"/>
                </a:cubicBezTo>
                <a:cubicBezTo>
                  <a:pt x="158" y="138"/>
                  <a:pt x="157" y="139"/>
                  <a:pt x="156" y="139"/>
                </a:cubicBezTo>
                <a:cubicBezTo>
                  <a:pt x="154" y="141"/>
                  <a:pt x="151" y="143"/>
                  <a:pt x="149" y="144"/>
                </a:cubicBezTo>
                <a:cubicBezTo>
                  <a:pt x="149" y="144"/>
                  <a:pt x="149" y="144"/>
                  <a:pt x="149" y="144"/>
                </a:cubicBezTo>
                <a:cubicBezTo>
                  <a:pt x="147" y="145"/>
                  <a:pt x="146" y="146"/>
                  <a:pt x="144" y="146"/>
                </a:cubicBezTo>
                <a:cubicBezTo>
                  <a:pt x="144" y="147"/>
                  <a:pt x="143" y="147"/>
                  <a:pt x="142" y="147"/>
                </a:cubicBezTo>
                <a:cubicBezTo>
                  <a:pt x="141" y="148"/>
                  <a:pt x="141" y="148"/>
                  <a:pt x="141" y="148"/>
                </a:cubicBezTo>
                <a:cubicBezTo>
                  <a:pt x="132" y="152"/>
                  <a:pt x="123" y="154"/>
                  <a:pt x="113" y="154"/>
                </a:cubicBezTo>
                <a:cubicBezTo>
                  <a:pt x="103" y="154"/>
                  <a:pt x="94" y="152"/>
                  <a:pt x="86" y="148"/>
                </a:cubicBezTo>
                <a:close/>
                <a:moveTo>
                  <a:pt x="152" y="151"/>
                </a:moveTo>
                <a:cubicBezTo>
                  <a:pt x="152" y="151"/>
                  <a:pt x="153" y="151"/>
                  <a:pt x="153" y="151"/>
                </a:cubicBezTo>
                <a:cubicBezTo>
                  <a:pt x="155" y="150"/>
                  <a:pt x="156" y="149"/>
                  <a:pt x="157" y="148"/>
                </a:cubicBezTo>
                <a:cubicBezTo>
                  <a:pt x="158" y="148"/>
                  <a:pt x="158" y="147"/>
                  <a:pt x="159" y="147"/>
                </a:cubicBezTo>
                <a:cubicBezTo>
                  <a:pt x="161" y="146"/>
                  <a:pt x="162" y="145"/>
                  <a:pt x="163" y="144"/>
                </a:cubicBezTo>
                <a:cubicBezTo>
                  <a:pt x="164" y="143"/>
                  <a:pt x="164" y="143"/>
                  <a:pt x="164" y="143"/>
                </a:cubicBezTo>
                <a:cubicBezTo>
                  <a:pt x="166" y="141"/>
                  <a:pt x="168" y="140"/>
                  <a:pt x="169" y="138"/>
                </a:cubicBezTo>
                <a:cubicBezTo>
                  <a:pt x="170" y="138"/>
                  <a:pt x="170" y="138"/>
                  <a:pt x="170" y="137"/>
                </a:cubicBezTo>
                <a:cubicBezTo>
                  <a:pt x="172" y="136"/>
                  <a:pt x="173" y="134"/>
                  <a:pt x="175" y="132"/>
                </a:cubicBezTo>
                <a:cubicBezTo>
                  <a:pt x="175" y="132"/>
                  <a:pt x="175" y="132"/>
                  <a:pt x="175" y="132"/>
                </a:cubicBezTo>
                <a:cubicBezTo>
                  <a:pt x="177" y="130"/>
                  <a:pt x="178" y="128"/>
                  <a:pt x="179" y="127"/>
                </a:cubicBezTo>
                <a:cubicBezTo>
                  <a:pt x="179" y="126"/>
                  <a:pt x="180" y="126"/>
                  <a:pt x="180" y="125"/>
                </a:cubicBezTo>
                <a:cubicBezTo>
                  <a:pt x="180" y="125"/>
                  <a:pt x="180" y="125"/>
                  <a:pt x="180" y="125"/>
                </a:cubicBezTo>
                <a:cubicBezTo>
                  <a:pt x="211" y="156"/>
                  <a:pt x="211" y="156"/>
                  <a:pt x="211" y="156"/>
                </a:cubicBezTo>
                <a:cubicBezTo>
                  <a:pt x="182" y="154"/>
                  <a:pt x="182" y="154"/>
                  <a:pt x="182" y="154"/>
                </a:cubicBezTo>
                <a:cubicBezTo>
                  <a:pt x="184" y="183"/>
                  <a:pt x="184" y="183"/>
                  <a:pt x="184" y="183"/>
                </a:cubicBezTo>
                <a:lnTo>
                  <a:pt x="152" y="151"/>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2">
            <a:extLst>
              <a:ext uri="{FF2B5EF4-FFF2-40B4-BE49-F238E27FC236}">
                <a16:creationId xmlns:a16="http://schemas.microsoft.com/office/drawing/2014/main" id="{02649814-DAFD-450A-A68C-5DF3478D65F2}"/>
              </a:ext>
            </a:extLst>
          </p:cNvPr>
          <p:cNvSpPr>
            <a:spLocks noEditPoints="1"/>
          </p:cNvSpPr>
          <p:nvPr/>
        </p:nvSpPr>
        <p:spPr bwMode="auto">
          <a:xfrm rot="1847837">
            <a:off x="11149259" y="2733564"/>
            <a:ext cx="759213" cy="489396"/>
          </a:xfrm>
          <a:custGeom>
            <a:avLst/>
            <a:gdLst>
              <a:gd name="T0" fmla="*/ 222 w 224"/>
              <a:gd name="T1" fmla="*/ 8 h 144"/>
              <a:gd name="T2" fmla="*/ 222 w 224"/>
              <a:gd name="T3" fmla="*/ 0 h 144"/>
              <a:gd name="T4" fmla="*/ 118 w 224"/>
              <a:gd name="T5" fmla="*/ 0 h 144"/>
              <a:gd name="T6" fmla="*/ 68 w 224"/>
              <a:gd name="T7" fmla="*/ 126 h 144"/>
              <a:gd name="T8" fmla="*/ 23 w 224"/>
              <a:gd name="T9" fmla="*/ 52 h 144"/>
              <a:gd name="T10" fmla="*/ 0 w 224"/>
              <a:gd name="T11" fmla="*/ 52 h 144"/>
              <a:gd name="T12" fmla="*/ 0 w 224"/>
              <a:gd name="T13" fmla="*/ 60 h 144"/>
              <a:gd name="T14" fmla="*/ 18 w 224"/>
              <a:gd name="T15" fmla="*/ 60 h 144"/>
              <a:gd name="T16" fmla="*/ 69 w 224"/>
              <a:gd name="T17" fmla="*/ 144 h 144"/>
              <a:gd name="T18" fmla="*/ 124 w 224"/>
              <a:gd name="T19" fmla="*/ 8 h 144"/>
              <a:gd name="T20" fmla="*/ 222 w 224"/>
              <a:gd name="T21" fmla="*/ 8 h 144"/>
              <a:gd name="T22" fmla="*/ 183 w 224"/>
              <a:gd name="T23" fmla="*/ 65 h 144"/>
              <a:gd name="T24" fmla="*/ 150 w 224"/>
              <a:gd name="T25" fmla="*/ 97 h 144"/>
              <a:gd name="T26" fmla="*/ 117 w 224"/>
              <a:gd name="T27" fmla="*/ 65 h 144"/>
              <a:gd name="T28" fmla="*/ 112 w 224"/>
              <a:gd name="T29" fmla="*/ 70 h 144"/>
              <a:gd name="T30" fmla="*/ 144 w 224"/>
              <a:gd name="T31" fmla="*/ 103 h 144"/>
              <a:gd name="T32" fmla="*/ 112 w 224"/>
              <a:gd name="T33" fmla="*/ 135 h 144"/>
              <a:gd name="T34" fmla="*/ 117 w 224"/>
              <a:gd name="T35" fmla="*/ 140 h 144"/>
              <a:gd name="T36" fmla="*/ 150 w 224"/>
              <a:gd name="T37" fmla="*/ 108 h 144"/>
              <a:gd name="T38" fmla="*/ 183 w 224"/>
              <a:gd name="T39" fmla="*/ 140 h 144"/>
              <a:gd name="T40" fmla="*/ 189 w 224"/>
              <a:gd name="T41" fmla="*/ 135 h 144"/>
              <a:gd name="T42" fmla="*/ 156 w 224"/>
              <a:gd name="T43" fmla="*/ 103 h 144"/>
              <a:gd name="T44" fmla="*/ 189 w 224"/>
              <a:gd name="T45" fmla="*/ 70 h 144"/>
              <a:gd name="T46" fmla="*/ 183 w 224"/>
              <a:gd name="T47" fmla="*/ 65 h 144"/>
              <a:gd name="T48" fmla="*/ 211 w 224"/>
              <a:gd name="T49" fmla="*/ 57 h 144"/>
              <a:gd name="T50" fmla="*/ 219 w 224"/>
              <a:gd name="T51" fmla="*/ 50 h 144"/>
              <a:gd name="T52" fmla="*/ 224 w 224"/>
              <a:gd name="T53" fmla="*/ 39 h 144"/>
              <a:gd name="T54" fmla="*/ 220 w 224"/>
              <a:gd name="T55" fmla="*/ 31 h 144"/>
              <a:gd name="T56" fmla="*/ 212 w 224"/>
              <a:gd name="T57" fmla="*/ 29 h 144"/>
              <a:gd name="T58" fmla="*/ 204 w 224"/>
              <a:gd name="T59" fmla="*/ 30 h 144"/>
              <a:gd name="T60" fmla="*/ 200 w 224"/>
              <a:gd name="T61" fmla="*/ 33 h 144"/>
              <a:gd name="T62" fmla="*/ 204 w 224"/>
              <a:gd name="T63" fmla="*/ 38 h 144"/>
              <a:gd name="T64" fmla="*/ 211 w 224"/>
              <a:gd name="T65" fmla="*/ 35 h 144"/>
              <a:gd name="T66" fmla="*/ 217 w 224"/>
              <a:gd name="T67" fmla="*/ 38 h 144"/>
              <a:gd name="T68" fmla="*/ 217 w 224"/>
              <a:gd name="T69" fmla="*/ 42 h 144"/>
              <a:gd name="T70" fmla="*/ 209 w 224"/>
              <a:gd name="T71" fmla="*/ 51 h 144"/>
              <a:gd name="T72" fmla="*/ 200 w 224"/>
              <a:gd name="T73" fmla="*/ 57 h 144"/>
              <a:gd name="T74" fmla="*/ 200 w 224"/>
              <a:gd name="T75" fmla="*/ 64 h 144"/>
              <a:gd name="T76" fmla="*/ 224 w 224"/>
              <a:gd name="T77" fmla="*/ 64 h 144"/>
              <a:gd name="T78" fmla="*/ 224 w 224"/>
              <a:gd name="T79" fmla="*/ 57 h 144"/>
              <a:gd name="T80" fmla="*/ 211 w 224"/>
              <a:gd name="T81" fmla="*/ 5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144">
                <a:moveTo>
                  <a:pt x="222" y="8"/>
                </a:moveTo>
                <a:cubicBezTo>
                  <a:pt x="222" y="0"/>
                  <a:pt x="222" y="0"/>
                  <a:pt x="222" y="0"/>
                </a:cubicBezTo>
                <a:cubicBezTo>
                  <a:pt x="118" y="0"/>
                  <a:pt x="118" y="0"/>
                  <a:pt x="118" y="0"/>
                </a:cubicBezTo>
                <a:cubicBezTo>
                  <a:pt x="68" y="126"/>
                  <a:pt x="68" y="126"/>
                  <a:pt x="68" y="126"/>
                </a:cubicBezTo>
                <a:cubicBezTo>
                  <a:pt x="23" y="52"/>
                  <a:pt x="23" y="52"/>
                  <a:pt x="23" y="52"/>
                </a:cubicBezTo>
                <a:cubicBezTo>
                  <a:pt x="0" y="52"/>
                  <a:pt x="0" y="52"/>
                  <a:pt x="0" y="52"/>
                </a:cubicBezTo>
                <a:cubicBezTo>
                  <a:pt x="0" y="60"/>
                  <a:pt x="0" y="60"/>
                  <a:pt x="0" y="60"/>
                </a:cubicBezTo>
                <a:cubicBezTo>
                  <a:pt x="18" y="60"/>
                  <a:pt x="18" y="60"/>
                  <a:pt x="18" y="60"/>
                </a:cubicBezTo>
                <a:cubicBezTo>
                  <a:pt x="69" y="144"/>
                  <a:pt x="69" y="144"/>
                  <a:pt x="69" y="144"/>
                </a:cubicBezTo>
                <a:cubicBezTo>
                  <a:pt x="124" y="8"/>
                  <a:pt x="124" y="8"/>
                  <a:pt x="124" y="8"/>
                </a:cubicBezTo>
                <a:lnTo>
                  <a:pt x="222" y="8"/>
                </a:lnTo>
                <a:close/>
                <a:moveTo>
                  <a:pt x="183" y="65"/>
                </a:moveTo>
                <a:cubicBezTo>
                  <a:pt x="150" y="97"/>
                  <a:pt x="150" y="97"/>
                  <a:pt x="150" y="97"/>
                </a:cubicBezTo>
                <a:cubicBezTo>
                  <a:pt x="117" y="65"/>
                  <a:pt x="117" y="65"/>
                  <a:pt x="117" y="65"/>
                </a:cubicBezTo>
                <a:cubicBezTo>
                  <a:pt x="112" y="70"/>
                  <a:pt x="112" y="70"/>
                  <a:pt x="112" y="70"/>
                </a:cubicBezTo>
                <a:cubicBezTo>
                  <a:pt x="144" y="103"/>
                  <a:pt x="144" y="103"/>
                  <a:pt x="144" y="103"/>
                </a:cubicBezTo>
                <a:cubicBezTo>
                  <a:pt x="112" y="135"/>
                  <a:pt x="112" y="135"/>
                  <a:pt x="112" y="135"/>
                </a:cubicBezTo>
                <a:cubicBezTo>
                  <a:pt x="117" y="140"/>
                  <a:pt x="117" y="140"/>
                  <a:pt x="117" y="140"/>
                </a:cubicBezTo>
                <a:cubicBezTo>
                  <a:pt x="150" y="108"/>
                  <a:pt x="150" y="108"/>
                  <a:pt x="150" y="108"/>
                </a:cubicBezTo>
                <a:cubicBezTo>
                  <a:pt x="183" y="140"/>
                  <a:pt x="183" y="140"/>
                  <a:pt x="183" y="140"/>
                </a:cubicBezTo>
                <a:cubicBezTo>
                  <a:pt x="189" y="135"/>
                  <a:pt x="189" y="135"/>
                  <a:pt x="189" y="135"/>
                </a:cubicBezTo>
                <a:cubicBezTo>
                  <a:pt x="156" y="103"/>
                  <a:pt x="156" y="103"/>
                  <a:pt x="156" y="103"/>
                </a:cubicBezTo>
                <a:cubicBezTo>
                  <a:pt x="189" y="70"/>
                  <a:pt x="189" y="70"/>
                  <a:pt x="189" y="70"/>
                </a:cubicBezTo>
                <a:lnTo>
                  <a:pt x="183" y="65"/>
                </a:lnTo>
                <a:close/>
                <a:moveTo>
                  <a:pt x="211" y="57"/>
                </a:moveTo>
                <a:cubicBezTo>
                  <a:pt x="213" y="56"/>
                  <a:pt x="216" y="53"/>
                  <a:pt x="219" y="50"/>
                </a:cubicBezTo>
                <a:cubicBezTo>
                  <a:pt x="222" y="47"/>
                  <a:pt x="224" y="43"/>
                  <a:pt x="224" y="39"/>
                </a:cubicBezTo>
                <a:cubicBezTo>
                  <a:pt x="224" y="35"/>
                  <a:pt x="223" y="33"/>
                  <a:pt x="220" y="31"/>
                </a:cubicBezTo>
                <a:cubicBezTo>
                  <a:pt x="218" y="29"/>
                  <a:pt x="215" y="29"/>
                  <a:pt x="212" y="29"/>
                </a:cubicBezTo>
                <a:cubicBezTo>
                  <a:pt x="208" y="29"/>
                  <a:pt x="206" y="29"/>
                  <a:pt x="204" y="30"/>
                </a:cubicBezTo>
                <a:cubicBezTo>
                  <a:pt x="203" y="31"/>
                  <a:pt x="201" y="32"/>
                  <a:pt x="200" y="33"/>
                </a:cubicBezTo>
                <a:cubicBezTo>
                  <a:pt x="204" y="38"/>
                  <a:pt x="204" y="38"/>
                  <a:pt x="204" y="38"/>
                </a:cubicBezTo>
                <a:cubicBezTo>
                  <a:pt x="206" y="36"/>
                  <a:pt x="208" y="35"/>
                  <a:pt x="211" y="35"/>
                </a:cubicBezTo>
                <a:cubicBezTo>
                  <a:pt x="214" y="35"/>
                  <a:pt x="216" y="36"/>
                  <a:pt x="217" y="38"/>
                </a:cubicBezTo>
                <a:cubicBezTo>
                  <a:pt x="218" y="39"/>
                  <a:pt x="218" y="41"/>
                  <a:pt x="217" y="42"/>
                </a:cubicBezTo>
                <a:cubicBezTo>
                  <a:pt x="216" y="44"/>
                  <a:pt x="214" y="47"/>
                  <a:pt x="209" y="51"/>
                </a:cubicBezTo>
                <a:cubicBezTo>
                  <a:pt x="205" y="55"/>
                  <a:pt x="202" y="57"/>
                  <a:pt x="200" y="57"/>
                </a:cubicBezTo>
                <a:cubicBezTo>
                  <a:pt x="200" y="64"/>
                  <a:pt x="200" y="64"/>
                  <a:pt x="200" y="64"/>
                </a:cubicBezTo>
                <a:cubicBezTo>
                  <a:pt x="224" y="64"/>
                  <a:pt x="224" y="64"/>
                  <a:pt x="224" y="64"/>
                </a:cubicBezTo>
                <a:cubicBezTo>
                  <a:pt x="224" y="57"/>
                  <a:pt x="224" y="57"/>
                  <a:pt x="224" y="57"/>
                </a:cubicBezTo>
                <a:lnTo>
                  <a:pt x="211" y="57"/>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2">
            <a:extLst>
              <a:ext uri="{FF2B5EF4-FFF2-40B4-BE49-F238E27FC236}">
                <a16:creationId xmlns:a16="http://schemas.microsoft.com/office/drawing/2014/main" id="{11C533AB-3E3B-46EE-8D1A-A63E588C985D}"/>
              </a:ext>
            </a:extLst>
          </p:cNvPr>
          <p:cNvSpPr>
            <a:spLocks noEditPoints="1"/>
          </p:cNvSpPr>
          <p:nvPr/>
        </p:nvSpPr>
        <p:spPr bwMode="auto">
          <a:xfrm rot="19887004">
            <a:off x="9279587" y="2178052"/>
            <a:ext cx="384221" cy="384221"/>
          </a:xfrm>
          <a:custGeom>
            <a:avLst/>
            <a:gdLst>
              <a:gd name="T0" fmla="*/ 108 w 216"/>
              <a:gd name="T1" fmla="*/ 0 h 216"/>
              <a:gd name="T2" fmla="*/ 32 w 216"/>
              <a:gd name="T3" fmla="*/ 76 h 216"/>
              <a:gd name="T4" fmla="*/ 58 w 216"/>
              <a:gd name="T5" fmla="*/ 130 h 216"/>
              <a:gd name="T6" fmla="*/ 68 w 216"/>
              <a:gd name="T7" fmla="*/ 153 h 216"/>
              <a:gd name="T8" fmla="*/ 88 w 216"/>
              <a:gd name="T9" fmla="*/ 172 h 216"/>
              <a:gd name="T10" fmla="*/ 128 w 216"/>
              <a:gd name="T11" fmla="*/ 172 h 216"/>
              <a:gd name="T12" fmla="*/ 148 w 216"/>
              <a:gd name="T13" fmla="*/ 153 h 216"/>
              <a:gd name="T14" fmla="*/ 158 w 216"/>
              <a:gd name="T15" fmla="*/ 130 h 216"/>
              <a:gd name="T16" fmla="*/ 184 w 216"/>
              <a:gd name="T17" fmla="*/ 76 h 216"/>
              <a:gd name="T18" fmla="*/ 108 w 216"/>
              <a:gd name="T19" fmla="*/ 0 h 216"/>
              <a:gd name="T20" fmla="*/ 153 w 216"/>
              <a:gd name="T21" fmla="*/ 124 h 216"/>
              <a:gd name="T22" fmla="*/ 140 w 216"/>
              <a:gd name="T23" fmla="*/ 153 h 216"/>
              <a:gd name="T24" fmla="*/ 128 w 216"/>
              <a:gd name="T25" fmla="*/ 164 h 216"/>
              <a:gd name="T26" fmla="*/ 88 w 216"/>
              <a:gd name="T27" fmla="*/ 164 h 216"/>
              <a:gd name="T28" fmla="*/ 76 w 216"/>
              <a:gd name="T29" fmla="*/ 153 h 216"/>
              <a:gd name="T30" fmla="*/ 63 w 216"/>
              <a:gd name="T31" fmla="*/ 124 h 216"/>
              <a:gd name="T32" fmla="*/ 40 w 216"/>
              <a:gd name="T33" fmla="*/ 76 h 216"/>
              <a:gd name="T34" fmla="*/ 108 w 216"/>
              <a:gd name="T35" fmla="*/ 8 h 216"/>
              <a:gd name="T36" fmla="*/ 176 w 216"/>
              <a:gd name="T37" fmla="*/ 76 h 216"/>
              <a:gd name="T38" fmla="*/ 153 w 216"/>
              <a:gd name="T39" fmla="*/ 124 h 216"/>
              <a:gd name="T40" fmla="*/ 68 w 216"/>
              <a:gd name="T41" fmla="*/ 204 h 216"/>
              <a:gd name="T42" fmla="*/ 148 w 216"/>
              <a:gd name="T43" fmla="*/ 204 h 216"/>
              <a:gd name="T44" fmla="*/ 148 w 216"/>
              <a:gd name="T45" fmla="*/ 176 h 216"/>
              <a:gd name="T46" fmla="*/ 68 w 216"/>
              <a:gd name="T47" fmla="*/ 176 h 216"/>
              <a:gd name="T48" fmla="*/ 68 w 216"/>
              <a:gd name="T49" fmla="*/ 204 h 216"/>
              <a:gd name="T50" fmla="*/ 76 w 216"/>
              <a:gd name="T51" fmla="*/ 184 h 216"/>
              <a:gd name="T52" fmla="*/ 140 w 216"/>
              <a:gd name="T53" fmla="*/ 184 h 216"/>
              <a:gd name="T54" fmla="*/ 140 w 216"/>
              <a:gd name="T55" fmla="*/ 196 h 216"/>
              <a:gd name="T56" fmla="*/ 76 w 216"/>
              <a:gd name="T57" fmla="*/ 196 h 216"/>
              <a:gd name="T58" fmla="*/ 76 w 216"/>
              <a:gd name="T59" fmla="*/ 184 h 216"/>
              <a:gd name="T60" fmla="*/ 76 w 216"/>
              <a:gd name="T61" fmla="*/ 216 h 216"/>
              <a:gd name="T62" fmla="*/ 140 w 216"/>
              <a:gd name="T63" fmla="*/ 216 h 216"/>
              <a:gd name="T64" fmla="*/ 140 w 216"/>
              <a:gd name="T65" fmla="*/ 208 h 216"/>
              <a:gd name="T66" fmla="*/ 76 w 216"/>
              <a:gd name="T67" fmla="*/ 208 h 216"/>
              <a:gd name="T68" fmla="*/ 76 w 216"/>
              <a:gd name="T69" fmla="*/ 216 h 216"/>
              <a:gd name="T70" fmla="*/ 0 w 216"/>
              <a:gd name="T71" fmla="*/ 72 h 216"/>
              <a:gd name="T72" fmla="*/ 20 w 216"/>
              <a:gd name="T73" fmla="*/ 72 h 216"/>
              <a:gd name="T74" fmla="*/ 20 w 216"/>
              <a:gd name="T75" fmla="*/ 64 h 216"/>
              <a:gd name="T76" fmla="*/ 0 w 216"/>
              <a:gd name="T77" fmla="*/ 64 h 216"/>
              <a:gd name="T78" fmla="*/ 0 w 216"/>
              <a:gd name="T79" fmla="*/ 72 h 216"/>
              <a:gd name="T80" fmla="*/ 174 w 216"/>
              <a:gd name="T81" fmla="*/ 14 h 216"/>
              <a:gd name="T82" fmla="*/ 179 w 216"/>
              <a:gd name="T83" fmla="*/ 20 h 216"/>
              <a:gd name="T84" fmla="*/ 194 w 216"/>
              <a:gd name="T85" fmla="*/ 6 h 216"/>
              <a:gd name="T86" fmla="*/ 189 w 216"/>
              <a:gd name="T87" fmla="*/ 0 h 216"/>
              <a:gd name="T88" fmla="*/ 174 w 216"/>
              <a:gd name="T89" fmla="*/ 14 h 216"/>
              <a:gd name="T90" fmla="*/ 42 w 216"/>
              <a:gd name="T91" fmla="*/ 14 h 216"/>
              <a:gd name="T92" fmla="*/ 27 w 216"/>
              <a:gd name="T93" fmla="*/ 0 h 216"/>
              <a:gd name="T94" fmla="*/ 22 w 216"/>
              <a:gd name="T95" fmla="*/ 6 h 216"/>
              <a:gd name="T96" fmla="*/ 37 w 216"/>
              <a:gd name="T97" fmla="*/ 20 h 216"/>
              <a:gd name="T98" fmla="*/ 42 w 216"/>
              <a:gd name="T99" fmla="*/ 14 h 216"/>
              <a:gd name="T100" fmla="*/ 196 w 216"/>
              <a:gd name="T101" fmla="*/ 64 h 216"/>
              <a:gd name="T102" fmla="*/ 196 w 216"/>
              <a:gd name="T103" fmla="*/ 72 h 216"/>
              <a:gd name="T104" fmla="*/ 216 w 216"/>
              <a:gd name="T105" fmla="*/ 72 h 216"/>
              <a:gd name="T106" fmla="*/ 216 w 216"/>
              <a:gd name="T107" fmla="*/ 64 h 216"/>
              <a:gd name="T108" fmla="*/ 196 w 216"/>
              <a:gd name="T109" fmla="*/ 64 h 216"/>
              <a:gd name="T110" fmla="*/ 52 w 216"/>
              <a:gd name="T111" fmla="*/ 72 h 216"/>
              <a:gd name="T112" fmla="*/ 60 w 216"/>
              <a:gd name="T113" fmla="*/ 72 h 216"/>
              <a:gd name="T114" fmla="*/ 100 w 216"/>
              <a:gd name="T115" fmla="*/ 32 h 216"/>
              <a:gd name="T116" fmla="*/ 100 w 216"/>
              <a:gd name="T117" fmla="*/ 24 h 216"/>
              <a:gd name="T118" fmla="*/ 52 w 216"/>
              <a:gd name="T119" fmla="*/ 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6">
                <a:moveTo>
                  <a:pt x="108" y="0"/>
                </a:moveTo>
                <a:cubicBezTo>
                  <a:pt x="66" y="0"/>
                  <a:pt x="32" y="34"/>
                  <a:pt x="32" y="76"/>
                </a:cubicBezTo>
                <a:cubicBezTo>
                  <a:pt x="32" y="104"/>
                  <a:pt x="57" y="129"/>
                  <a:pt x="58" y="130"/>
                </a:cubicBezTo>
                <a:cubicBezTo>
                  <a:pt x="63" y="135"/>
                  <a:pt x="68" y="146"/>
                  <a:pt x="68" y="153"/>
                </a:cubicBezTo>
                <a:cubicBezTo>
                  <a:pt x="68" y="164"/>
                  <a:pt x="77" y="172"/>
                  <a:pt x="88" y="172"/>
                </a:cubicBezTo>
                <a:cubicBezTo>
                  <a:pt x="128" y="172"/>
                  <a:pt x="128" y="172"/>
                  <a:pt x="128" y="172"/>
                </a:cubicBezTo>
                <a:cubicBezTo>
                  <a:pt x="139" y="172"/>
                  <a:pt x="148" y="164"/>
                  <a:pt x="148" y="153"/>
                </a:cubicBezTo>
                <a:cubicBezTo>
                  <a:pt x="148" y="146"/>
                  <a:pt x="153" y="135"/>
                  <a:pt x="158" y="130"/>
                </a:cubicBezTo>
                <a:cubicBezTo>
                  <a:pt x="159" y="129"/>
                  <a:pt x="184" y="104"/>
                  <a:pt x="184" y="76"/>
                </a:cubicBezTo>
                <a:cubicBezTo>
                  <a:pt x="184" y="34"/>
                  <a:pt x="150" y="0"/>
                  <a:pt x="108" y="0"/>
                </a:cubicBezTo>
                <a:close/>
                <a:moveTo>
                  <a:pt x="153" y="124"/>
                </a:moveTo>
                <a:cubicBezTo>
                  <a:pt x="146" y="131"/>
                  <a:pt x="140" y="144"/>
                  <a:pt x="140" y="153"/>
                </a:cubicBezTo>
                <a:cubicBezTo>
                  <a:pt x="140" y="159"/>
                  <a:pt x="135" y="164"/>
                  <a:pt x="128" y="164"/>
                </a:cubicBezTo>
                <a:cubicBezTo>
                  <a:pt x="88" y="164"/>
                  <a:pt x="88" y="164"/>
                  <a:pt x="88" y="164"/>
                </a:cubicBezTo>
                <a:cubicBezTo>
                  <a:pt x="81" y="164"/>
                  <a:pt x="76" y="159"/>
                  <a:pt x="76" y="153"/>
                </a:cubicBezTo>
                <a:cubicBezTo>
                  <a:pt x="76" y="144"/>
                  <a:pt x="71" y="131"/>
                  <a:pt x="63" y="124"/>
                </a:cubicBezTo>
                <a:cubicBezTo>
                  <a:pt x="63" y="124"/>
                  <a:pt x="40" y="101"/>
                  <a:pt x="40" y="76"/>
                </a:cubicBezTo>
                <a:cubicBezTo>
                  <a:pt x="40" y="39"/>
                  <a:pt x="71" y="8"/>
                  <a:pt x="108" y="8"/>
                </a:cubicBezTo>
                <a:cubicBezTo>
                  <a:pt x="146" y="8"/>
                  <a:pt x="176" y="39"/>
                  <a:pt x="176" y="76"/>
                </a:cubicBezTo>
                <a:cubicBezTo>
                  <a:pt x="176" y="101"/>
                  <a:pt x="153" y="124"/>
                  <a:pt x="153" y="124"/>
                </a:cubicBezTo>
                <a:close/>
                <a:moveTo>
                  <a:pt x="68" y="204"/>
                </a:moveTo>
                <a:cubicBezTo>
                  <a:pt x="148" y="204"/>
                  <a:pt x="148" y="204"/>
                  <a:pt x="148" y="204"/>
                </a:cubicBezTo>
                <a:cubicBezTo>
                  <a:pt x="148" y="176"/>
                  <a:pt x="148" y="176"/>
                  <a:pt x="148" y="176"/>
                </a:cubicBezTo>
                <a:cubicBezTo>
                  <a:pt x="68" y="176"/>
                  <a:pt x="68" y="176"/>
                  <a:pt x="68" y="176"/>
                </a:cubicBezTo>
                <a:lnTo>
                  <a:pt x="68" y="204"/>
                </a:lnTo>
                <a:close/>
                <a:moveTo>
                  <a:pt x="76" y="184"/>
                </a:moveTo>
                <a:cubicBezTo>
                  <a:pt x="140" y="184"/>
                  <a:pt x="140" y="184"/>
                  <a:pt x="140" y="184"/>
                </a:cubicBezTo>
                <a:cubicBezTo>
                  <a:pt x="140" y="196"/>
                  <a:pt x="140" y="196"/>
                  <a:pt x="140" y="196"/>
                </a:cubicBezTo>
                <a:cubicBezTo>
                  <a:pt x="76" y="196"/>
                  <a:pt x="76" y="196"/>
                  <a:pt x="76" y="196"/>
                </a:cubicBezTo>
                <a:lnTo>
                  <a:pt x="76" y="184"/>
                </a:lnTo>
                <a:close/>
                <a:moveTo>
                  <a:pt x="76" y="216"/>
                </a:moveTo>
                <a:cubicBezTo>
                  <a:pt x="140" y="216"/>
                  <a:pt x="140" y="216"/>
                  <a:pt x="140" y="216"/>
                </a:cubicBezTo>
                <a:cubicBezTo>
                  <a:pt x="140" y="208"/>
                  <a:pt x="140" y="208"/>
                  <a:pt x="140" y="208"/>
                </a:cubicBezTo>
                <a:cubicBezTo>
                  <a:pt x="76" y="208"/>
                  <a:pt x="76" y="208"/>
                  <a:pt x="76" y="208"/>
                </a:cubicBezTo>
                <a:lnTo>
                  <a:pt x="76" y="216"/>
                </a:lnTo>
                <a:close/>
                <a:moveTo>
                  <a:pt x="0" y="72"/>
                </a:moveTo>
                <a:cubicBezTo>
                  <a:pt x="20" y="72"/>
                  <a:pt x="20" y="72"/>
                  <a:pt x="20" y="72"/>
                </a:cubicBezTo>
                <a:cubicBezTo>
                  <a:pt x="20" y="64"/>
                  <a:pt x="20" y="64"/>
                  <a:pt x="20" y="64"/>
                </a:cubicBezTo>
                <a:cubicBezTo>
                  <a:pt x="0" y="64"/>
                  <a:pt x="0" y="64"/>
                  <a:pt x="0" y="64"/>
                </a:cubicBezTo>
                <a:lnTo>
                  <a:pt x="0" y="72"/>
                </a:lnTo>
                <a:close/>
                <a:moveTo>
                  <a:pt x="174" y="14"/>
                </a:moveTo>
                <a:cubicBezTo>
                  <a:pt x="179" y="20"/>
                  <a:pt x="179" y="20"/>
                  <a:pt x="179" y="20"/>
                </a:cubicBezTo>
                <a:cubicBezTo>
                  <a:pt x="194" y="6"/>
                  <a:pt x="194" y="6"/>
                  <a:pt x="194" y="6"/>
                </a:cubicBezTo>
                <a:cubicBezTo>
                  <a:pt x="189" y="0"/>
                  <a:pt x="189" y="0"/>
                  <a:pt x="189" y="0"/>
                </a:cubicBezTo>
                <a:lnTo>
                  <a:pt x="174" y="14"/>
                </a:lnTo>
                <a:close/>
                <a:moveTo>
                  <a:pt x="42" y="14"/>
                </a:moveTo>
                <a:cubicBezTo>
                  <a:pt x="27" y="0"/>
                  <a:pt x="27" y="0"/>
                  <a:pt x="27" y="0"/>
                </a:cubicBezTo>
                <a:cubicBezTo>
                  <a:pt x="22" y="6"/>
                  <a:pt x="22" y="6"/>
                  <a:pt x="22" y="6"/>
                </a:cubicBezTo>
                <a:cubicBezTo>
                  <a:pt x="37" y="20"/>
                  <a:pt x="37" y="20"/>
                  <a:pt x="37" y="20"/>
                </a:cubicBezTo>
                <a:lnTo>
                  <a:pt x="42" y="14"/>
                </a:lnTo>
                <a:close/>
                <a:moveTo>
                  <a:pt x="196" y="64"/>
                </a:moveTo>
                <a:cubicBezTo>
                  <a:pt x="196" y="72"/>
                  <a:pt x="196" y="72"/>
                  <a:pt x="196" y="72"/>
                </a:cubicBezTo>
                <a:cubicBezTo>
                  <a:pt x="216" y="72"/>
                  <a:pt x="216" y="72"/>
                  <a:pt x="216" y="72"/>
                </a:cubicBezTo>
                <a:cubicBezTo>
                  <a:pt x="216" y="64"/>
                  <a:pt x="216" y="64"/>
                  <a:pt x="216" y="64"/>
                </a:cubicBezTo>
                <a:lnTo>
                  <a:pt x="196" y="64"/>
                </a:lnTo>
                <a:close/>
                <a:moveTo>
                  <a:pt x="52" y="72"/>
                </a:moveTo>
                <a:cubicBezTo>
                  <a:pt x="60" y="72"/>
                  <a:pt x="60" y="72"/>
                  <a:pt x="60" y="72"/>
                </a:cubicBezTo>
                <a:cubicBezTo>
                  <a:pt x="60" y="50"/>
                  <a:pt x="78" y="32"/>
                  <a:pt x="100" y="32"/>
                </a:cubicBezTo>
                <a:cubicBezTo>
                  <a:pt x="100" y="24"/>
                  <a:pt x="100" y="24"/>
                  <a:pt x="100" y="24"/>
                </a:cubicBezTo>
                <a:cubicBezTo>
                  <a:pt x="74" y="24"/>
                  <a:pt x="52" y="46"/>
                  <a:pt x="52" y="72"/>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5">
            <a:extLst>
              <a:ext uri="{FF2B5EF4-FFF2-40B4-BE49-F238E27FC236}">
                <a16:creationId xmlns:a16="http://schemas.microsoft.com/office/drawing/2014/main" id="{B02C4050-A69D-4016-B7B8-927E0B2C8912}"/>
              </a:ext>
            </a:extLst>
          </p:cNvPr>
          <p:cNvSpPr>
            <a:spLocks noEditPoints="1"/>
          </p:cNvSpPr>
          <p:nvPr/>
        </p:nvSpPr>
        <p:spPr bwMode="auto">
          <a:xfrm rot="887402">
            <a:off x="10728692" y="2028093"/>
            <a:ext cx="193247" cy="326778"/>
          </a:xfrm>
          <a:custGeom>
            <a:avLst/>
            <a:gdLst>
              <a:gd name="T0" fmla="*/ 0 w 128"/>
              <a:gd name="T1" fmla="*/ 16 h 216"/>
              <a:gd name="T2" fmla="*/ 56 w 128"/>
              <a:gd name="T3" fmla="*/ 103 h 216"/>
              <a:gd name="T4" fmla="*/ 56 w 128"/>
              <a:gd name="T5" fmla="*/ 112 h 216"/>
              <a:gd name="T6" fmla="*/ 64 w 128"/>
              <a:gd name="T7" fmla="*/ 112 h 216"/>
              <a:gd name="T8" fmla="*/ 72 w 128"/>
              <a:gd name="T9" fmla="*/ 112 h 216"/>
              <a:gd name="T10" fmla="*/ 72 w 128"/>
              <a:gd name="T11" fmla="*/ 103 h 216"/>
              <a:gd name="T12" fmla="*/ 128 w 128"/>
              <a:gd name="T13" fmla="*/ 16 h 216"/>
              <a:gd name="T14" fmla="*/ 128 w 128"/>
              <a:gd name="T15" fmla="*/ 12 h 216"/>
              <a:gd name="T16" fmla="*/ 0 w 128"/>
              <a:gd name="T17" fmla="*/ 12 h 216"/>
              <a:gd name="T18" fmla="*/ 0 w 128"/>
              <a:gd name="T19" fmla="*/ 16 h 216"/>
              <a:gd name="T20" fmla="*/ 64 w 128"/>
              <a:gd name="T21" fmla="*/ 96 h 216"/>
              <a:gd name="T22" fmla="*/ 20 w 128"/>
              <a:gd name="T23" fmla="*/ 68 h 216"/>
              <a:gd name="T24" fmla="*/ 108 w 128"/>
              <a:gd name="T25" fmla="*/ 68 h 216"/>
              <a:gd name="T26" fmla="*/ 64 w 128"/>
              <a:gd name="T27" fmla="*/ 96 h 216"/>
              <a:gd name="T28" fmla="*/ 120 w 128"/>
              <a:gd name="T29" fmla="*/ 20 h 216"/>
              <a:gd name="T30" fmla="*/ 112 w 128"/>
              <a:gd name="T31" fmla="*/ 60 h 216"/>
              <a:gd name="T32" fmla="*/ 16 w 128"/>
              <a:gd name="T33" fmla="*/ 60 h 216"/>
              <a:gd name="T34" fmla="*/ 16 w 128"/>
              <a:gd name="T35" fmla="*/ 60 h 216"/>
              <a:gd name="T36" fmla="*/ 8 w 128"/>
              <a:gd name="T37" fmla="*/ 20 h 216"/>
              <a:gd name="T38" fmla="*/ 120 w 128"/>
              <a:gd name="T39" fmla="*/ 20 h 216"/>
              <a:gd name="T40" fmla="*/ 0 w 128"/>
              <a:gd name="T41" fmla="*/ 200 h 216"/>
              <a:gd name="T42" fmla="*/ 0 w 128"/>
              <a:gd name="T43" fmla="*/ 204 h 216"/>
              <a:gd name="T44" fmla="*/ 128 w 128"/>
              <a:gd name="T45" fmla="*/ 204 h 216"/>
              <a:gd name="T46" fmla="*/ 128 w 128"/>
              <a:gd name="T47" fmla="*/ 200 h 216"/>
              <a:gd name="T48" fmla="*/ 64 w 128"/>
              <a:gd name="T49" fmla="*/ 112 h 216"/>
              <a:gd name="T50" fmla="*/ 0 w 128"/>
              <a:gd name="T51" fmla="*/ 200 h 216"/>
              <a:gd name="T52" fmla="*/ 68 w 128"/>
              <a:gd name="T53" fmla="*/ 120 h 216"/>
              <a:gd name="T54" fmla="*/ 118 w 128"/>
              <a:gd name="T55" fmla="*/ 177 h 216"/>
              <a:gd name="T56" fmla="*/ 68 w 128"/>
              <a:gd name="T57" fmla="*/ 148 h 216"/>
              <a:gd name="T58" fmla="*/ 68 w 128"/>
              <a:gd name="T59" fmla="*/ 120 h 216"/>
              <a:gd name="T60" fmla="*/ 117 w 128"/>
              <a:gd name="T61" fmla="*/ 187 h 216"/>
              <a:gd name="T62" fmla="*/ 119 w 128"/>
              <a:gd name="T63" fmla="*/ 185 h 216"/>
              <a:gd name="T64" fmla="*/ 120 w 128"/>
              <a:gd name="T65" fmla="*/ 196 h 216"/>
              <a:gd name="T66" fmla="*/ 8 w 128"/>
              <a:gd name="T67" fmla="*/ 196 h 216"/>
              <a:gd name="T68" fmla="*/ 9 w 128"/>
              <a:gd name="T69" fmla="*/ 185 h 216"/>
              <a:gd name="T70" fmla="*/ 11 w 128"/>
              <a:gd name="T71" fmla="*/ 187 h 216"/>
              <a:gd name="T72" fmla="*/ 64 w 128"/>
              <a:gd name="T73" fmla="*/ 156 h 216"/>
              <a:gd name="T74" fmla="*/ 117 w 128"/>
              <a:gd name="T75" fmla="*/ 187 h 216"/>
              <a:gd name="T76" fmla="*/ 60 w 128"/>
              <a:gd name="T77" fmla="*/ 120 h 216"/>
              <a:gd name="T78" fmla="*/ 60 w 128"/>
              <a:gd name="T79" fmla="*/ 148 h 216"/>
              <a:gd name="T80" fmla="*/ 10 w 128"/>
              <a:gd name="T81" fmla="*/ 177 h 216"/>
              <a:gd name="T82" fmla="*/ 60 w 128"/>
              <a:gd name="T83" fmla="*/ 120 h 216"/>
              <a:gd name="T84" fmla="*/ 0 w 128"/>
              <a:gd name="T85" fmla="*/ 0 h 216"/>
              <a:gd name="T86" fmla="*/ 0 w 128"/>
              <a:gd name="T87" fmla="*/ 8 h 216"/>
              <a:gd name="T88" fmla="*/ 128 w 128"/>
              <a:gd name="T89" fmla="*/ 8 h 216"/>
              <a:gd name="T90" fmla="*/ 128 w 128"/>
              <a:gd name="T91" fmla="*/ 0 h 216"/>
              <a:gd name="T92" fmla="*/ 0 w 128"/>
              <a:gd name="T93" fmla="*/ 0 h 216"/>
              <a:gd name="T94" fmla="*/ 0 w 128"/>
              <a:gd name="T95" fmla="*/ 216 h 216"/>
              <a:gd name="T96" fmla="*/ 128 w 128"/>
              <a:gd name="T97" fmla="*/ 216 h 216"/>
              <a:gd name="T98" fmla="*/ 128 w 128"/>
              <a:gd name="T99" fmla="*/ 208 h 216"/>
              <a:gd name="T100" fmla="*/ 0 w 128"/>
              <a:gd name="T101" fmla="*/ 208 h 216"/>
              <a:gd name="T102" fmla="*/ 0 w 128"/>
              <a:gd name="T103"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216">
                <a:moveTo>
                  <a:pt x="0" y="16"/>
                </a:moveTo>
                <a:cubicBezTo>
                  <a:pt x="0" y="67"/>
                  <a:pt x="25" y="99"/>
                  <a:pt x="56" y="103"/>
                </a:cubicBezTo>
                <a:cubicBezTo>
                  <a:pt x="56" y="112"/>
                  <a:pt x="56" y="112"/>
                  <a:pt x="56" y="112"/>
                </a:cubicBezTo>
                <a:cubicBezTo>
                  <a:pt x="64" y="112"/>
                  <a:pt x="64" y="112"/>
                  <a:pt x="64" y="112"/>
                </a:cubicBezTo>
                <a:cubicBezTo>
                  <a:pt x="72" y="112"/>
                  <a:pt x="72" y="112"/>
                  <a:pt x="72" y="112"/>
                </a:cubicBezTo>
                <a:cubicBezTo>
                  <a:pt x="72" y="103"/>
                  <a:pt x="72" y="103"/>
                  <a:pt x="72" y="103"/>
                </a:cubicBezTo>
                <a:cubicBezTo>
                  <a:pt x="104" y="99"/>
                  <a:pt x="128" y="67"/>
                  <a:pt x="128" y="16"/>
                </a:cubicBezTo>
                <a:cubicBezTo>
                  <a:pt x="128" y="12"/>
                  <a:pt x="128" y="12"/>
                  <a:pt x="128" y="12"/>
                </a:cubicBezTo>
                <a:cubicBezTo>
                  <a:pt x="0" y="12"/>
                  <a:pt x="0" y="12"/>
                  <a:pt x="0" y="12"/>
                </a:cubicBezTo>
                <a:lnTo>
                  <a:pt x="0" y="16"/>
                </a:lnTo>
                <a:close/>
                <a:moveTo>
                  <a:pt x="64" y="96"/>
                </a:moveTo>
                <a:cubicBezTo>
                  <a:pt x="46" y="96"/>
                  <a:pt x="30" y="86"/>
                  <a:pt x="20" y="68"/>
                </a:cubicBezTo>
                <a:cubicBezTo>
                  <a:pt x="108" y="68"/>
                  <a:pt x="108" y="68"/>
                  <a:pt x="108" y="68"/>
                </a:cubicBezTo>
                <a:cubicBezTo>
                  <a:pt x="98" y="86"/>
                  <a:pt x="82" y="96"/>
                  <a:pt x="64" y="96"/>
                </a:cubicBezTo>
                <a:close/>
                <a:moveTo>
                  <a:pt x="120" y="20"/>
                </a:moveTo>
                <a:cubicBezTo>
                  <a:pt x="120" y="36"/>
                  <a:pt x="117" y="49"/>
                  <a:pt x="112" y="60"/>
                </a:cubicBezTo>
                <a:cubicBezTo>
                  <a:pt x="16" y="60"/>
                  <a:pt x="16" y="60"/>
                  <a:pt x="16" y="60"/>
                </a:cubicBezTo>
                <a:cubicBezTo>
                  <a:pt x="16" y="60"/>
                  <a:pt x="16" y="60"/>
                  <a:pt x="16" y="60"/>
                </a:cubicBezTo>
                <a:cubicBezTo>
                  <a:pt x="11" y="49"/>
                  <a:pt x="8" y="36"/>
                  <a:pt x="8" y="20"/>
                </a:cubicBezTo>
                <a:lnTo>
                  <a:pt x="120" y="20"/>
                </a:lnTo>
                <a:close/>
                <a:moveTo>
                  <a:pt x="0" y="200"/>
                </a:moveTo>
                <a:cubicBezTo>
                  <a:pt x="0" y="204"/>
                  <a:pt x="0" y="204"/>
                  <a:pt x="0" y="204"/>
                </a:cubicBezTo>
                <a:cubicBezTo>
                  <a:pt x="128" y="204"/>
                  <a:pt x="128" y="204"/>
                  <a:pt x="128" y="204"/>
                </a:cubicBezTo>
                <a:cubicBezTo>
                  <a:pt x="128" y="200"/>
                  <a:pt x="128" y="200"/>
                  <a:pt x="128" y="200"/>
                </a:cubicBezTo>
                <a:cubicBezTo>
                  <a:pt x="128" y="145"/>
                  <a:pt x="99" y="112"/>
                  <a:pt x="64" y="112"/>
                </a:cubicBezTo>
                <a:cubicBezTo>
                  <a:pt x="29" y="112"/>
                  <a:pt x="0" y="145"/>
                  <a:pt x="0" y="200"/>
                </a:cubicBezTo>
                <a:close/>
                <a:moveTo>
                  <a:pt x="68" y="120"/>
                </a:moveTo>
                <a:cubicBezTo>
                  <a:pt x="92" y="122"/>
                  <a:pt x="112" y="142"/>
                  <a:pt x="118" y="177"/>
                </a:cubicBezTo>
                <a:cubicBezTo>
                  <a:pt x="109" y="168"/>
                  <a:pt x="87" y="151"/>
                  <a:pt x="68" y="148"/>
                </a:cubicBezTo>
                <a:lnTo>
                  <a:pt x="68" y="120"/>
                </a:lnTo>
                <a:close/>
                <a:moveTo>
                  <a:pt x="117" y="187"/>
                </a:moveTo>
                <a:cubicBezTo>
                  <a:pt x="119" y="185"/>
                  <a:pt x="119" y="185"/>
                  <a:pt x="119" y="185"/>
                </a:cubicBezTo>
                <a:cubicBezTo>
                  <a:pt x="120" y="188"/>
                  <a:pt x="120" y="192"/>
                  <a:pt x="120" y="196"/>
                </a:cubicBezTo>
                <a:cubicBezTo>
                  <a:pt x="8" y="196"/>
                  <a:pt x="8" y="196"/>
                  <a:pt x="8" y="196"/>
                </a:cubicBezTo>
                <a:cubicBezTo>
                  <a:pt x="8" y="192"/>
                  <a:pt x="8" y="188"/>
                  <a:pt x="9" y="185"/>
                </a:cubicBezTo>
                <a:cubicBezTo>
                  <a:pt x="11" y="187"/>
                  <a:pt x="11" y="187"/>
                  <a:pt x="11" y="187"/>
                </a:cubicBezTo>
                <a:cubicBezTo>
                  <a:pt x="11" y="187"/>
                  <a:pt x="42" y="156"/>
                  <a:pt x="64" y="156"/>
                </a:cubicBezTo>
                <a:cubicBezTo>
                  <a:pt x="86" y="156"/>
                  <a:pt x="117" y="187"/>
                  <a:pt x="117" y="187"/>
                </a:cubicBezTo>
                <a:close/>
                <a:moveTo>
                  <a:pt x="60" y="120"/>
                </a:moveTo>
                <a:cubicBezTo>
                  <a:pt x="60" y="148"/>
                  <a:pt x="60" y="148"/>
                  <a:pt x="60" y="148"/>
                </a:cubicBezTo>
                <a:cubicBezTo>
                  <a:pt x="41" y="151"/>
                  <a:pt x="19" y="168"/>
                  <a:pt x="10" y="177"/>
                </a:cubicBezTo>
                <a:cubicBezTo>
                  <a:pt x="16" y="142"/>
                  <a:pt x="36" y="122"/>
                  <a:pt x="60" y="120"/>
                </a:cubicBezTo>
                <a:close/>
                <a:moveTo>
                  <a:pt x="0" y="0"/>
                </a:moveTo>
                <a:cubicBezTo>
                  <a:pt x="0" y="8"/>
                  <a:pt x="0" y="8"/>
                  <a:pt x="0" y="8"/>
                </a:cubicBezTo>
                <a:cubicBezTo>
                  <a:pt x="128" y="8"/>
                  <a:pt x="128" y="8"/>
                  <a:pt x="128" y="8"/>
                </a:cubicBezTo>
                <a:cubicBezTo>
                  <a:pt x="128" y="0"/>
                  <a:pt x="128" y="0"/>
                  <a:pt x="128" y="0"/>
                </a:cubicBezTo>
                <a:lnTo>
                  <a:pt x="0" y="0"/>
                </a:lnTo>
                <a:close/>
                <a:moveTo>
                  <a:pt x="0" y="216"/>
                </a:moveTo>
                <a:cubicBezTo>
                  <a:pt x="128" y="216"/>
                  <a:pt x="128" y="216"/>
                  <a:pt x="128" y="216"/>
                </a:cubicBezTo>
                <a:cubicBezTo>
                  <a:pt x="128" y="208"/>
                  <a:pt x="128" y="208"/>
                  <a:pt x="128" y="208"/>
                </a:cubicBezTo>
                <a:cubicBezTo>
                  <a:pt x="0" y="208"/>
                  <a:pt x="0" y="208"/>
                  <a:pt x="0" y="208"/>
                </a:cubicBezTo>
                <a:lnTo>
                  <a:pt x="0" y="216"/>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9">
            <a:extLst>
              <a:ext uri="{FF2B5EF4-FFF2-40B4-BE49-F238E27FC236}">
                <a16:creationId xmlns:a16="http://schemas.microsoft.com/office/drawing/2014/main" id="{E66D0E9B-5D87-43D4-94F4-00A95CC4F0AF}"/>
              </a:ext>
            </a:extLst>
          </p:cNvPr>
          <p:cNvSpPr>
            <a:spLocks noEditPoints="1"/>
          </p:cNvSpPr>
          <p:nvPr/>
        </p:nvSpPr>
        <p:spPr bwMode="auto">
          <a:xfrm rot="1677950">
            <a:off x="8460835" y="1308795"/>
            <a:ext cx="388526" cy="341682"/>
          </a:xfrm>
          <a:custGeom>
            <a:avLst/>
            <a:gdLst>
              <a:gd name="T0" fmla="*/ 232 w 232"/>
              <a:gd name="T1" fmla="*/ 165 h 204"/>
              <a:gd name="T2" fmla="*/ 193 w 232"/>
              <a:gd name="T3" fmla="*/ 81 h 204"/>
              <a:gd name="T4" fmla="*/ 32 w 232"/>
              <a:gd name="T5" fmla="*/ 81 h 204"/>
              <a:gd name="T6" fmla="*/ 0 w 232"/>
              <a:gd name="T7" fmla="*/ 165 h 204"/>
              <a:gd name="T8" fmla="*/ 39 w 232"/>
              <a:gd name="T9" fmla="*/ 204 h 204"/>
              <a:gd name="T10" fmla="*/ 113 w 232"/>
              <a:gd name="T11" fmla="*/ 162 h 204"/>
              <a:gd name="T12" fmla="*/ 193 w 232"/>
              <a:gd name="T13" fmla="*/ 204 h 204"/>
              <a:gd name="T14" fmla="*/ 78 w 232"/>
              <a:gd name="T15" fmla="*/ 154 h 204"/>
              <a:gd name="T16" fmla="*/ 50 w 232"/>
              <a:gd name="T17" fmla="*/ 154 h 204"/>
              <a:gd name="T18" fmla="*/ 48 w 232"/>
              <a:gd name="T19" fmla="*/ 129 h 204"/>
              <a:gd name="T20" fmla="*/ 51 w 232"/>
              <a:gd name="T21" fmla="*/ 132 h 204"/>
              <a:gd name="T22" fmla="*/ 57 w 232"/>
              <a:gd name="T23" fmla="*/ 138 h 204"/>
              <a:gd name="T24" fmla="*/ 62 w 232"/>
              <a:gd name="T25" fmla="*/ 143 h 204"/>
              <a:gd name="T26" fmla="*/ 69 w 232"/>
              <a:gd name="T27" fmla="*/ 148 h 204"/>
              <a:gd name="T28" fmla="*/ 76 w 232"/>
              <a:gd name="T29" fmla="*/ 153 h 204"/>
              <a:gd name="T30" fmla="*/ 86 w 232"/>
              <a:gd name="T31" fmla="*/ 148 h 204"/>
              <a:gd name="T32" fmla="*/ 80 w 232"/>
              <a:gd name="T33" fmla="*/ 146 h 204"/>
              <a:gd name="T34" fmla="*/ 74 w 232"/>
              <a:gd name="T35" fmla="*/ 142 h 204"/>
              <a:gd name="T36" fmla="*/ 67 w 232"/>
              <a:gd name="T37" fmla="*/ 137 h 204"/>
              <a:gd name="T38" fmla="*/ 62 w 232"/>
              <a:gd name="T39" fmla="*/ 133 h 204"/>
              <a:gd name="T40" fmla="*/ 58 w 232"/>
              <a:gd name="T41" fmla="*/ 128 h 204"/>
              <a:gd name="T42" fmla="*/ 54 w 232"/>
              <a:gd name="T43" fmla="*/ 123 h 204"/>
              <a:gd name="T44" fmla="*/ 40 w 232"/>
              <a:gd name="T45" fmla="*/ 81 h 204"/>
              <a:gd name="T46" fmla="*/ 186 w 232"/>
              <a:gd name="T47" fmla="*/ 81 h 204"/>
              <a:gd name="T48" fmla="*/ 177 w 232"/>
              <a:gd name="T49" fmla="*/ 116 h 204"/>
              <a:gd name="T50" fmla="*/ 172 w 232"/>
              <a:gd name="T51" fmla="*/ 123 h 204"/>
              <a:gd name="T52" fmla="*/ 168 w 232"/>
              <a:gd name="T53" fmla="*/ 128 h 204"/>
              <a:gd name="T54" fmla="*/ 163 w 232"/>
              <a:gd name="T55" fmla="*/ 133 h 204"/>
              <a:gd name="T56" fmla="*/ 158 w 232"/>
              <a:gd name="T57" fmla="*/ 137 h 204"/>
              <a:gd name="T58" fmla="*/ 149 w 232"/>
              <a:gd name="T59" fmla="*/ 144 h 204"/>
              <a:gd name="T60" fmla="*/ 144 w 232"/>
              <a:gd name="T61" fmla="*/ 146 h 204"/>
              <a:gd name="T62" fmla="*/ 141 w 232"/>
              <a:gd name="T63" fmla="*/ 148 h 204"/>
              <a:gd name="T64" fmla="*/ 86 w 232"/>
              <a:gd name="T65" fmla="*/ 148 h 204"/>
              <a:gd name="T66" fmla="*/ 153 w 232"/>
              <a:gd name="T67" fmla="*/ 151 h 204"/>
              <a:gd name="T68" fmla="*/ 159 w 232"/>
              <a:gd name="T69" fmla="*/ 147 h 204"/>
              <a:gd name="T70" fmla="*/ 164 w 232"/>
              <a:gd name="T71" fmla="*/ 143 h 204"/>
              <a:gd name="T72" fmla="*/ 170 w 232"/>
              <a:gd name="T73" fmla="*/ 137 h 204"/>
              <a:gd name="T74" fmla="*/ 175 w 232"/>
              <a:gd name="T75" fmla="*/ 132 h 204"/>
              <a:gd name="T76" fmla="*/ 180 w 232"/>
              <a:gd name="T77" fmla="*/ 125 h 204"/>
              <a:gd name="T78" fmla="*/ 211 w 232"/>
              <a:gd name="T79" fmla="*/ 156 h 204"/>
              <a:gd name="T80" fmla="*/ 184 w 232"/>
              <a:gd name="T81"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04">
                <a:moveTo>
                  <a:pt x="190" y="162"/>
                </a:moveTo>
                <a:cubicBezTo>
                  <a:pt x="232" y="165"/>
                  <a:pt x="232" y="165"/>
                  <a:pt x="232" y="165"/>
                </a:cubicBezTo>
                <a:cubicBezTo>
                  <a:pt x="185" y="118"/>
                  <a:pt x="185" y="118"/>
                  <a:pt x="185" y="118"/>
                </a:cubicBezTo>
                <a:cubicBezTo>
                  <a:pt x="190" y="107"/>
                  <a:pt x="193" y="94"/>
                  <a:pt x="193" y="81"/>
                </a:cubicBezTo>
                <a:cubicBezTo>
                  <a:pt x="193" y="36"/>
                  <a:pt x="157" y="0"/>
                  <a:pt x="113" y="0"/>
                </a:cubicBezTo>
                <a:cubicBezTo>
                  <a:pt x="68" y="0"/>
                  <a:pt x="32" y="36"/>
                  <a:pt x="32" y="81"/>
                </a:cubicBezTo>
                <a:cubicBezTo>
                  <a:pt x="32" y="96"/>
                  <a:pt x="36" y="110"/>
                  <a:pt x="44" y="122"/>
                </a:cubicBezTo>
                <a:cubicBezTo>
                  <a:pt x="0" y="165"/>
                  <a:pt x="0" y="165"/>
                  <a:pt x="0" y="165"/>
                </a:cubicBezTo>
                <a:cubicBezTo>
                  <a:pt x="42" y="162"/>
                  <a:pt x="42" y="162"/>
                  <a:pt x="42" y="162"/>
                </a:cubicBezTo>
                <a:cubicBezTo>
                  <a:pt x="39" y="204"/>
                  <a:pt x="39" y="204"/>
                  <a:pt x="39" y="204"/>
                </a:cubicBezTo>
                <a:cubicBezTo>
                  <a:pt x="86" y="157"/>
                  <a:pt x="86" y="157"/>
                  <a:pt x="86" y="157"/>
                </a:cubicBezTo>
                <a:cubicBezTo>
                  <a:pt x="94" y="160"/>
                  <a:pt x="103" y="162"/>
                  <a:pt x="113" y="162"/>
                </a:cubicBezTo>
                <a:cubicBezTo>
                  <a:pt x="124" y="162"/>
                  <a:pt x="135" y="159"/>
                  <a:pt x="144" y="155"/>
                </a:cubicBezTo>
                <a:cubicBezTo>
                  <a:pt x="193" y="204"/>
                  <a:pt x="193" y="204"/>
                  <a:pt x="193" y="204"/>
                </a:cubicBezTo>
                <a:lnTo>
                  <a:pt x="190" y="162"/>
                </a:lnTo>
                <a:close/>
                <a:moveTo>
                  <a:pt x="78" y="154"/>
                </a:moveTo>
                <a:cubicBezTo>
                  <a:pt x="48" y="183"/>
                  <a:pt x="48" y="183"/>
                  <a:pt x="48" y="183"/>
                </a:cubicBezTo>
                <a:cubicBezTo>
                  <a:pt x="50" y="154"/>
                  <a:pt x="50" y="154"/>
                  <a:pt x="50" y="154"/>
                </a:cubicBezTo>
                <a:cubicBezTo>
                  <a:pt x="21" y="156"/>
                  <a:pt x="21" y="156"/>
                  <a:pt x="21" y="156"/>
                </a:cubicBezTo>
                <a:cubicBezTo>
                  <a:pt x="48" y="129"/>
                  <a:pt x="48" y="129"/>
                  <a:pt x="48" y="129"/>
                </a:cubicBezTo>
                <a:cubicBezTo>
                  <a:pt x="49" y="129"/>
                  <a:pt x="49" y="130"/>
                  <a:pt x="50" y="131"/>
                </a:cubicBezTo>
                <a:cubicBezTo>
                  <a:pt x="50" y="132"/>
                  <a:pt x="51" y="132"/>
                  <a:pt x="51" y="132"/>
                </a:cubicBezTo>
                <a:cubicBezTo>
                  <a:pt x="52" y="134"/>
                  <a:pt x="54" y="136"/>
                  <a:pt x="55" y="137"/>
                </a:cubicBezTo>
                <a:cubicBezTo>
                  <a:pt x="56" y="138"/>
                  <a:pt x="56" y="138"/>
                  <a:pt x="57" y="138"/>
                </a:cubicBezTo>
                <a:cubicBezTo>
                  <a:pt x="58" y="140"/>
                  <a:pt x="60" y="142"/>
                  <a:pt x="62" y="143"/>
                </a:cubicBezTo>
                <a:cubicBezTo>
                  <a:pt x="62" y="143"/>
                  <a:pt x="62" y="143"/>
                  <a:pt x="62" y="143"/>
                </a:cubicBezTo>
                <a:cubicBezTo>
                  <a:pt x="64" y="145"/>
                  <a:pt x="65" y="146"/>
                  <a:pt x="67" y="147"/>
                </a:cubicBezTo>
                <a:cubicBezTo>
                  <a:pt x="68" y="148"/>
                  <a:pt x="68" y="148"/>
                  <a:pt x="69" y="148"/>
                </a:cubicBezTo>
                <a:cubicBezTo>
                  <a:pt x="70" y="149"/>
                  <a:pt x="72" y="150"/>
                  <a:pt x="74" y="151"/>
                </a:cubicBezTo>
                <a:cubicBezTo>
                  <a:pt x="75" y="152"/>
                  <a:pt x="75" y="152"/>
                  <a:pt x="76" y="153"/>
                </a:cubicBezTo>
                <a:cubicBezTo>
                  <a:pt x="77" y="153"/>
                  <a:pt x="77" y="153"/>
                  <a:pt x="78" y="154"/>
                </a:cubicBezTo>
                <a:close/>
                <a:moveTo>
                  <a:pt x="86" y="148"/>
                </a:moveTo>
                <a:cubicBezTo>
                  <a:pt x="85" y="148"/>
                  <a:pt x="83" y="147"/>
                  <a:pt x="82" y="147"/>
                </a:cubicBezTo>
                <a:cubicBezTo>
                  <a:pt x="81" y="146"/>
                  <a:pt x="81" y="146"/>
                  <a:pt x="80" y="146"/>
                </a:cubicBezTo>
                <a:cubicBezTo>
                  <a:pt x="79" y="145"/>
                  <a:pt x="78" y="145"/>
                  <a:pt x="77" y="144"/>
                </a:cubicBezTo>
                <a:cubicBezTo>
                  <a:pt x="76" y="143"/>
                  <a:pt x="75" y="143"/>
                  <a:pt x="74" y="142"/>
                </a:cubicBezTo>
                <a:cubicBezTo>
                  <a:pt x="73" y="142"/>
                  <a:pt x="73" y="141"/>
                  <a:pt x="72" y="141"/>
                </a:cubicBezTo>
                <a:cubicBezTo>
                  <a:pt x="70" y="140"/>
                  <a:pt x="68" y="138"/>
                  <a:pt x="67" y="137"/>
                </a:cubicBezTo>
                <a:cubicBezTo>
                  <a:pt x="66" y="137"/>
                  <a:pt x="66" y="136"/>
                  <a:pt x="66" y="136"/>
                </a:cubicBezTo>
                <a:cubicBezTo>
                  <a:pt x="65" y="135"/>
                  <a:pt x="63" y="134"/>
                  <a:pt x="62" y="133"/>
                </a:cubicBezTo>
                <a:cubicBezTo>
                  <a:pt x="62" y="132"/>
                  <a:pt x="61" y="132"/>
                  <a:pt x="60" y="131"/>
                </a:cubicBezTo>
                <a:cubicBezTo>
                  <a:pt x="60" y="130"/>
                  <a:pt x="59" y="129"/>
                  <a:pt x="58" y="128"/>
                </a:cubicBezTo>
                <a:cubicBezTo>
                  <a:pt x="57" y="127"/>
                  <a:pt x="57" y="127"/>
                  <a:pt x="56" y="126"/>
                </a:cubicBezTo>
                <a:cubicBezTo>
                  <a:pt x="55" y="125"/>
                  <a:pt x="55" y="124"/>
                  <a:pt x="54" y="123"/>
                </a:cubicBezTo>
                <a:cubicBezTo>
                  <a:pt x="53" y="122"/>
                  <a:pt x="53" y="122"/>
                  <a:pt x="52" y="121"/>
                </a:cubicBezTo>
                <a:cubicBezTo>
                  <a:pt x="45" y="109"/>
                  <a:pt x="40" y="95"/>
                  <a:pt x="40" y="81"/>
                </a:cubicBezTo>
                <a:cubicBezTo>
                  <a:pt x="40" y="41"/>
                  <a:pt x="73" y="8"/>
                  <a:pt x="113" y="8"/>
                </a:cubicBezTo>
                <a:cubicBezTo>
                  <a:pt x="153" y="8"/>
                  <a:pt x="186" y="41"/>
                  <a:pt x="186" y="81"/>
                </a:cubicBezTo>
                <a:cubicBezTo>
                  <a:pt x="186" y="93"/>
                  <a:pt x="182" y="105"/>
                  <a:pt x="177" y="115"/>
                </a:cubicBezTo>
                <a:cubicBezTo>
                  <a:pt x="177" y="116"/>
                  <a:pt x="177" y="116"/>
                  <a:pt x="177" y="116"/>
                </a:cubicBezTo>
                <a:cubicBezTo>
                  <a:pt x="176" y="117"/>
                  <a:pt x="175" y="119"/>
                  <a:pt x="174" y="121"/>
                </a:cubicBezTo>
                <a:cubicBezTo>
                  <a:pt x="173" y="121"/>
                  <a:pt x="173" y="122"/>
                  <a:pt x="172" y="123"/>
                </a:cubicBezTo>
                <a:cubicBezTo>
                  <a:pt x="171" y="124"/>
                  <a:pt x="170" y="125"/>
                  <a:pt x="169" y="126"/>
                </a:cubicBezTo>
                <a:cubicBezTo>
                  <a:pt x="169" y="127"/>
                  <a:pt x="168" y="128"/>
                  <a:pt x="168" y="128"/>
                </a:cubicBezTo>
                <a:cubicBezTo>
                  <a:pt x="167" y="129"/>
                  <a:pt x="166" y="130"/>
                  <a:pt x="165" y="131"/>
                </a:cubicBezTo>
                <a:cubicBezTo>
                  <a:pt x="164" y="132"/>
                  <a:pt x="164" y="133"/>
                  <a:pt x="163" y="133"/>
                </a:cubicBezTo>
                <a:cubicBezTo>
                  <a:pt x="162" y="134"/>
                  <a:pt x="161" y="135"/>
                  <a:pt x="160" y="136"/>
                </a:cubicBezTo>
                <a:cubicBezTo>
                  <a:pt x="160" y="136"/>
                  <a:pt x="159" y="137"/>
                  <a:pt x="158" y="137"/>
                </a:cubicBezTo>
                <a:cubicBezTo>
                  <a:pt x="158" y="138"/>
                  <a:pt x="157" y="139"/>
                  <a:pt x="156" y="139"/>
                </a:cubicBezTo>
                <a:cubicBezTo>
                  <a:pt x="154" y="141"/>
                  <a:pt x="151" y="143"/>
                  <a:pt x="149" y="144"/>
                </a:cubicBezTo>
                <a:cubicBezTo>
                  <a:pt x="149" y="144"/>
                  <a:pt x="149" y="144"/>
                  <a:pt x="149" y="144"/>
                </a:cubicBezTo>
                <a:cubicBezTo>
                  <a:pt x="147" y="145"/>
                  <a:pt x="146" y="146"/>
                  <a:pt x="144" y="146"/>
                </a:cubicBezTo>
                <a:cubicBezTo>
                  <a:pt x="144" y="147"/>
                  <a:pt x="143" y="147"/>
                  <a:pt x="142" y="147"/>
                </a:cubicBezTo>
                <a:cubicBezTo>
                  <a:pt x="141" y="148"/>
                  <a:pt x="141" y="148"/>
                  <a:pt x="141" y="148"/>
                </a:cubicBezTo>
                <a:cubicBezTo>
                  <a:pt x="132" y="152"/>
                  <a:pt x="123" y="154"/>
                  <a:pt x="113" y="154"/>
                </a:cubicBezTo>
                <a:cubicBezTo>
                  <a:pt x="103" y="154"/>
                  <a:pt x="94" y="152"/>
                  <a:pt x="86" y="148"/>
                </a:cubicBezTo>
                <a:close/>
                <a:moveTo>
                  <a:pt x="152" y="151"/>
                </a:moveTo>
                <a:cubicBezTo>
                  <a:pt x="152" y="151"/>
                  <a:pt x="153" y="151"/>
                  <a:pt x="153" y="151"/>
                </a:cubicBezTo>
                <a:cubicBezTo>
                  <a:pt x="155" y="150"/>
                  <a:pt x="156" y="149"/>
                  <a:pt x="157" y="148"/>
                </a:cubicBezTo>
                <a:cubicBezTo>
                  <a:pt x="158" y="148"/>
                  <a:pt x="158" y="147"/>
                  <a:pt x="159" y="147"/>
                </a:cubicBezTo>
                <a:cubicBezTo>
                  <a:pt x="161" y="146"/>
                  <a:pt x="162" y="145"/>
                  <a:pt x="163" y="144"/>
                </a:cubicBezTo>
                <a:cubicBezTo>
                  <a:pt x="164" y="143"/>
                  <a:pt x="164" y="143"/>
                  <a:pt x="164" y="143"/>
                </a:cubicBezTo>
                <a:cubicBezTo>
                  <a:pt x="166" y="141"/>
                  <a:pt x="168" y="140"/>
                  <a:pt x="169" y="138"/>
                </a:cubicBezTo>
                <a:cubicBezTo>
                  <a:pt x="170" y="138"/>
                  <a:pt x="170" y="138"/>
                  <a:pt x="170" y="137"/>
                </a:cubicBezTo>
                <a:cubicBezTo>
                  <a:pt x="172" y="136"/>
                  <a:pt x="173" y="134"/>
                  <a:pt x="175" y="132"/>
                </a:cubicBezTo>
                <a:cubicBezTo>
                  <a:pt x="175" y="132"/>
                  <a:pt x="175" y="132"/>
                  <a:pt x="175" y="132"/>
                </a:cubicBezTo>
                <a:cubicBezTo>
                  <a:pt x="177" y="130"/>
                  <a:pt x="178" y="128"/>
                  <a:pt x="179" y="127"/>
                </a:cubicBezTo>
                <a:cubicBezTo>
                  <a:pt x="179" y="126"/>
                  <a:pt x="180" y="126"/>
                  <a:pt x="180" y="125"/>
                </a:cubicBezTo>
                <a:cubicBezTo>
                  <a:pt x="180" y="125"/>
                  <a:pt x="180" y="125"/>
                  <a:pt x="180" y="125"/>
                </a:cubicBezTo>
                <a:cubicBezTo>
                  <a:pt x="211" y="156"/>
                  <a:pt x="211" y="156"/>
                  <a:pt x="211" y="156"/>
                </a:cubicBezTo>
                <a:cubicBezTo>
                  <a:pt x="182" y="154"/>
                  <a:pt x="182" y="154"/>
                  <a:pt x="182" y="154"/>
                </a:cubicBezTo>
                <a:cubicBezTo>
                  <a:pt x="184" y="183"/>
                  <a:pt x="184" y="183"/>
                  <a:pt x="184" y="183"/>
                </a:cubicBezTo>
                <a:lnTo>
                  <a:pt x="152" y="151"/>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a:extLst>
              <a:ext uri="{FF2B5EF4-FFF2-40B4-BE49-F238E27FC236}">
                <a16:creationId xmlns:a16="http://schemas.microsoft.com/office/drawing/2014/main" id="{065DFE9A-8D5C-4A6F-870A-12C80F7F781D}"/>
              </a:ext>
            </a:extLst>
          </p:cNvPr>
          <p:cNvSpPr>
            <a:spLocks noEditPoints="1"/>
          </p:cNvSpPr>
          <p:nvPr/>
        </p:nvSpPr>
        <p:spPr bwMode="auto">
          <a:xfrm rot="16200000">
            <a:off x="8343058" y="393836"/>
            <a:ext cx="395175" cy="394072"/>
          </a:xfrm>
          <a:custGeom>
            <a:avLst/>
            <a:gdLst>
              <a:gd name="T0" fmla="*/ 195 w 196"/>
              <a:gd name="T1" fmla="*/ 69 h 196"/>
              <a:gd name="T2" fmla="*/ 193 w 196"/>
              <a:gd name="T3" fmla="*/ 68 h 196"/>
              <a:gd name="T4" fmla="*/ 193 w 196"/>
              <a:gd name="T5" fmla="*/ 67 h 196"/>
              <a:gd name="T6" fmla="*/ 142 w 196"/>
              <a:gd name="T7" fmla="*/ 54 h 196"/>
              <a:gd name="T8" fmla="*/ 129 w 196"/>
              <a:gd name="T9" fmla="*/ 3 h 196"/>
              <a:gd name="T10" fmla="*/ 128 w 196"/>
              <a:gd name="T11" fmla="*/ 3 h 196"/>
              <a:gd name="T12" fmla="*/ 128 w 196"/>
              <a:gd name="T13" fmla="*/ 1 h 196"/>
              <a:gd name="T14" fmla="*/ 122 w 196"/>
              <a:gd name="T15" fmla="*/ 1 h 196"/>
              <a:gd name="T16" fmla="*/ 21 w 196"/>
              <a:gd name="T17" fmla="*/ 102 h 196"/>
              <a:gd name="T18" fmla="*/ 21 w 196"/>
              <a:gd name="T19" fmla="*/ 102 h 196"/>
              <a:gd name="T20" fmla="*/ 20 w 196"/>
              <a:gd name="T21" fmla="*/ 103 h 196"/>
              <a:gd name="T22" fmla="*/ 20 w 196"/>
              <a:gd name="T23" fmla="*/ 104 h 196"/>
              <a:gd name="T24" fmla="*/ 20 w 196"/>
              <a:gd name="T25" fmla="*/ 104 h 196"/>
              <a:gd name="T26" fmla="*/ 0 w 196"/>
              <a:gd name="T27" fmla="*/ 191 h 196"/>
              <a:gd name="T28" fmla="*/ 1 w 196"/>
              <a:gd name="T29" fmla="*/ 195 h 196"/>
              <a:gd name="T30" fmla="*/ 5 w 196"/>
              <a:gd name="T31" fmla="*/ 196 h 196"/>
              <a:gd name="T32" fmla="*/ 92 w 196"/>
              <a:gd name="T33" fmla="*/ 176 h 196"/>
              <a:gd name="T34" fmla="*/ 92 w 196"/>
              <a:gd name="T35" fmla="*/ 176 h 196"/>
              <a:gd name="T36" fmla="*/ 93 w 196"/>
              <a:gd name="T37" fmla="*/ 176 h 196"/>
              <a:gd name="T38" fmla="*/ 94 w 196"/>
              <a:gd name="T39" fmla="*/ 175 h 196"/>
              <a:gd name="T40" fmla="*/ 94 w 196"/>
              <a:gd name="T41" fmla="*/ 175 h 196"/>
              <a:gd name="T42" fmla="*/ 195 w 196"/>
              <a:gd name="T43" fmla="*/ 74 h 196"/>
              <a:gd name="T44" fmla="*/ 195 w 196"/>
              <a:gd name="T45" fmla="*/ 69 h 196"/>
              <a:gd name="T46" fmla="*/ 91 w 196"/>
              <a:gd name="T47" fmla="*/ 167 h 196"/>
              <a:gd name="T48" fmla="*/ 84 w 196"/>
              <a:gd name="T49" fmla="*/ 160 h 196"/>
              <a:gd name="T50" fmla="*/ 63 w 196"/>
              <a:gd name="T51" fmla="*/ 139 h 196"/>
              <a:gd name="T52" fmla="*/ 140 w 196"/>
              <a:gd name="T53" fmla="*/ 62 h 196"/>
              <a:gd name="T54" fmla="*/ 184 w 196"/>
              <a:gd name="T55" fmla="*/ 73 h 196"/>
              <a:gd name="T56" fmla="*/ 91 w 196"/>
              <a:gd name="T57" fmla="*/ 167 h 196"/>
              <a:gd name="T58" fmla="*/ 123 w 196"/>
              <a:gd name="T59" fmla="*/ 12 h 196"/>
              <a:gd name="T60" fmla="*/ 134 w 196"/>
              <a:gd name="T61" fmla="*/ 56 h 196"/>
              <a:gd name="T62" fmla="*/ 57 w 196"/>
              <a:gd name="T63" fmla="*/ 133 h 196"/>
              <a:gd name="T64" fmla="*/ 29 w 196"/>
              <a:gd name="T65" fmla="*/ 105 h 196"/>
              <a:gd name="T66" fmla="*/ 123 w 196"/>
              <a:gd name="T67" fmla="*/ 12 h 196"/>
              <a:gd name="T68" fmla="*/ 15 w 196"/>
              <a:gd name="T69" fmla="*/ 163 h 196"/>
              <a:gd name="T70" fmla="*/ 33 w 196"/>
              <a:gd name="T71" fmla="*/ 181 h 196"/>
              <a:gd name="T72" fmla="*/ 9 w 196"/>
              <a:gd name="T73" fmla="*/ 187 h 196"/>
              <a:gd name="T74" fmla="*/ 15 w 196"/>
              <a:gd name="T75" fmla="*/ 163 h 196"/>
              <a:gd name="T76" fmla="*/ 42 w 196"/>
              <a:gd name="T77" fmla="*/ 179 h 196"/>
              <a:gd name="T78" fmla="*/ 17 w 196"/>
              <a:gd name="T79" fmla="*/ 154 h 196"/>
              <a:gd name="T80" fmla="*/ 26 w 196"/>
              <a:gd name="T81" fmla="*/ 113 h 196"/>
              <a:gd name="T82" fmla="*/ 55 w 196"/>
              <a:gd name="T83" fmla="*/ 141 h 196"/>
              <a:gd name="T84" fmla="*/ 55 w 196"/>
              <a:gd name="T85" fmla="*/ 142 h 196"/>
              <a:gd name="T86" fmla="*/ 55 w 196"/>
              <a:gd name="T87" fmla="*/ 142 h 196"/>
              <a:gd name="T88" fmla="*/ 62 w 196"/>
              <a:gd name="T89" fmla="*/ 149 h 196"/>
              <a:gd name="T90" fmla="*/ 83 w 196"/>
              <a:gd name="T91" fmla="*/ 170 h 196"/>
              <a:gd name="T92" fmla="*/ 42 w 196"/>
              <a:gd name="T93" fmla="*/ 17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196">
                <a:moveTo>
                  <a:pt x="195" y="69"/>
                </a:moveTo>
                <a:cubicBezTo>
                  <a:pt x="194" y="68"/>
                  <a:pt x="194" y="68"/>
                  <a:pt x="193" y="68"/>
                </a:cubicBezTo>
                <a:cubicBezTo>
                  <a:pt x="193" y="67"/>
                  <a:pt x="193" y="67"/>
                  <a:pt x="193" y="67"/>
                </a:cubicBezTo>
                <a:cubicBezTo>
                  <a:pt x="142" y="54"/>
                  <a:pt x="142" y="54"/>
                  <a:pt x="142" y="54"/>
                </a:cubicBezTo>
                <a:cubicBezTo>
                  <a:pt x="129" y="3"/>
                  <a:pt x="129" y="3"/>
                  <a:pt x="129" y="3"/>
                </a:cubicBezTo>
                <a:cubicBezTo>
                  <a:pt x="128" y="3"/>
                  <a:pt x="128" y="3"/>
                  <a:pt x="128" y="3"/>
                </a:cubicBezTo>
                <a:cubicBezTo>
                  <a:pt x="128" y="2"/>
                  <a:pt x="128" y="2"/>
                  <a:pt x="128" y="1"/>
                </a:cubicBezTo>
                <a:cubicBezTo>
                  <a:pt x="126" y="0"/>
                  <a:pt x="123" y="0"/>
                  <a:pt x="122" y="1"/>
                </a:cubicBezTo>
                <a:cubicBezTo>
                  <a:pt x="21" y="102"/>
                  <a:pt x="21" y="102"/>
                  <a:pt x="21" y="102"/>
                </a:cubicBezTo>
                <a:cubicBezTo>
                  <a:pt x="21" y="102"/>
                  <a:pt x="21" y="102"/>
                  <a:pt x="21" y="102"/>
                </a:cubicBezTo>
                <a:cubicBezTo>
                  <a:pt x="20" y="103"/>
                  <a:pt x="20" y="103"/>
                  <a:pt x="20" y="103"/>
                </a:cubicBezTo>
                <a:cubicBezTo>
                  <a:pt x="20" y="104"/>
                  <a:pt x="20" y="104"/>
                  <a:pt x="20" y="104"/>
                </a:cubicBezTo>
                <a:cubicBezTo>
                  <a:pt x="20" y="104"/>
                  <a:pt x="20" y="104"/>
                  <a:pt x="20" y="104"/>
                </a:cubicBezTo>
                <a:cubicBezTo>
                  <a:pt x="0" y="191"/>
                  <a:pt x="0" y="191"/>
                  <a:pt x="0" y="191"/>
                </a:cubicBezTo>
                <a:cubicBezTo>
                  <a:pt x="0" y="192"/>
                  <a:pt x="0" y="194"/>
                  <a:pt x="1" y="195"/>
                </a:cubicBezTo>
                <a:cubicBezTo>
                  <a:pt x="2" y="196"/>
                  <a:pt x="4" y="196"/>
                  <a:pt x="5" y="196"/>
                </a:cubicBezTo>
                <a:cubicBezTo>
                  <a:pt x="92" y="176"/>
                  <a:pt x="92" y="176"/>
                  <a:pt x="92" y="176"/>
                </a:cubicBezTo>
                <a:cubicBezTo>
                  <a:pt x="92" y="176"/>
                  <a:pt x="92" y="176"/>
                  <a:pt x="92" y="176"/>
                </a:cubicBezTo>
                <a:cubicBezTo>
                  <a:pt x="92" y="176"/>
                  <a:pt x="93" y="176"/>
                  <a:pt x="93" y="176"/>
                </a:cubicBezTo>
                <a:cubicBezTo>
                  <a:pt x="93" y="176"/>
                  <a:pt x="93" y="176"/>
                  <a:pt x="94" y="175"/>
                </a:cubicBezTo>
                <a:cubicBezTo>
                  <a:pt x="94" y="175"/>
                  <a:pt x="94" y="175"/>
                  <a:pt x="94" y="175"/>
                </a:cubicBezTo>
                <a:cubicBezTo>
                  <a:pt x="195" y="74"/>
                  <a:pt x="195" y="74"/>
                  <a:pt x="195" y="74"/>
                </a:cubicBezTo>
                <a:cubicBezTo>
                  <a:pt x="196" y="73"/>
                  <a:pt x="196" y="70"/>
                  <a:pt x="195" y="69"/>
                </a:cubicBezTo>
                <a:close/>
                <a:moveTo>
                  <a:pt x="91" y="167"/>
                </a:moveTo>
                <a:cubicBezTo>
                  <a:pt x="84" y="160"/>
                  <a:pt x="84" y="160"/>
                  <a:pt x="84" y="160"/>
                </a:cubicBezTo>
                <a:cubicBezTo>
                  <a:pt x="63" y="139"/>
                  <a:pt x="63" y="139"/>
                  <a:pt x="63" y="139"/>
                </a:cubicBezTo>
                <a:cubicBezTo>
                  <a:pt x="140" y="62"/>
                  <a:pt x="140" y="62"/>
                  <a:pt x="140" y="62"/>
                </a:cubicBezTo>
                <a:cubicBezTo>
                  <a:pt x="184" y="73"/>
                  <a:pt x="184" y="73"/>
                  <a:pt x="184" y="73"/>
                </a:cubicBezTo>
                <a:lnTo>
                  <a:pt x="91" y="167"/>
                </a:lnTo>
                <a:close/>
                <a:moveTo>
                  <a:pt x="123" y="12"/>
                </a:moveTo>
                <a:cubicBezTo>
                  <a:pt x="134" y="56"/>
                  <a:pt x="134" y="56"/>
                  <a:pt x="134" y="56"/>
                </a:cubicBezTo>
                <a:cubicBezTo>
                  <a:pt x="57" y="133"/>
                  <a:pt x="57" y="133"/>
                  <a:pt x="57" y="133"/>
                </a:cubicBezTo>
                <a:cubicBezTo>
                  <a:pt x="29" y="105"/>
                  <a:pt x="29" y="105"/>
                  <a:pt x="29" y="105"/>
                </a:cubicBezTo>
                <a:lnTo>
                  <a:pt x="123" y="12"/>
                </a:lnTo>
                <a:close/>
                <a:moveTo>
                  <a:pt x="15" y="163"/>
                </a:moveTo>
                <a:cubicBezTo>
                  <a:pt x="33" y="181"/>
                  <a:pt x="33" y="181"/>
                  <a:pt x="33" y="181"/>
                </a:cubicBezTo>
                <a:cubicBezTo>
                  <a:pt x="9" y="187"/>
                  <a:pt x="9" y="187"/>
                  <a:pt x="9" y="187"/>
                </a:cubicBezTo>
                <a:lnTo>
                  <a:pt x="15" y="163"/>
                </a:lnTo>
                <a:close/>
                <a:moveTo>
                  <a:pt x="42" y="179"/>
                </a:moveTo>
                <a:cubicBezTo>
                  <a:pt x="17" y="154"/>
                  <a:pt x="17" y="154"/>
                  <a:pt x="17" y="154"/>
                </a:cubicBezTo>
                <a:cubicBezTo>
                  <a:pt x="26" y="113"/>
                  <a:pt x="26" y="113"/>
                  <a:pt x="26" y="113"/>
                </a:cubicBezTo>
                <a:cubicBezTo>
                  <a:pt x="55" y="141"/>
                  <a:pt x="55" y="141"/>
                  <a:pt x="55" y="141"/>
                </a:cubicBezTo>
                <a:cubicBezTo>
                  <a:pt x="55" y="142"/>
                  <a:pt x="55" y="142"/>
                  <a:pt x="55" y="142"/>
                </a:cubicBezTo>
                <a:cubicBezTo>
                  <a:pt x="55" y="142"/>
                  <a:pt x="55" y="142"/>
                  <a:pt x="55" y="142"/>
                </a:cubicBezTo>
                <a:cubicBezTo>
                  <a:pt x="62" y="149"/>
                  <a:pt x="62" y="149"/>
                  <a:pt x="62" y="149"/>
                </a:cubicBezTo>
                <a:cubicBezTo>
                  <a:pt x="83" y="170"/>
                  <a:pt x="83" y="170"/>
                  <a:pt x="83" y="170"/>
                </a:cubicBezTo>
                <a:lnTo>
                  <a:pt x="42" y="179"/>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2">
            <a:extLst>
              <a:ext uri="{FF2B5EF4-FFF2-40B4-BE49-F238E27FC236}">
                <a16:creationId xmlns:a16="http://schemas.microsoft.com/office/drawing/2014/main" id="{61BA5A37-BFAE-4C94-BFF2-AAC0FF93BBDD}"/>
              </a:ext>
            </a:extLst>
          </p:cNvPr>
          <p:cNvSpPr>
            <a:spLocks noEditPoints="1"/>
          </p:cNvSpPr>
          <p:nvPr/>
        </p:nvSpPr>
        <p:spPr bwMode="auto">
          <a:xfrm>
            <a:off x="8973685" y="4178918"/>
            <a:ext cx="397497" cy="434290"/>
          </a:xfrm>
          <a:custGeom>
            <a:avLst/>
            <a:gdLst>
              <a:gd name="T0" fmla="*/ 112 w 118"/>
              <a:gd name="T1" fmla="*/ 26 h 112"/>
              <a:gd name="T2" fmla="*/ 95 w 118"/>
              <a:gd name="T3" fmla="*/ 20 h 112"/>
              <a:gd name="T4" fmla="*/ 95 w 118"/>
              <a:gd name="T5" fmla="*/ 16 h 112"/>
              <a:gd name="T6" fmla="*/ 95 w 118"/>
              <a:gd name="T7" fmla="*/ 12 h 112"/>
              <a:gd name="T8" fmla="*/ 83 w 118"/>
              <a:gd name="T9" fmla="*/ 0 h 112"/>
              <a:gd name="T10" fmla="*/ 35 w 118"/>
              <a:gd name="T11" fmla="*/ 0 h 112"/>
              <a:gd name="T12" fmla="*/ 23 w 118"/>
              <a:gd name="T13" fmla="*/ 12 h 112"/>
              <a:gd name="T14" fmla="*/ 23 w 118"/>
              <a:gd name="T15" fmla="*/ 16 h 112"/>
              <a:gd name="T16" fmla="*/ 23 w 118"/>
              <a:gd name="T17" fmla="*/ 20 h 112"/>
              <a:gd name="T18" fmla="*/ 6 w 118"/>
              <a:gd name="T19" fmla="*/ 26 h 112"/>
              <a:gd name="T20" fmla="*/ 3 w 118"/>
              <a:gd name="T21" fmla="*/ 45 h 112"/>
              <a:gd name="T22" fmla="*/ 24 w 118"/>
              <a:gd name="T23" fmla="*/ 58 h 112"/>
              <a:gd name="T24" fmla="*/ 55 w 118"/>
              <a:gd name="T25" fmla="*/ 88 h 112"/>
              <a:gd name="T26" fmla="*/ 55 w 118"/>
              <a:gd name="T27" fmla="*/ 88 h 112"/>
              <a:gd name="T28" fmla="*/ 55 w 118"/>
              <a:gd name="T29" fmla="*/ 104 h 112"/>
              <a:gd name="T30" fmla="*/ 47 w 118"/>
              <a:gd name="T31" fmla="*/ 104 h 112"/>
              <a:gd name="T32" fmla="*/ 43 w 118"/>
              <a:gd name="T33" fmla="*/ 108 h 112"/>
              <a:gd name="T34" fmla="*/ 47 w 118"/>
              <a:gd name="T35" fmla="*/ 112 h 112"/>
              <a:gd name="T36" fmla="*/ 71 w 118"/>
              <a:gd name="T37" fmla="*/ 112 h 112"/>
              <a:gd name="T38" fmla="*/ 75 w 118"/>
              <a:gd name="T39" fmla="*/ 108 h 112"/>
              <a:gd name="T40" fmla="*/ 71 w 118"/>
              <a:gd name="T41" fmla="*/ 104 h 112"/>
              <a:gd name="T42" fmla="*/ 63 w 118"/>
              <a:gd name="T43" fmla="*/ 104 h 112"/>
              <a:gd name="T44" fmla="*/ 63 w 118"/>
              <a:gd name="T45" fmla="*/ 88 h 112"/>
              <a:gd name="T46" fmla="*/ 63 w 118"/>
              <a:gd name="T47" fmla="*/ 88 h 112"/>
              <a:gd name="T48" fmla="*/ 94 w 118"/>
              <a:gd name="T49" fmla="*/ 58 h 112"/>
              <a:gd name="T50" fmla="*/ 115 w 118"/>
              <a:gd name="T51" fmla="*/ 45 h 112"/>
              <a:gd name="T52" fmla="*/ 112 w 118"/>
              <a:gd name="T53" fmla="*/ 26 h 112"/>
              <a:gd name="T54" fmla="*/ 11 w 118"/>
              <a:gd name="T55" fmla="*/ 42 h 112"/>
              <a:gd name="T56" fmla="*/ 12 w 118"/>
              <a:gd name="T57" fmla="*/ 31 h 112"/>
              <a:gd name="T58" fmla="*/ 23 w 118"/>
              <a:gd name="T59" fmla="*/ 28 h 112"/>
              <a:gd name="T60" fmla="*/ 23 w 118"/>
              <a:gd name="T61" fmla="*/ 48 h 112"/>
              <a:gd name="T62" fmla="*/ 23 w 118"/>
              <a:gd name="T63" fmla="*/ 50 h 112"/>
              <a:gd name="T64" fmla="*/ 11 w 118"/>
              <a:gd name="T65" fmla="*/ 42 h 112"/>
              <a:gd name="T66" fmla="*/ 87 w 118"/>
              <a:gd name="T67" fmla="*/ 16 h 112"/>
              <a:gd name="T68" fmla="*/ 87 w 118"/>
              <a:gd name="T69" fmla="*/ 48 h 112"/>
              <a:gd name="T70" fmla="*/ 59 w 118"/>
              <a:gd name="T71" fmla="*/ 80 h 112"/>
              <a:gd name="T72" fmla="*/ 31 w 118"/>
              <a:gd name="T73" fmla="*/ 48 h 112"/>
              <a:gd name="T74" fmla="*/ 31 w 118"/>
              <a:gd name="T75" fmla="*/ 16 h 112"/>
              <a:gd name="T76" fmla="*/ 31 w 118"/>
              <a:gd name="T77" fmla="*/ 12 h 112"/>
              <a:gd name="T78" fmla="*/ 35 w 118"/>
              <a:gd name="T79" fmla="*/ 8 h 112"/>
              <a:gd name="T80" fmla="*/ 83 w 118"/>
              <a:gd name="T81" fmla="*/ 8 h 112"/>
              <a:gd name="T82" fmla="*/ 87 w 118"/>
              <a:gd name="T83" fmla="*/ 12 h 112"/>
              <a:gd name="T84" fmla="*/ 87 w 118"/>
              <a:gd name="T85" fmla="*/ 16 h 112"/>
              <a:gd name="T86" fmla="*/ 107 w 118"/>
              <a:gd name="T87" fmla="*/ 42 h 112"/>
              <a:gd name="T88" fmla="*/ 95 w 118"/>
              <a:gd name="T89" fmla="*/ 50 h 112"/>
              <a:gd name="T90" fmla="*/ 95 w 118"/>
              <a:gd name="T91" fmla="*/ 48 h 112"/>
              <a:gd name="T92" fmla="*/ 95 w 118"/>
              <a:gd name="T93" fmla="*/ 28 h 112"/>
              <a:gd name="T94" fmla="*/ 106 w 118"/>
              <a:gd name="T95" fmla="*/ 31 h 112"/>
              <a:gd name="T96" fmla="*/ 107 w 118"/>
              <a:gd name="T97" fmla="*/ 4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 h="112">
                <a:moveTo>
                  <a:pt x="112" y="26"/>
                </a:moveTo>
                <a:cubicBezTo>
                  <a:pt x="108" y="22"/>
                  <a:pt x="102" y="19"/>
                  <a:pt x="95" y="20"/>
                </a:cubicBezTo>
                <a:cubicBezTo>
                  <a:pt x="95" y="16"/>
                  <a:pt x="95" y="16"/>
                  <a:pt x="95" y="16"/>
                </a:cubicBezTo>
                <a:cubicBezTo>
                  <a:pt x="95" y="12"/>
                  <a:pt x="95" y="12"/>
                  <a:pt x="95" y="12"/>
                </a:cubicBezTo>
                <a:cubicBezTo>
                  <a:pt x="95" y="5"/>
                  <a:pt x="90" y="0"/>
                  <a:pt x="83" y="0"/>
                </a:cubicBezTo>
                <a:cubicBezTo>
                  <a:pt x="35" y="0"/>
                  <a:pt x="35" y="0"/>
                  <a:pt x="35" y="0"/>
                </a:cubicBezTo>
                <a:cubicBezTo>
                  <a:pt x="28" y="0"/>
                  <a:pt x="23" y="5"/>
                  <a:pt x="23" y="12"/>
                </a:cubicBezTo>
                <a:cubicBezTo>
                  <a:pt x="23" y="16"/>
                  <a:pt x="23" y="16"/>
                  <a:pt x="23" y="16"/>
                </a:cubicBezTo>
                <a:cubicBezTo>
                  <a:pt x="23" y="20"/>
                  <a:pt x="23" y="20"/>
                  <a:pt x="23" y="20"/>
                </a:cubicBezTo>
                <a:cubicBezTo>
                  <a:pt x="16" y="19"/>
                  <a:pt x="10" y="22"/>
                  <a:pt x="6" y="26"/>
                </a:cubicBezTo>
                <a:cubicBezTo>
                  <a:pt x="1" y="32"/>
                  <a:pt x="0" y="39"/>
                  <a:pt x="3" y="45"/>
                </a:cubicBezTo>
                <a:cubicBezTo>
                  <a:pt x="7" y="53"/>
                  <a:pt x="14" y="57"/>
                  <a:pt x="24" y="58"/>
                </a:cubicBezTo>
                <a:cubicBezTo>
                  <a:pt x="28" y="74"/>
                  <a:pt x="40" y="86"/>
                  <a:pt x="55" y="88"/>
                </a:cubicBezTo>
                <a:cubicBezTo>
                  <a:pt x="55" y="88"/>
                  <a:pt x="55" y="88"/>
                  <a:pt x="55" y="88"/>
                </a:cubicBezTo>
                <a:cubicBezTo>
                  <a:pt x="55" y="104"/>
                  <a:pt x="55" y="104"/>
                  <a:pt x="55" y="104"/>
                </a:cubicBezTo>
                <a:cubicBezTo>
                  <a:pt x="47" y="104"/>
                  <a:pt x="47" y="104"/>
                  <a:pt x="47" y="104"/>
                </a:cubicBezTo>
                <a:cubicBezTo>
                  <a:pt x="45" y="104"/>
                  <a:pt x="43" y="106"/>
                  <a:pt x="43" y="108"/>
                </a:cubicBezTo>
                <a:cubicBezTo>
                  <a:pt x="43" y="110"/>
                  <a:pt x="45" y="112"/>
                  <a:pt x="47" y="112"/>
                </a:cubicBezTo>
                <a:cubicBezTo>
                  <a:pt x="71" y="112"/>
                  <a:pt x="71" y="112"/>
                  <a:pt x="71" y="112"/>
                </a:cubicBezTo>
                <a:cubicBezTo>
                  <a:pt x="73" y="112"/>
                  <a:pt x="75" y="110"/>
                  <a:pt x="75" y="108"/>
                </a:cubicBezTo>
                <a:cubicBezTo>
                  <a:pt x="75" y="106"/>
                  <a:pt x="73" y="104"/>
                  <a:pt x="71" y="104"/>
                </a:cubicBezTo>
                <a:cubicBezTo>
                  <a:pt x="63" y="104"/>
                  <a:pt x="63" y="104"/>
                  <a:pt x="63" y="104"/>
                </a:cubicBezTo>
                <a:cubicBezTo>
                  <a:pt x="63" y="88"/>
                  <a:pt x="63" y="88"/>
                  <a:pt x="63" y="88"/>
                </a:cubicBezTo>
                <a:cubicBezTo>
                  <a:pt x="63" y="88"/>
                  <a:pt x="63" y="88"/>
                  <a:pt x="63" y="88"/>
                </a:cubicBezTo>
                <a:cubicBezTo>
                  <a:pt x="78" y="86"/>
                  <a:pt x="90" y="74"/>
                  <a:pt x="94" y="58"/>
                </a:cubicBezTo>
                <a:cubicBezTo>
                  <a:pt x="104" y="57"/>
                  <a:pt x="111" y="53"/>
                  <a:pt x="115" y="45"/>
                </a:cubicBezTo>
                <a:cubicBezTo>
                  <a:pt x="118" y="39"/>
                  <a:pt x="117" y="32"/>
                  <a:pt x="112" y="26"/>
                </a:cubicBezTo>
                <a:close/>
                <a:moveTo>
                  <a:pt x="11" y="42"/>
                </a:moveTo>
                <a:cubicBezTo>
                  <a:pt x="9" y="39"/>
                  <a:pt x="9" y="34"/>
                  <a:pt x="12" y="31"/>
                </a:cubicBezTo>
                <a:cubicBezTo>
                  <a:pt x="14" y="29"/>
                  <a:pt x="18" y="28"/>
                  <a:pt x="23" y="28"/>
                </a:cubicBezTo>
                <a:cubicBezTo>
                  <a:pt x="23" y="48"/>
                  <a:pt x="23" y="48"/>
                  <a:pt x="23" y="48"/>
                </a:cubicBezTo>
                <a:cubicBezTo>
                  <a:pt x="23" y="49"/>
                  <a:pt x="23" y="49"/>
                  <a:pt x="23" y="50"/>
                </a:cubicBezTo>
                <a:cubicBezTo>
                  <a:pt x="17" y="49"/>
                  <a:pt x="13" y="46"/>
                  <a:pt x="11" y="42"/>
                </a:cubicBezTo>
                <a:close/>
                <a:moveTo>
                  <a:pt x="87" y="16"/>
                </a:moveTo>
                <a:cubicBezTo>
                  <a:pt x="87" y="48"/>
                  <a:pt x="87" y="48"/>
                  <a:pt x="87" y="48"/>
                </a:cubicBezTo>
                <a:cubicBezTo>
                  <a:pt x="87" y="66"/>
                  <a:pt x="74" y="80"/>
                  <a:pt x="59" y="80"/>
                </a:cubicBezTo>
                <a:cubicBezTo>
                  <a:pt x="44" y="80"/>
                  <a:pt x="31" y="66"/>
                  <a:pt x="31" y="48"/>
                </a:cubicBezTo>
                <a:cubicBezTo>
                  <a:pt x="31" y="16"/>
                  <a:pt x="31" y="16"/>
                  <a:pt x="31" y="16"/>
                </a:cubicBezTo>
                <a:cubicBezTo>
                  <a:pt x="31" y="12"/>
                  <a:pt x="31" y="12"/>
                  <a:pt x="31" y="12"/>
                </a:cubicBezTo>
                <a:cubicBezTo>
                  <a:pt x="31" y="10"/>
                  <a:pt x="33" y="8"/>
                  <a:pt x="35" y="8"/>
                </a:cubicBezTo>
                <a:cubicBezTo>
                  <a:pt x="83" y="8"/>
                  <a:pt x="83" y="8"/>
                  <a:pt x="83" y="8"/>
                </a:cubicBezTo>
                <a:cubicBezTo>
                  <a:pt x="85" y="8"/>
                  <a:pt x="87" y="10"/>
                  <a:pt x="87" y="12"/>
                </a:cubicBezTo>
                <a:lnTo>
                  <a:pt x="87" y="16"/>
                </a:lnTo>
                <a:close/>
                <a:moveTo>
                  <a:pt x="107" y="42"/>
                </a:moveTo>
                <a:cubicBezTo>
                  <a:pt x="105" y="46"/>
                  <a:pt x="101" y="49"/>
                  <a:pt x="95" y="50"/>
                </a:cubicBezTo>
                <a:cubicBezTo>
                  <a:pt x="95" y="49"/>
                  <a:pt x="95" y="49"/>
                  <a:pt x="95" y="48"/>
                </a:cubicBezTo>
                <a:cubicBezTo>
                  <a:pt x="95" y="28"/>
                  <a:pt x="95" y="28"/>
                  <a:pt x="95" y="28"/>
                </a:cubicBezTo>
                <a:cubicBezTo>
                  <a:pt x="100" y="28"/>
                  <a:pt x="104" y="29"/>
                  <a:pt x="106" y="31"/>
                </a:cubicBezTo>
                <a:cubicBezTo>
                  <a:pt x="109" y="34"/>
                  <a:pt x="109" y="39"/>
                  <a:pt x="107" y="42"/>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pPr lvl="0"/>
            <a:endParaRPr lang="id-ID"/>
          </a:p>
        </p:txBody>
      </p:sp>
    </p:spTree>
    <p:extLst>
      <p:ext uri="{BB962C8B-B14F-4D97-AF65-F5344CB8AC3E}">
        <p14:creationId xmlns:p14="http://schemas.microsoft.com/office/powerpoint/2010/main" val="3831254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D43F-8DA1-4CC4-8062-EC649F1D94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F296F8-20BF-4EBA-B2AB-B29EEEBCE4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A4461C-C854-4C3C-AD99-CEB130D8C3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DA20DF-F723-496D-8901-5F4861A0441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41F0D83-CA21-4A44-B404-6B5AE0AA4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53886-5C03-451D-A588-F6403661F07F}"/>
              </a:ext>
            </a:extLst>
          </p:cNvPr>
          <p:cNvSpPr>
            <a:spLocks noGrp="1"/>
          </p:cNvSpPr>
          <p:nvPr>
            <p:ph type="sldNum" sz="quarter" idx="12"/>
          </p:nvPr>
        </p:nvSpPr>
        <p:spPr/>
        <p:txBody>
          <a:bodyPr/>
          <a:lstStyle/>
          <a:p>
            <a:fld id="{E8966962-541E-404F-828C-14181D5CE596}" type="slidenum">
              <a:rPr lang="en-US" smtClean="0"/>
              <a:t>‹#›</a:t>
            </a:fld>
            <a:endParaRPr lang="en-US"/>
          </a:p>
        </p:txBody>
      </p:sp>
      <p:sp>
        <p:nvSpPr>
          <p:cNvPr id="8" name="Freeform 25">
            <a:extLst>
              <a:ext uri="{FF2B5EF4-FFF2-40B4-BE49-F238E27FC236}">
                <a16:creationId xmlns:a16="http://schemas.microsoft.com/office/drawing/2014/main" id="{FD277F44-9AF3-40D2-B1DC-49726A8C12E4}"/>
              </a:ext>
            </a:extLst>
          </p:cNvPr>
          <p:cNvSpPr>
            <a:spLocks noEditPoints="1"/>
          </p:cNvSpPr>
          <p:nvPr/>
        </p:nvSpPr>
        <p:spPr bwMode="auto">
          <a:xfrm rot="887402">
            <a:off x="11857916" y="787781"/>
            <a:ext cx="194203" cy="328395"/>
          </a:xfrm>
          <a:custGeom>
            <a:avLst/>
            <a:gdLst>
              <a:gd name="T0" fmla="*/ 0 w 128"/>
              <a:gd name="T1" fmla="*/ 16 h 216"/>
              <a:gd name="T2" fmla="*/ 56 w 128"/>
              <a:gd name="T3" fmla="*/ 103 h 216"/>
              <a:gd name="T4" fmla="*/ 56 w 128"/>
              <a:gd name="T5" fmla="*/ 112 h 216"/>
              <a:gd name="T6" fmla="*/ 64 w 128"/>
              <a:gd name="T7" fmla="*/ 112 h 216"/>
              <a:gd name="T8" fmla="*/ 72 w 128"/>
              <a:gd name="T9" fmla="*/ 112 h 216"/>
              <a:gd name="T10" fmla="*/ 72 w 128"/>
              <a:gd name="T11" fmla="*/ 103 h 216"/>
              <a:gd name="T12" fmla="*/ 128 w 128"/>
              <a:gd name="T13" fmla="*/ 16 h 216"/>
              <a:gd name="T14" fmla="*/ 128 w 128"/>
              <a:gd name="T15" fmla="*/ 12 h 216"/>
              <a:gd name="T16" fmla="*/ 0 w 128"/>
              <a:gd name="T17" fmla="*/ 12 h 216"/>
              <a:gd name="T18" fmla="*/ 0 w 128"/>
              <a:gd name="T19" fmla="*/ 16 h 216"/>
              <a:gd name="T20" fmla="*/ 64 w 128"/>
              <a:gd name="T21" fmla="*/ 96 h 216"/>
              <a:gd name="T22" fmla="*/ 20 w 128"/>
              <a:gd name="T23" fmla="*/ 68 h 216"/>
              <a:gd name="T24" fmla="*/ 108 w 128"/>
              <a:gd name="T25" fmla="*/ 68 h 216"/>
              <a:gd name="T26" fmla="*/ 64 w 128"/>
              <a:gd name="T27" fmla="*/ 96 h 216"/>
              <a:gd name="T28" fmla="*/ 120 w 128"/>
              <a:gd name="T29" fmla="*/ 20 h 216"/>
              <a:gd name="T30" fmla="*/ 112 w 128"/>
              <a:gd name="T31" fmla="*/ 60 h 216"/>
              <a:gd name="T32" fmla="*/ 16 w 128"/>
              <a:gd name="T33" fmla="*/ 60 h 216"/>
              <a:gd name="T34" fmla="*/ 16 w 128"/>
              <a:gd name="T35" fmla="*/ 60 h 216"/>
              <a:gd name="T36" fmla="*/ 8 w 128"/>
              <a:gd name="T37" fmla="*/ 20 h 216"/>
              <a:gd name="T38" fmla="*/ 120 w 128"/>
              <a:gd name="T39" fmla="*/ 20 h 216"/>
              <a:gd name="T40" fmla="*/ 0 w 128"/>
              <a:gd name="T41" fmla="*/ 200 h 216"/>
              <a:gd name="T42" fmla="*/ 0 w 128"/>
              <a:gd name="T43" fmla="*/ 204 h 216"/>
              <a:gd name="T44" fmla="*/ 128 w 128"/>
              <a:gd name="T45" fmla="*/ 204 h 216"/>
              <a:gd name="T46" fmla="*/ 128 w 128"/>
              <a:gd name="T47" fmla="*/ 200 h 216"/>
              <a:gd name="T48" fmla="*/ 64 w 128"/>
              <a:gd name="T49" fmla="*/ 112 h 216"/>
              <a:gd name="T50" fmla="*/ 0 w 128"/>
              <a:gd name="T51" fmla="*/ 200 h 216"/>
              <a:gd name="T52" fmla="*/ 68 w 128"/>
              <a:gd name="T53" fmla="*/ 120 h 216"/>
              <a:gd name="T54" fmla="*/ 118 w 128"/>
              <a:gd name="T55" fmla="*/ 177 h 216"/>
              <a:gd name="T56" fmla="*/ 68 w 128"/>
              <a:gd name="T57" fmla="*/ 148 h 216"/>
              <a:gd name="T58" fmla="*/ 68 w 128"/>
              <a:gd name="T59" fmla="*/ 120 h 216"/>
              <a:gd name="T60" fmla="*/ 117 w 128"/>
              <a:gd name="T61" fmla="*/ 187 h 216"/>
              <a:gd name="T62" fmla="*/ 119 w 128"/>
              <a:gd name="T63" fmla="*/ 185 h 216"/>
              <a:gd name="T64" fmla="*/ 120 w 128"/>
              <a:gd name="T65" fmla="*/ 196 h 216"/>
              <a:gd name="T66" fmla="*/ 8 w 128"/>
              <a:gd name="T67" fmla="*/ 196 h 216"/>
              <a:gd name="T68" fmla="*/ 9 w 128"/>
              <a:gd name="T69" fmla="*/ 185 h 216"/>
              <a:gd name="T70" fmla="*/ 11 w 128"/>
              <a:gd name="T71" fmla="*/ 187 h 216"/>
              <a:gd name="T72" fmla="*/ 64 w 128"/>
              <a:gd name="T73" fmla="*/ 156 h 216"/>
              <a:gd name="T74" fmla="*/ 117 w 128"/>
              <a:gd name="T75" fmla="*/ 187 h 216"/>
              <a:gd name="T76" fmla="*/ 60 w 128"/>
              <a:gd name="T77" fmla="*/ 120 h 216"/>
              <a:gd name="T78" fmla="*/ 60 w 128"/>
              <a:gd name="T79" fmla="*/ 148 h 216"/>
              <a:gd name="T80" fmla="*/ 10 w 128"/>
              <a:gd name="T81" fmla="*/ 177 h 216"/>
              <a:gd name="T82" fmla="*/ 60 w 128"/>
              <a:gd name="T83" fmla="*/ 120 h 216"/>
              <a:gd name="T84" fmla="*/ 0 w 128"/>
              <a:gd name="T85" fmla="*/ 0 h 216"/>
              <a:gd name="T86" fmla="*/ 0 w 128"/>
              <a:gd name="T87" fmla="*/ 8 h 216"/>
              <a:gd name="T88" fmla="*/ 128 w 128"/>
              <a:gd name="T89" fmla="*/ 8 h 216"/>
              <a:gd name="T90" fmla="*/ 128 w 128"/>
              <a:gd name="T91" fmla="*/ 0 h 216"/>
              <a:gd name="T92" fmla="*/ 0 w 128"/>
              <a:gd name="T93" fmla="*/ 0 h 216"/>
              <a:gd name="T94" fmla="*/ 0 w 128"/>
              <a:gd name="T95" fmla="*/ 216 h 216"/>
              <a:gd name="T96" fmla="*/ 128 w 128"/>
              <a:gd name="T97" fmla="*/ 216 h 216"/>
              <a:gd name="T98" fmla="*/ 128 w 128"/>
              <a:gd name="T99" fmla="*/ 208 h 216"/>
              <a:gd name="T100" fmla="*/ 0 w 128"/>
              <a:gd name="T101" fmla="*/ 208 h 216"/>
              <a:gd name="T102" fmla="*/ 0 w 128"/>
              <a:gd name="T103"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216">
                <a:moveTo>
                  <a:pt x="0" y="16"/>
                </a:moveTo>
                <a:cubicBezTo>
                  <a:pt x="0" y="67"/>
                  <a:pt x="25" y="99"/>
                  <a:pt x="56" y="103"/>
                </a:cubicBezTo>
                <a:cubicBezTo>
                  <a:pt x="56" y="112"/>
                  <a:pt x="56" y="112"/>
                  <a:pt x="56" y="112"/>
                </a:cubicBezTo>
                <a:cubicBezTo>
                  <a:pt x="64" y="112"/>
                  <a:pt x="64" y="112"/>
                  <a:pt x="64" y="112"/>
                </a:cubicBezTo>
                <a:cubicBezTo>
                  <a:pt x="72" y="112"/>
                  <a:pt x="72" y="112"/>
                  <a:pt x="72" y="112"/>
                </a:cubicBezTo>
                <a:cubicBezTo>
                  <a:pt x="72" y="103"/>
                  <a:pt x="72" y="103"/>
                  <a:pt x="72" y="103"/>
                </a:cubicBezTo>
                <a:cubicBezTo>
                  <a:pt x="104" y="99"/>
                  <a:pt x="128" y="67"/>
                  <a:pt x="128" y="16"/>
                </a:cubicBezTo>
                <a:cubicBezTo>
                  <a:pt x="128" y="12"/>
                  <a:pt x="128" y="12"/>
                  <a:pt x="128" y="12"/>
                </a:cubicBezTo>
                <a:cubicBezTo>
                  <a:pt x="0" y="12"/>
                  <a:pt x="0" y="12"/>
                  <a:pt x="0" y="12"/>
                </a:cubicBezTo>
                <a:lnTo>
                  <a:pt x="0" y="16"/>
                </a:lnTo>
                <a:close/>
                <a:moveTo>
                  <a:pt x="64" y="96"/>
                </a:moveTo>
                <a:cubicBezTo>
                  <a:pt x="46" y="96"/>
                  <a:pt x="30" y="86"/>
                  <a:pt x="20" y="68"/>
                </a:cubicBezTo>
                <a:cubicBezTo>
                  <a:pt x="108" y="68"/>
                  <a:pt x="108" y="68"/>
                  <a:pt x="108" y="68"/>
                </a:cubicBezTo>
                <a:cubicBezTo>
                  <a:pt x="98" y="86"/>
                  <a:pt x="82" y="96"/>
                  <a:pt x="64" y="96"/>
                </a:cubicBezTo>
                <a:close/>
                <a:moveTo>
                  <a:pt x="120" y="20"/>
                </a:moveTo>
                <a:cubicBezTo>
                  <a:pt x="120" y="36"/>
                  <a:pt x="117" y="49"/>
                  <a:pt x="112" y="60"/>
                </a:cubicBezTo>
                <a:cubicBezTo>
                  <a:pt x="16" y="60"/>
                  <a:pt x="16" y="60"/>
                  <a:pt x="16" y="60"/>
                </a:cubicBezTo>
                <a:cubicBezTo>
                  <a:pt x="16" y="60"/>
                  <a:pt x="16" y="60"/>
                  <a:pt x="16" y="60"/>
                </a:cubicBezTo>
                <a:cubicBezTo>
                  <a:pt x="11" y="49"/>
                  <a:pt x="8" y="36"/>
                  <a:pt x="8" y="20"/>
                </a:cubicBezTo>
                <a:lnTo>
                  <a:pt x="120" y="20"/>
                </a:lnTo>
                <a:close/>
                <a:moveTo>
                  <a:pt x="0" y="200"/>
                </a:moveTo>
                <a:cubicBezTo>
                  <a:pt x="0" y="204"/>
                  <a:pt x="0" y="204"/>
                  <a:pt x="0" y="204"/>
                </a:cubicBezTo>
                <a:cubicBezTo>
                  <a:pt x="128" y="204"/>
                  <a:pt x="128" y="204"/>
                  <a:pt x="128" y="204"/>
                </a:cubicBezTo>
                <a:cubicBezTo>
                  <a:pt x="128" y="200"/>
                  <a:pt x="128" y="200"/>
                  <a:pt x="128" y="200"/>
                </a:cubicBezTo>
                <a:cubicBezTo>
                  <a:pt x="128" y="145"/>
                  <a:pt x="99" y="112"/>
                  <a:pt x="64" y="112"/>
                </a:cubicBezTo>
                <a:cubicBezTo>
                  <a:pt x="29" y="112"/>
                  <a:pt x="0" y="145"/>
                  <a:pt x="0" y="200"/>
                </a:cubicBezTo>
                <a:close/>
                <a:moveTo>
                  <a:pt x="68" y="120"/>
                </a:moveTo>
                <a:cubicBezTo>
                  <a:pt x="92" y="122"/>
                  <a:pt x="112" y="142"/>
                  <a:pt x="118" y="177"/>
                </a:cubicBezTo>
                <a:cubicBezTo>
                  <a:pt x="109" y="168"/>
                  <a:pt x="87" y="151"/>
                  <a:pt x="68" y="148"/>
                </a:cubicBezTo>
                <a:lnTo>
                  <a:pt x="68" y="120"/>
                </a:lnTo>
                <a:close/>
                <a:moveTo>
                  <a:pt x="117" y="187"/>
                </a:moveTo>
                <a:cubicBezTo>
                  <a:pt x="119" y="185"/>
                  <a:pt x="119" y="185"/>
                  <a:pt x="119" y="185"/>
                </a:cubicBezTo>
                <a:cubicBezTo>
                  <a:pt x="120" y="188"/>
                  <a:pt x="120" y="192"/>
                  <a:pt x="120" y="196"/>
                </a:cubicBezTo>
                <a:cubicBezTo>
                  <a:pt x="8" y="196"/>
                  <a:pt x="8" y="196"/>
                  <a:pt x="8" y="196"/>
                </a:cubicBezTo>
                <a:cubicBezTo>
                  <a:pt x="8" y="192"/>
                  <a:pt x="8" y="188"/>
                  <a:pt x="9" y="185"/>
                </a:cubicBezTo>
                <a:cubicBezTo>
                  <a:pt x="11" y="187"/>
                  <a:pt x="11" y="187"/>
                  <a:pt x="11" y="187"/>
                </a:cubicBezTo>
                <a:cubicBezTo>
                  <a:pt x="11" y="187"/>
                  <a:pt x="42" y="156"/>
                  <a:pt x="64" y="156"/>
                </a:cubicBezTo>
                <a:cubicBezTo>
                  <a:pt x="86" y="156"/>
                  <a:pt x="117" y="187"/>
                  <a:pt x="117" y="187"/>
                </a:cubicBezTo>
                <a:close/>
                <a:moveTo>
                  <a:pt x="60" y="120"/>
                </a:moveTo>
                <a:cubicBezTo>
                  <a:pt x="60" y="148"/>
                  <a:pt x="60" y="148"/>
                  <a:pt x="60" y="148"/>
                </a:cubicBezTo>
                <a:cubicBezTo>
                  <a:pt x="41" y="151"/>
                  <a:pt x="19" y="168"/>
                  <a:pt x="10" y="177"/>
                </a:cubicBezTo>
                <a:cubicBezTo>
                  <a:pt x="16" y="142"/>
                  <a:pt x="36" y="122"/>
                  <a:pt x="60" y="120"/>
                </a:cubicBezTo>
                <a:close/>
                <a:moveTo>
                  <a:pt x="0" y="0"/>
                </a:moveTo>
                <a:cubicBezTo>
                  <a:pt x="0" y="8"/>
                  <a:pt x="0" y="8"/>
                  <a:pt x="0" y="8"/>
                </a:cubicBezTo>
                <a:cubicBezTo>
                  <a:pt x="128" y="8"/>
                  <a:pt x="128" y="8"/>
                  <a:pt x="128" y="8"/>
                </a:cubicBezTo>
                <a:cubicBezTo>
                  <a:pt x="128" y="0"/>
                  <a:pt x="128" y="0"/>
                  <a:pt x="128" y="0"/>
                </a:cubicBezTo>
                <a:lnTo>
                  <a:pt x="0" y="0"/>
                </a:lnTo>
                <a:close/>
                <a:moveTo>
                  <a:pt x="0" y="216"/>
                </a:moveTo>
                <a:cubicBezTo>
                  <a:pt x="128" y="216"/>
                  <a:pt x="128" y="216"/>
                  <a:pt x="128" y="216"/>
                </a:cubicBezTo>
                <a:cubicBezTo>
                  <a:pt x="128" y="208"/>
                  <a:pt x="128" y="208"/>
                  <a:pt x="128" y="208"/>
                </a:cubicBezTo>
                <a:cubicBezTo>
                  <a:pt x="0" y="208"/>
                  <a:pt x="0" y="208"/>
                  <a:pt x="0" y="208"/>
                </a:cubicBezTo>
                <a:lnTo>
                  <a:pt x="0" y="216"/>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31">
            <a:extLst>
              <a:ext uri="{FF2B5EF4-FFF2-40B4-BE49-F238E27FC236}">
                <a16:creationId xmlns:a16="http://schemas.microsoft.com/office/drawing/2014/main" id="{CE7C1603-D4FB-4338-A8BB-36B2A81BD945}"/>
              </a:ext>
            </a:extLst>
          </p:cNvPr>
          <p:cNvSpPr>
            <a:spLocks noEditPoints="1"/>
          </p:cNvSpPr>
          <p:nvPr/>
        </p:nvSpPr>
        <p:spPr bwMode="auto">
          <a:xfrm rot="900000">
            <a:off x="11317977" y="895123"/>
            <a:ext cx="269118" cy="265567"/>
          </a:xfrm>
          <a:custGeom>
            <a:avLst/>
            <a:gdLst>
              <a:gd name="T0" fmla="*/ 196 w 208"/>
              <a:gd name="T1" fmla="*/ 174 h 205"/>
              <a:gd name="T2" fmla="*/ 196 w 208"/>
              <a:gd name="T3" fmla="*/ 61 h 205"/>
              <a:gd name="T4" fmla="*/ 197 w 208"/>
              <a:gd name="T5" fmla="*/ 57 h 205"/>
              <a:gd name="T6" fmla="*/ 192 w 208"/>
              <a:gd name="T7" fmla="*/ 50 h 205"/>
              <a:gd name="T8" fmla="*/ 108 w 208"/>
              <a:gd name="T9" fmla="*/ 3 h 205"/>
              <a:gd name="T10" fmla="*/ 90 w 208"/>
              <a:gd name="T11" fmla="*/ 3 h 205"/>
              <a:gd name="T12" fmla="*/ 5 w 208"/>
              <a:gd name="T13" fmla="*/ 50 h 205"/>
              <a:gd name="T14" fmla="*/ 0 w 208"/>
              <a:gd name="T15" fmla="*/ 57 h 205"/>
              <a:gd name="T16" fmla="*/ 5 w 208"/>
              <a:gd name="T17" fmla="*/ 65 h 205"/>
              <a:gd name="T18" fmla="*/ 33 w 208"/>
              <a:gd name="T19" fmla="*/ 80 h 205"/>
              <a:gd name="T20" fmla="*/ 33 w 208"/>
              <a:gd name="T21" fmla="*/ 121 h 205"/>
              <a:gd name="T22" fmla="*/ 77 w 208"/>
              <a:gd name="T23" fmla="*/ 165 h 205"/>
              <a:gd name="T24" fmla="*/ 125 w 208"/>
              <a:gd name="T25" fmla="*/ 165 h 205"/>
              <a:gd name="T26" fmla="*/ 168 w 208"/>
              <a:gd name="T27" fmla="*/ 121 h 205"/>
              <a:gd name="T28" fmla="*/ 168 w 208"/>
              <a:gd name="T29" fmla="*/ 78 h 205"/>
              <a:gd name="T30" fmla="*/ 188 w 208"/>
              <a:gd name="T31" fmla="*/ 67 h 205"/>
              <a:gd name="T32" fmla="*/ 188 w 208"/>
              <a:gd name="T33" fmla="*/ 174 h 205"/>
              <a:gd name="T34" fmla="*/ 176 w 208"/>
              <a:gd name="T35" fmla="*/ 189 h 205"/>
              <a:gd name="T36" fmla="*/ 192 w 208"/>
              <a:gd name="T37" fmla="*/ 205 h 205"/>
              <a:gd name="T38" fmla="*/ 208 w 208"/>
              <a:gd name="T39" fmla="*/ 189 h 205"/>
              <a:gd name="T40" fmla="*/ 196 w 208"/>
              <a:gd name="T41" fmla="*/ 174 h 205"/>
              <a:gd name="T42" fmla="*/ 160 w 208"/>
              <a:gd name="T43" fmla="*/ 121 h 205"/>
              <a:gd name="T44" fmla="*/ 125 w 208"/>
              <a:gd name="T45" fmla="*/ 157 h 205"/>
              <a:gd name="T46" fmla="*/ 77 w 208"/>
              <a:gd name="T47" fmla="*/ 157 h 205"/>
              <a:gd name="T48" fmla="*/ 41 w 208"/>
              <a:gd name="T49" fmla="*/ 121 h 205"/>
              <a:gd name="T50" fmla="*/ 41 w 208"/>
              <a:gd name="T51" fmla="*/ 85 h 205"/>
              <a:gd name="T52" fmla="*/ 90 w 208"/>
              <a:gd name="T53" fmla="*/ 112 h 205"/>
              <a:gd name="T54" fmla="*/ 99 w 208"/>
              <a:gd name="T55" fmla="*/ 114 h 205"/>
              <a:gd name="T56" fmla="*/ 108 w 208"/>
              <a:gd name="T57" fmla="*/ 112 h 205"/>
              <a:gd name="T58" fmla="*/ 160 w 208"/>
              <a:gd name="T59" fmla="*/ 82 h 205"/>
              <a:gd name="T60" fmla="*/ 160 w 208"/>
              <a:gd name="T61" fmla="*/ 121 h 205"/>
              <a:gd name="T62" fmla="*/ 104 w 208"/>
              <a:gd name="T63" fmla="*/ 105 h 205"/>
              <a:gd name="T64" fmla="*/ 94 w 208"/>
              <a:gd name="T65" fmla="*/ 105 h 205"/>
              <a:gd name="T66" fmla="*/ 9 w 208"/>
              <a:gd name="T67" fmla="*/ 58 h 205"/>
              <a:gd name="T68" fmla="*/ 8 w 208"/>
              <a:gd name="T69" fmla="*/ 57 h 205"/>
              <a:gd name="T70" fmla="*/ 9 w 208"/>
              <a:gd name="T71" fmla="*/ 57 h 205"/>
              <a:gd name="T72" fmla="*/ 94 w 208"/>
              <a:gd name="T73" fmla="*/ 10 h 205"/>
              <a:gd name="T74" fmla="*/ 104 w 208"/>
              <a:gd name="T75" fmla="*/ 10 h 205"/>
              <a:gd name="T76" fmla="*/ 189 w 208"/>
              <a:gd name="T77" fmla="*/ 57 h 205"/>
              <a:gd name="T78" fmla="*/ 189 w 208"/>
              <a:gd name="T79" fmla="*/ 57 h 205"/>
              <a:gd name="T80" fmla="*/ 188 w 208"/>
              <a:gd name="T81" fmla="*/ 57 h 205"/>
              <a:gd name="T82" fmla="*/ 188 w 208"/>
              <a:gd name="T83" fmla="*/ 58 h 205"/>
              <a:gd name="T84" fmla="*/ 104 w 208"/>
              <a:gd name="T85" fmla="*/ 105 h 205"/>
              <a:gd name="T86" fmla="*/ 192 w 208"/>
              <a:gd name="T87" fmla="*/ 197 h 205"/>
              <a:gd name="T88" fmla="*/ 184 w 208"/>
              <a:gd name="T89" fmla="*/ 189 h 205"/>
              <a:gd name="T90" fmla="*/ 192 w 208"/>
              <a:gd name="T91" fmla="*/ 181 h 205"/>
              <a:gd name="T92" fmla="*/ 200 w 208"/>
              <a:gd name="T93" fmla="*/ 189 h 205"/>
              <a:gd name="T94" fmla="*/ 192 w 208"/>
              <a:gd name="T95" fmla="*/ 19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05">
                <a:moveTo>
                  <a:pt x="196" y="174"/>
                </a:moveTo>
                <a:cubicBezTo>
                  <a:pt x="196" y="61"/>
                  <a:pt x="196" y="61"/>
                  <a:pt x="196" y="61"/>
                </a:cubicBezTo>
                <a:cubicBezTo>
                  <a:pt x="197" y="60"/>
                  <a:pt x="197" y="59"/>
                  <a:pt x="197" y="57"/>
                </a:cubicBezTo>
                <a:cubicBezTo>
                  <a:pt x="197" y="54"/>
                  <a:pt x="196" y="52"/>
                  <a:pt x="192" y="50"/>
                </a:cubicBezTo>
                <a:cubicBezTo>
                  <a:pt x="108" y="3"/>
                  <a:pt x="108" y="3"/>
                  <a:pt x="108" y="3"/>
                </a:cubicBezTo>
                <a:cubicBezTo>
                  <a:pt x="103" y="0"/>
                  <a:pt x="95" y="0"/>
                  <a:pt x="90" y="3"/>
                </a:cubicBezTo>
                <a:cubicBezTo>
                  <a:pt x="5" y="50"/>
                  <a:pt x="5" y="50"/>
                  <a:pt x="5" y="50"/>
                </a:cubicBezTo>
                <a:cubicBezTo>
                  <a:pt x="2" y="52"/>
                  <a:pt x="0" y="54"/>
                  <a:pt x="0" y="57"/>
                </a:cubicBezTo>
                <a:cubicBezTo>
                  <a:pt x="0" y="60"/>
                  <a:pt x="2" y="63"/>
                  <a:pt x="5" y="65"/>
                </a:cubicBezTo>
                <a:cubicBezTo>
                  <a:pt x="33" y="80"/>
                  <a:pt x="33" y="80"/>
                  <a:pt x="33" y="80"/>
                </a:cubicBezTo>
                <a:cubicBezTo>
                  <a:pt x="33" y="121"/>
                  <a:pt x="33" y="121"/>
                  <a:pt x="33" y="121"/>
                </a:cubicBezTo>
                <a:cubicBezTo>
                  <a:pt x="33" y="145"/>
                  <a:pt x="53" y="165"/>
                  <a:pt x="77" y="165"/>
                </a:cubicBezTo>
                <a:cubicBezTo>
                  <a:pt x="125" y="165"/>
                  <a:pt x="125" y="165"/>
                  <a:pt x="125" y="165"/>
                </a:cubicBezTo>
                <a:cubicBezTo>
                  <a:pt x="149" y="165"/>
                  <a:pt x="168" y="145"/>
                  <a:pt x="168" y="121"/>
                </a:cubicBezTo>
                <a:cubicBezTo>
                  <a:pt x="168" y="78"/>
                  <a:pt x="168" y="78"/>
                  <a:pt x="168" y="78"/>
                </a:cubicBezTo>
                <a:cubicBezTo>
                  <a:pt x="188" y="67"/>
                  <a:pt x="188" y="67"/>
                  <a:pt x="188" y="67"/>
                </a:cubicBezTo>
                <a:cubicBezTo>
                  <a:pt x="188" y="174"/>
                  <a:pt x="188" y="174"/>
                  <a:pt x="188" y="174"/>
                </a:cubicBezTo>
                <a:cubicBezTo>
                  <a:pt x="181" y="175"/>
                  <a:pt x="176" y="182"/>
                  <a:pt x="176" y="189"/>
                </a:cubicBezTo>
                <a:cubicBezTo>
                  <a:pt x="176" y="198"/>
                  <a:pt x="183" y="205"/>
                  <a:pt x="192" y="205"/>
                </a:cubicBezTo>
                <a:cubicBezTo>
                  <a:pt x="201" y="205"/>
                  <a:pt x="208" y="198"/>
                  <a:pt x="208" y="189"/>
                </a:cubicBezTo>
                <a:cubicBezTo>
                  <a:pt x="208" y="182"/>
                  <a:pt x="203" y="175"/>
                  <a:pt x="196" y="174"/>
                </a:cubicBezTo>
                <a:close/>
                <a:moveTo>
                  <a:pt x="160" y="121"/>
                </a:moveTo>
                <a:cubicBezTo>
                  <a:pt x="160" y="141"/>
                  <a:pt x="144" y="157"/>
                  <a:pt x="125" y="157"/>
                </a:cubicBezTo>
                <a:cubicBezTo>
                  <a:pt x="77" y="157"/>
                  <a:pt x="77" y="157"/>
                  <a:pt x="77" y="157"/>
                </a:cubicBezTo>
                <a:cubicBezTo>
                  <a:pt x="57" y="157"/>
                  <a:pt x="41" y="141"/>
                  <a:pt x="41" y="121"/>
                </a:cubicBezTo>
                <a:cubicBezTo>
                  <a:pt x="41" y="85"/>
                  <a:pt x="41" y="85"/>
                  <a:pt x="41" y="85"/>
                </a:cubicBezTo>
                <a:cubicBezTo>
                  <a:pt x="90" y="112"/>
                  <a:pt x="90" y="112"/>
                  <a:pt x="90" y="112"/>
                </a:cubicBezTo>
                <a:cubicBezTo>
                  <a:pt x="92" y="113"/>
                  <a:pt x="95" y="114"/>
                  <a:pt x="99" y="114"/>
                </a:cubicBezTo>
                <a:cubicBezTo>
                  <a:pt x="102" y="114"/>
                  <a:pt x="105" y="113"/>
                  <a:pt x="108" y="112"/>
                </a:cubicBezTo>
                <a:cubicBezTo>
                  <a:pt x="160" y="82"/>
                  <a:pt x="160" y="82"/>
                  <a:pt x="160" y="82"/>
                </a:cubicBezTo>
                <a:lnTo>
                  <a:pt x="160" y="121"/>
                </a:lnTo>
                <a:close/>
                <a:moveTo>
                  <a:pt x="104" y="105"/>
                </a:moveTo>
                <a:cubicBezTo>
                  <a:pt x="101" y="106"/>
                  <a:pt x="96" y="106"/>
                  <a:pt x="94" y="105"/>
                </a:cubicBezTo>
                <a:cubicBezTo>
                  <a:pt x="9" y="58"/>
                  <a:pt x="9" y="58"/>
                  <a:pt x="9" y="58"/>
                </a:cubicBezTo>
                <a:cubicBezTo>
                  <a:pt x="9" y="58"/>
                  <a:pt x="8" y="57"/>
                  <a:pt x="8" y="57"/>
                </a:cubicBezTo>
                <a:cubicBezTo>
                  <a:pt x="8" y="57"/>
                  <a:pt x="9" y="57"/>
                  <a:pt x="9" y="57"/>
                </a:cubicBezTo>
                <a:cubicBezTo>
                  <a:pt x="94" y="10"/>
                  <a:pt x="94" y="10"/>
                  <a:pt x="94" y="10"/>
                </a:cubicBezTo>
                <a:cubicBezTo>
                  <a:pt x="96" y="9"/>
                  <a:pt x="101" y="9"/>
                  <a:pt x="104" y="10"/>
                </a:cubicBezTo>
                <a:cubicBezTo>
                  <a:pt x="189" y="57"/>
                  <a:pt x="189" y="57"/>
                  <a:pt x="189" y="57"/>
                </a:cubicBezTo>
                <a:cubicBezTo>
                  <a:pt x="189" y="57"/>
                  <a:pt x="189" y="57"/>
                  <a:pt x="189" y="57"/>
                </a:cubicBezTo>
                <a:cubicBezTo>
                  <a:pt x="188" y="57"/>
                  <a:pt x="188" y="57"/>
                  <a:pt x="188" y="57"/>
                </a:cubicBezTo>
                <a:cubicBezTo>
                  <a:pt x="188" y="58"/>
                  <a:pt x="188" y="58"/>
                  <a:pt x="188" y="58"/>
                </a:cubicBezTo>
                <a:lnTo>
                  <a:pt x="104" y="105"/>
                </a:lnTo>
                <a:close/>
                <a:moveTo>
                  <a:pt x="192" y="197"/>
                </a:moveTo>
                <a:cubicBezTo>
                  <a:pt x="188" y="197"/>
                  <a:pt x="184" y="193"/>
                  <a:pt x="184" y="189"/>
                </a:cubicBezTo>
                <a:cubicBezTo>
                  <a:pt x="184" y="185"/>
                  <a:pt x="188" y="181"/>
                  <a:pt x="192" y="181"/>
                </a:cubicBezTo>
                <a:cubicBezTo>
                  <a:pt x="197" y="181"/>
                  <a:pt x="200" y="185"/>
                  <a:pt x="200" y="189"/>
                </a:cubicBezTo>
                <a:cubicBezTo>
                  <a:pt x="200" y="193"/>
                  <a:pt x="197" y="197"/>
                  <a:pt x="192" y="197"/>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9">
            <a:extLst>
              <a:ext uri="{FF2B5EF4-FFF2-40B4-BE49-F238E27FC236}">
                <a16:creationId xmlns:a16="http://schemas.microsoft.com/office/drawing/2014/main" id="{3B384F85-615B-4AB5-9A56-CC9EDC769D10}"/>
              </a:ext>
            </a:extLst>
          </p:cNvPr>
          <p:cNvSpPr>
            <a:spLocks noEditPoints="1"/>
          </p:cNvSpPr>
          <p:nvPr/>
        </p:nvSpPr>
        <p:spPr bwMode="auto">
          <a:xfrm rot="20318719">
            <a:off x="11515194" y="146099"/>
            <a:ext cx="498108" cy="438052"/>
          </a:xfrm>
          <a:custGeom>
            <a:avLst/>
            <a:gdLst>
              <a:gd name="T0" fmla="*/ 232 w 232"/>
              <a:gd name="T1" fmla="*/ 165 h 204"/>
              <a:gd name="T2" fmla="*/ 193 w 232"/>
              <a:gd name="T3" fmla="*/ 81 h 204"/>
              <a:gd name="T4" fmla="*/ 32 w 232"/>
              <a:gd name="T5" fmla="*/ 81 h 204"/>
              <a:gd name="T6" fmla="*/ 0 w 232"/>
              <a:gd name="T7" fmla="*/ 165 h 204"/>
              <a:gd name="T8" fmla="*/ 39 w 232"/>
              <a:gd name="T9" fmla="*/ 204 h 204"/>
              <a:gd name="T10" fmla="*/ 113 w 232"/>
              <a:gd name="T11" fmla="*/ 162 h 204"/>
              <a:gd name="T12" fmla="*/ 193 w 232"/>
              <a:gd name="T13" fmla="*/ 204 h 204"/>
              <a:gd name="T14" fmla="*/ 78 w 232"/>
              <a:gd name="T15" fmla="*/ 154 h 204"/>
              <a:gd name="T16" fmla="*/ 50 w 232"/>
              <a:gd name="T17" fmla="*/ 154 h 204"/>
              <a:gd name="T18" fmla="*/ 48 w 232"/>
              <a:gd name="T19" fmla="*/ 129 h 204"/>
              <a:gd name="T20" fmla="*/ 51 w 232"/>
              <a:gd name="T21" fmla="*/ 132 h 204"/>
              <a:gd name="T22" fmla="*/ 57 w 232"/>
              <a:gd name="T23" fmla="*/ 138 h 204"/>
              <a:gd name="T24" fmla="*/ 62 w 232"/>
              <a:gd name="T25" fmla="*/ 143 h 204"/>
              <a:gd name="T26" fmla="*/ 69 w 232"/>
              <a:gd name="T27" fmla="*/ 148 h 204"/>
              <a:gd name="T28" fmla="*/ 76 w 232"/>
              <a:gd name="T29" fmla="*/ 153 h 204"/>
              <a:gd name="T30" fmla="*/ 86 w 232"/>
              <a:gd name="T31" fmla="*/ 148 h 204"/>
              <a:gd name="T32" fmla="*/ 80 w 232"/>
              <a:gd name="T33" fmla="*/ 146 h 204"/>
              <a:gd name="T34" fmla="*/ 74 w 232"/>
              <a:gd name="T35" fmla="*/ 142 h 204"/>
              <a:gd name="T36" fmla="*/ 67 w 232"/>
              <a:gd name="T37" fmla="*/ 137 h 204"/>
              <a:gd name="T38" fmla="*/ 62 w 232"/>
              <a:gd name="T39" fmla="*/ 133 h 204"/>
              <a:gd name="T40" fmla="*/ 58 w 232"/>
              <a:gd name="T41" fmla="*/ 128 h 204"/>
              <a:gd name="T42" fmla="*/ 54 w 232"/>
              <a:gd name="T43" fmla="*/ 123 h 204"/>
              <a:gd name="T44" fmla="*/ 40 w 232"/>
              <a:gd name="T45" fmla="*/ 81 h 204"/>
              <a:gd name="T46" fmla="*/ 186 w 232"/>
              <a:gd name="T47" fmla="*/ 81 h 204"/>
              <a:gd name="T48" fmla="*/ 177 w 232"/>
              <a:gd name="T49" fmla="*/ 116 h 204"/>
              <a:gd name="T50" fmla="*/ 172 w 232"/>
              <a:gd name="T51" fmla="*/ 123 h 204"/>
              <a:gd name="T52" fmla="*/ 168 w 232"/>
              <a:gd name="T53" fmla="*/ 128 h 204"/>
              <a:gd name="T54" fmla="*/ 163 w 232"/>
              <a:gd name="T55" fmla="*/ 133 h 204"/>
              <a:gd name="T56" fmla="*/ 158 w 232"/>
              <a:gd name="T57" fmla="*/ 137 h 204"/>
              <a:gd name="T58" fmla="*/ 149 w 232"/>
              <a:gd name="T59" fmla="*/ 144 h 204"/>
              <a:gd name="T60" fmla="*/ 144 w 232"/>
              <a:gd name="T61" fmla="*/ 146 h 204"/>
              <a:gd name="T62" fmla="*/ 141 w 232"/>
              <a:gd name="T63" fmla="*/ 148 h 204"/>
              <a:gd name="T64" fmla="*/ 86 w 232"/>
              <a:gd name="T65" fmla="*/ 148 h 204"/>
              <a:gd name="T66" fmla="*/ 153 w 232"/>
              <a:gd name="T67" fmla="*/ 151 h 204"/>
              <a:gd name="T68" fmla="*/ 159 w 232"/>
              <a:gd name="T69" fmla="*/ 147 h 204"/>
              <a:gd name="T70" fmla="*/ 164 w 232"/>
              <a:gd name="T71" fmla="*/ 143 h 204"/>
              <a:gd name="T72" fmla="*/ 170 w 232"/>
              <a:gd name="T73" fmla="*/ 137 h 204"/>
              <a:gd name="T74" fmla="*/ 175 w 232"/>
              <a:gd name="T75" fmla="*/ 132 h 204"/>
              <a:gd name="T76" fmla="*/ 180 w 232"/>
              <a:gd name="T77" fmla="*/ 125 h 204"/>
              <a:gd name="T78" fmla="*/ 211 w 232"/>
              <a:gd name="T79" fmla="*/ 156 h 204"/>
              <a:gd name="T80" fmla="*/ 184 w 232"/>
              <a:gd name="T81"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04">
                <a:moveTo>
                  <a:pt x="190" y="162"/>
                </a:moveTo>
                <a:cubicBezTo>
                  <a:pt x="232" y="165"/>
                  <a:pt x="232" y="165"/>
                  <a:pt x="232" y="165"/>
                </a:cubicBezTo>
                <a:cubicBezTo>
                  <a:pt x="185" y="118"/>
                  <a:pt x="185" y="118"/>
                  <a:pt x="185" y="118"/>
                </a:cubicBezTo>
                <a:cubicBezTo>
                  <a:pt x="190" y="107"/>
                  <a:pt x="193" y="94"/>
                  <a:pt x="193" y="81"/>
                </a:cubicBezTo>
                <a:cubicBezTo>
                  <a:pt x="193" y="36"/>
                  <a:pt x="157" y="0"/>
                  <a:pt x="113" y="0"/>
                </a:cubicBezTo>
                <a:cubicBezTo>
                  <a:pt x="68" y="0"/>
                  <a:pt x="32" y="36"/>
                  <a:pt x="32" y="81"/>
                </a:cubicBezTo>
                <a:cubicBezTo>
                  <a:pt x="32" y="96"/>
                  <a:pt x="36" y="110"/>
                  <a:pt x="44" y="122"/>
                </a:cubicBezTo>
                <a:cubicBezTo>
                  <a:pt x="0" y="165"/>
                  <a:pt x="0" y="165"/>
                  <a:pt x="0" y="165"/>
                </a:cubicBezTo>
                <a:cubicBezTo>
                  <a:pt x="42" y="162"/>
                  <a:pt x="42" y="162"/>
                  <a:pt x="42" y="162"/>
                </a:cubicBezTo>
                <a:cubicBezTo>
                  <a:pt x="39" y="204"/>
                  <a:pt x="39" y="204"/>
                  <a:pt x="39" y="204"/>
                </a:cubicBezTo>
                <a:cubicBezTo>
                  <a:pt x="86" y="157"/>
                  <a:pt x="86" y="157"/>
                  <a:pt x="86" y="157"/>
                </a:cubicBezTo>
                <a:cubicBezTo>
                  <a:pt x="94" y="160"/>
                  <a:pt x="103" y="162"/>
                  <a:pt x="113" y="162"/>
                </a:cubicBezTo>
                <a:cubicBezTo>
                  <a:pt x="124" y="162"/>
                  <a:pt x="135" y="159"/>
                  <a:pt x="144" y="155"/>
                </a:cubicBezTo>
                <a:cubicBezTo>
                  <a:pt x="193" y="204"/>
                  <a:pt x="193" y="204"/>
                  <a:pt x="193" y="204"/>
                </a:cubicBezTo>
                <a:lnTo>
                  <a:pt x="190" y="162"/>
                </a:lnTo>
                <a:close/>
                <a:moveTo>
                  <a:pt x="78" y="154"/>
                </a:moveTo>
                <a:cubicBezTo>
                  <a:pt x="48" y="183"/>
                  <a:pt x="48" y="183"/>
                  <a:pt x="48" y="183"/>
                </a:cubicBezTo>
                <a:cubicBezTo>
                  <a:pt x="50" y="154"/>
                  <a:pt x="50" y="154"/>
                  <a:pt x="50" y="154"/>
                </a:cubicBezTo>
                <a:cubicBezTo>
                  <a:pt x="21" y="156"/>
                  <a:pt x="21" y="156"/>
                  <a:pt x="21" y="156"/>
                </a:cubicBezTo>
                <a:cubicBezTo>
                  <a:pt x="48" y="129"/>
                  <a:pt x="48" y="129"/>
                  <a:pt x="48" y="129"/>
                </a:cubicBezTo>
                <a:cubicBezTo>
                  <a:pt x="49" y="129"/>
                  <a:pt x="49" y="130"/>
                  <a:pt x="50" y="131"/>
                </a:cubicBezTo>
                <a:cubicBezTo>
                  <a:pt x="50" y="132"/>
                  <a:pt x="51" y="132"/>
                  <a:pt x="51" y="132"/>
                </a:cubicBezTo>
                <a:cubicBezTo>
                  <a:pt x="52" y="134"/>
                  <a:pt x="54" y="136"/>
                  <a:pt x="55" y="137"/>
                </a:cubicBezTo>
                <a:cubicBezTo>
                  <a:pt x="56" y="138"/>
                  <a:pt x="56" y="138"/>
                  <a:pt x="57" y="138"/>
                </a:cubicBezTo>
                <a:cubicBezTo>
                  <a:pt x="58" y="140"/>
                  <a:pt x="60" y="142"/>
                  <a:pt x="62" y="143"/>
                </a:cubicBezTo>
                <a:cubicBezTo>
                  <a:pt x="62" y="143"/>
                  <a:pt x="62" y="143"/>
                  <a:pt x="62" y="143"/>
                </a:cubicBezTo>
                <a:cubicBezTo>
                  <a:pt x="64" y="145"/>
                  <a:pt x="65" y="146"/>
                  <a:pt x="67" y="147"/>
                </a:cubicBezTo>
                <a:cubicBezTo>
                  <a:pt x="68" y="148"/>
                  <a:pt x="68" y="148"/>
                  <a:pt x="69" y="148"/>
                </a:cubicBezTo>
                <a:cubicBezTo>
                  <a:pt x="70" y="149"/>
                  <a:pt x="72" y="150"/>
                  <a:pt x="74" y="151"/>
                </a:cubicBezTo>
                <a:cubicBezTo>
                  <a:pt x="75" y="152"/>
                  <a:pt x="75" y="152"/>
                  <a:pt x="76" y="153"/>
                </a:cubicBezTo>
                <a:cubicBezTo>
                  <a:pt x="77" y="153"/>
                  <a:pt x="77" y="153"/>
                  <a:pt x="78" y="154"/>
                </a:cubicBezTo>
                <a:close/>
                <a:moveTo>
                  <a:pt x="86" y="148"/>
                </a:moveTo>
                <a:cubicBezTo>
                  <a:pt x="85" y="148"/>
                  <a:pt x="83" y="147"/>
                  <a:pt x="82" y="147"/>
                </a:cubicBezTo>
                <a:cubicBezTo>
                  <a:pt x="81" y="146"/>
                  <a:pt x="81" y="146"/>
                  <a:pt x="80" y="146"/>
                </a:cubicBezTo>
                <a:cubicBezTo>
                  <a:pt x="79" y="145"/>
                  <a:pt x="78" y="145"/>
                  <a:pt x="77" y="144"/>
                </a:cubicBezTo>
                <a:cubicBezTo>
                  <a:pt x="76" y="143"/>
                  <a:pt x="75" y="143"/>
                  <a:pt x="74" y="142"/>
                </a:cubicBezTo>
                <a:cubicBezTo>
                  <a:pt x="73" y="142"/>
                  <a:pt x="73" y="141"/>
                  <a:pt x="72" y="141"/>
                </a:cubicBezTo>
                <a:cubicBezTo>
                  <a:pt x="70" y="140"/>
                  <a:pt x="68" y="138"/>
                  <a:pt x="67" y="137"/>
                </a:cubicBezTo>
                <a:cubicBezTo>
                  <a:pt x="66" y="137"/>
                  <a:pt x="66" y="136"/>
                  <a:pt x="66" y="136"/>
                </a:cubicBezTo>
                <a:cubicBezTo>
                  <a:pt x="65" y="135"/>
                  <a:pt x="63" y="134"/>
                  <a:pt x="62" y="133"/>
                </a:cubicBezTo>
                <a:cubicBezTo>
                  <a:pt x="62" y="132"/>
                  <a:pt x="61" y="132"/>
                  <a:pt x="60" y="131"/>
                </a:cubicBezTo>
                <a:cubicBezTo>
                  <a:pt x="60" y="130"/>
                  <a:pt x="59" y="129"/>
                  <a:pt x="58" y="128"/>
                </a:cubicBezTo>
                <a:cubicBezTo>
                  <a:pt x="57" y="127"/>
                  <a:pt x="57" y="127"/>
                  <a:pt x="56" y="126"/>
                </a:cubicBezTo>
                <a:cubicBezTo>
                  <a:pt x="55" y="125"/>
                  <a:pt x="55" y="124"/>
                  <a:pt x="54" y="123"/>
                </a:cubicBezTo>
                <a:cubicBezTo>
                  <a:pt x="53" y="122"/>
                  <a:pt x="53" y="122"/>
                  <a:pt x="52" y="121"/>
                </a:cubicBezTo>
                <a:cubicBezTo>
                  <a:pt x="45" y="109"/>
                  <a:pt x="40" y="95"/>
                  <a:pt x="40" y="81"/>
                </a:cubicBezTo>
                <a:cubicBezTo>
                  <a:pt x="40" y="41"/>
                  <a:pt x="73" y="8"/>
                  <a:pt x="113" y="8"/>
                </a:cubicBezTo>
                <a:cubicBezTo>
                  <a:pt x="153" y="8"/>
                  <a:pt x="186" y="41"/>
                  <a:pt x="186" y="81"/>
                </a:cubicBezTo>
                <a:cubicBezTo>
                  <a:pt x="186" y="93"/>
                  <a:pt x="182" y="105"/>
                  <a:pt x="177" y="115"/>
                </a:cubicBezTo>
                <a:cubicBezTo>
                  <a:pt x="177" y="116"/>
                  <a:pt x="177" y="116"/>
                  <a:pt x="177" y="116"/>
                </a:cubicBezTo>
                <a:cubicBezTo>
                  <a:pt x="176" y="117"/>
                  <a:pt x="175" y="119"/>
                  <a:pt x="174" y="121"/>
                </a:cubicBezTo>
                <a:cubicBezTo>
                  <a:pt x="173" y="121"/>
                  <a:pt x="173" y="122"/>
                  <a:pt x="172" y="123"/>
                </a:cubicBezTo>
                <a:cubicBezTo>
                  <a:pt x="171" y="124"/>
                  <a:pt x="170" y="125"/>
                  <a:pt x="169" y="126"/>
                </a:cubicBezTo>
                <a:cubicBezTo>
                  <a:pt x="169" y="127"/>
                  <a:pt x="168" y="128"/>
                  <a:pt x="168" y="128"/>
                </a:cubicBezTo>
                <a:cubicBezTo>
                  <a:pt x="167" y="129"/>
                  <a:pt x="166" y="130"/>
                  <a:pt x="165" y="131"/>
                </a:cubicBezTo>
                <a:cubicBezTo>
                  <a:pt x="164" y="132"/>
                  <a:pt x="164" y="133"/>
                  <a:pt x="163" y="133"/>
                </a:cubicBezTo>
                <a:cubicBezTo>
                  <a:pt x="162" y="134"/>
                  <a:pt x="161" y="135"/>
                  <a:pt x="160" y="136"/>
                </a:cubicBezTo>
                <a:cubicBezTo>
                  <a:pt x="160" y="136"/>
                  <a:pt x="159" y="137"/>
                  <a:pt x="158" y="137"/>
                </a:cubicBezTo>
                <a:cubicBezTo>
                  <a:pt x="158" y="138"/>
                  <a:pt x="157" y="139"/>
                  <a:pt x="156" y="139"/>
                </a:cubicBezTo>
                <a:cubicBezTo>
                  <a:pt x="154" y="141"/>
                  <a:pt x="151" y="143"/>
                  <a:pt x="149" y="144"/>
                </a:cubicBezTo>
                <a:cubicBezTo>
                  <a:pt x="149" y="144"/>
                  <a:pt x="149" y="144"/>
                  <a:pt x="149" y="144"/>
                </a:cubicBezTo>
                <a:cubicBezTo>
                  <a:pt x="147" y="145"/>
                  <a:pt x="146" y="146"/>
                  <a:pt x="144" y="146"/>
                </a:cubicBezTo>
                <a:cubicBezTo>
                  <a:pt x="144" y="147"/>
                  <a:pt x="143" y="147"/>
                  <a:pt x="142" y="147"/>
                </a:cubicBezTo>
                <a:cubicBezTo>
                  <a:pt x="141" y="148"/>
                  <a:pt x="141" y="148"/>
                  <a:pt x="141" y="148"/>
                </a:cubicBezTo>
                <a:cubicBezTo>
                  <a:pt x="132" y="152"/>
                  <a:pt x="123" y="154"/>
                  <a:pt x="113" y="154"/>
                </a:cubicBezTo>
                <a:cubicBezTo>
                  <a:pt x="103" y="154"/>
                  <a:pt x="94" y="152"/>
                  <a:pt x="86" y="148"/>
                </a:cubicBezTo>
                <a:close/>
                <a:moveTo>
                  <a:pt x="152" y="151"/>
                </a:moveTo>
                <a:cubicBezTo>
                  <a:pt x="152" y="151"/>
                  <a:pt x="153" y="151"/>
                  <a:pt x="153" y="151"/>
                </a:cubicBezTo>
                <a:cubicBezTo>
                  <a:pt x="155" y="150"/>
                  <a:pt x="156" y="149"/>
                  <a:pt x="157" y="148"/>
                </a:cubicBezTo>
                <a:cubicBezTo>
                  <a:pt x="158" y="148"/>
                  <a:pt x="158" y="147"/>
                  <a:pt x="159" y="147"/>
                </a:cubicBezTo>
                <a:cubicBezTo>
                  <a:pt x="161" y="146"/>
                  <a:pt x="162" y="145"/>
                  <a:pt x="163" y="144"/>
                </a:cubicBezTo>
                <a:cubicBezTo>
                  <a:pt x="164" y="143"/>
                  <a:pt x="164" y="143"/>
                  <a:pt x="164" y="143"/>
                </a:cubicBezTo>
                <a:cubicBezTo>
                  <a:pt x="166" y="141"/>
                  <a:pt x="168" y="140"/>
                  <a:pt x="169" y="138"/>
                </a:cubicBezTo>
                <a:cubicBezTo>
                  <a:pt x="170" y="138"/>
                  <a:pt x="170" y="138"/>
                  <a:pt x="170" y="137"/>
                </a:cubicBezTo>
                <a:cubicBezTo>
                  <a:pt x="172" y="136"/>
                  <a:pt x="173" y="134"/>
                  <a:pt x="175" y="132"/>
                </a:cubicBezTo>
                <a:cubicBezTo>
                  <a:pt x="175" y="132"/>
                  <a:pt x="175" y="132"/>
                  <a:pt x="175" y="132"/>
                </a:cubicBezTo>
                <a:cubicBezTo>
                  <a:pt x="177" y="130"/>
                  <a:pt x="178" y="128"/>
                  <a:pt x="179" y="127"/>
                </a:cubicBezTo>
                <a:cubicBezTo>
                  <a:pt x="179" y="126"/>
                  <a:pt x="180" y="126"/>
                  <a:pt x="180" y="125"/>
                </a:cubicBezTo>
                <a:cubicBezTo>
                  <a:pt x="180" y="125"/>
                  <a:pt x="180" y="125"/>
                  <a:pt x="180" y="125"/>
                </a:cubicBezTo>
                <a:cubicBezTo>
                  <a:pt x="211" y="156"/>
                  <a:pt x="211" y="156"/>
                  <a:pt x="211" y="156"/>
                </a:cubicBezTo>
                <a:cubicBezTo>
                  <a:pt x="182" y="154"/>
                  <a:pt x="182" y="154"/>
                  <a:pt x="182" y="154"/>
                </a:cubicBezTo>
                <a:cubicBezTo>
                  <a:pt x="184" y="183"/>
                  <a:pt x="184" y="183"/>
                  <a:pt x="184" y="183"/>
                </a:cubicBezTo>
                <a:lnTo>
                  <a:pt x="152" y="151"/>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22">
            <a:extLst>
              <a:ext uri="{FF2B5EF4-FFF2-40B4-BE49-F238E27FC236}">
                <a16:creationId xmlns:a16="http://schemas.microsoft.com/office/drawing/2014/main" id="{E29D06A3-4889-4609-8956-6EDC57DAF3DB}"/>
              </a:ext>
            </a:extLst>
          </p:cNvPr>
          <p:cNvSpPr>
            <a:spLocks noEditPoints="1"/>
          </p:cNvSpPr>
          <p:nvPr/>
        </p:nvSpPr>
        <p:spPr bwMode="auto">
          <a:xfrm rot="1248815">
            <a:off x="11544094" y="1347053"/>
            <a:ext cx="245546" cy="211573"/>
          </a:xfrm>
          <a:custGeom>
            <a:avLst/>
            <a:gdLst>
              <a:gd name="T0" fmla="*/ 112 w 118"/>
              <a:gd name="T1" fmla="*/ 26 h 112"/>
              <a:gd name="T2" fmla="*/ 95 w 118"/>
              <a:gd name="T3" fmla="*/ 20 h 112"/>
              <a:gd name="T4" fmla="*/ 95 w 118"/>
              <a:gd name="T5" fmla="*/ 16 h 112"/>
              <a:gd name="T6" fmla="*/ 95 w 118"/>
              <a:gd name="T7" fmla="*/ 12 h 112"/>
              <a:gd name="T8" fmla="*/ 83 w 118"/>
              <a:gd name="T9" fmla="*/ 0 h 112"/>
              <a:gd name="T10" fmla="*/ 35 w 118"/>
              <a:gd name="T11" fmla="*/ 0 h 112"/>
              <a:gd name="T12" fmla="*/ 23 w 118"/>
              <a:gd name="T13" fmla="*/ 12 h 112"/>
              <a:gd name="T14" fmla="*/ 23 w 118"/>
              <a:gd name="T15" fmla="*/ 16 h 112"/>
              <a:gd name="T16" fmla="*/ 23 w 118"/>
              <a:gd name="T17" fmla="*/ 20 h 112"/>
              <a:gd name="T18" fmla="*/ 6 w 118"/>
              <a:gd name="T19" fmla="*/ 26 h 112"/>
              <a:gd name="T20" fmla="*/ 3 w 118"/>
              <a:gd name="T21" fmla="*/ 45 h 112"/>
              <a:gd name="T22" fmla="*/ 24 w 118"/>
              <a:gd name="T23" fmla="*/ 58 h 112"/>
              <a:gd name="T24" fmla="*/ 55 w 118"/>
              <a:gd name="T25" fmla="*/ 88 h 112"/>
              <a:gd name="T26" fmla="*/ 55 w 118"/>
              <a:gd name="T27" fmla="*/ 88 h 112"/>
              <a:gd name="T28" fmla="*/ 55 w 118"/>
              <a:gd name="T29" fmla="*/ 104 h 112"/>
              <a:gd name="T30" fmla="*/ 47 w 118"/>
              <a:gd name="T31" fmla="*/ 104 h 112"/>
              <a:gd name="T32" fmla="*/ 43 w 118"/>
              <a:gd name="T33" fmla="*/ 108 h 112"/>
              <a:gd name="T34" fmla="*/ 47 w 118"/>
              <a:gd name="T35" fmla="*/ 112 h 112"/>
              <a:gd name="T36" fmla="*/ 71 w 118"/>
              <a:gd name="T37" fmla="*/ 112 h 112"/>
              <a:gd name="T38" fmla="*/ 75 w 118"/>
              <a:gd name="T39" fmla="*/ 108 h 112"/>
              <a:gd name="T40" fmla="*/ 71 w 118"/>
              <a:gd name="T41" fmla="*/ 104 h 112"/>
              <a:gd name="T42" fmla="*/ 63 w 118"/>
              <a:gd name="T43" fmla="*/ 104 h 112"/>
              <a:gd name="T44" fmla="*/ 63 w 118"/>
              <a:gd name="T45" fmla="*/ 88 h 112"/>
              <a:gd name="T46" fmla="*/ 63 w 118"/>
              <a:gd name="T47" fmla="*/ 88 h 112"/>
              <a:gd name="T48" fmla="*/ 94 w 118"/>
              <a:gd name="T49" fmla="*/ 58 h 112"/>
              <a:gd name="T50" fmla="*/ 115 w 118"/>
              <a:gd name="T51" fmla="*/ 45 h 112"/>
              <a:gd name="T52" fmla="*/ 112 w 118"/>
              <a:gd name="T53" fmla="*/ 26 h 112"/>
              <a:gd name="T54" fmla="*/ 11 w 118"/>
              <a:gd name="T55" fmla="*/ 42 h 112"/>
              <a:gd name="T56" fmla="*/ 12 w 118"/>
              <a:gd name="T57" fmla="*/ 31 h 112"/>
              <a:gd name="T58" fmla="*/ 23 w 118"/>
              <a:gd name="T59" fmla="*/ 28 h 112"/>
              <a:gd name="T60" fmla="*/ 23 w 118"/>
              <a:gd name="T61" fmla="*/ 48 h 112"/>
              <a:gd name="T62" fmla="*/ 23 w 118"/>
              <a:gd name="T63" fmla="*/ 50 h 112"/>
              <a:gd name="T64" fmla="*/ 11 w 118"/>
              <a:gd name="T65" fmla="*/ 42 h 112"/>
              <a:gd name="T66" fmla="*/ 87 w 118"/>
              <a:gd name="T67" fmla="*/ 16 h 112"/>
              <a:gd name="T68" fmla="*/ 87 w 118"/>
              <a:gd name="T69" fmla="*/ 48 h 112"/>
              <a:gd name="T70" fmla="*/ 59 w 118"/>
              <a:gd name="T71" fmla="*/ 80 h 112"/>
              <a:gd name="T72" fmla="*/ 31 w 118"/>
              <a:gd name="T73" fmla="*/ 48 h 112"/>
              <a:gd name="T74" fmla="*/ 31 w 118"/>
              <a:gd name="T75" fmla="*/ 16 h 112"/>
              <a:gd name="T76" fmla="*/ 31 w 118"/>
              <a:gd name="T77" fmla="*/ 12 h 112"/>
              <a:gd name="T78" fmla="*/ 35 w 118"/>
              <a:gd name="T79" fmla="*/ 8 h 112"/>
              <a:gd name="T80" fmla="*/ 83 w 118"/>
              <a:gd name="T81" fmla="*/ 8 h 112"/>
              <a:gd name="T82" fmla="*/ 87 w 118"/>
              <a:gd name="T83" fmla="*/ 12 h 112"/>
              <a:gd name="T84" fmla="*/ 87 w 118"/>
              <a:gd name="T85" fmla="*/ 16 h 112"/>
              <a:gd name="T86" fmla="*/ 107 w 118"/>
              <a:gd name="T87" fmla="*/ 42 h 112"/>
              <a:gd name="T88" fmla="*/ 95 w 118"/>
              <a:gd name="T89" fmla="*/ 50 h 112"/>
              <a:gd name="T90" fmla="*/ 95 w 118"/>
              <a:gd name="T91" fmla="*/ 48 h 112"/>
              <a:gd name="T92" fmla="*/ 95 w 118"/>
              <a:gd name="T93" fmla="*/ 28 h 112"/>
              <a:gd name="T94" fmla="*/ 106 w 118"/>
              <a:gd name="T95" fmla="*/ 31 h 112"/>
              <a:gd name="T96" fmla="*/ 107 w 118"/>
              <a:gd name="T97" fmla="*/ 4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 h="112">
                <a:moveTo>
                  <a:pt x="112" y="26"/>
                </a:moveTo>
                <a:cubicBezTo>
                  <a:pt x="108" y="22"/>
                  <a:pt x="102" y="19"/>
                  <a:pt x="95" y="20"/>
                </a:cubicBezTo>
                <a:cubicBezTo>
                  <a:pt x="95" y="16"/>
                  <a:pt x="95" y="16"/>
                  <a:pt x="95" y="16"/>
                </a:cubicBezTo>
                <a:cubicBezTo>
                  <a:pt x="95" y="12"/>
                  <a:pt x="95" y="12"/>
                  <a:pt x="95" y="12"/>
                </a:cubicBezTo>
                <a:cubicBezTo>
                  <a:pt x="95" y="5"/>
                  <a:pt x="90" y="0"/>
                  <a:pt x="83" y="0"/>
                </a:cubicBezTo>
                <a:cubicBezTo>
                  <a:pt x="35" y="0"/>
                  <a:pt x="35" y="0"/>
                  <a:pt x="35" y="0"/>
                </a:cubicBezTo>
                <a:cubicBezTo>
                  <a:pt x="28" y="0"/>
                  <a:pt x="23" y="5"/>
                  <a:pt x="23" y="12"/>
                </a:cubicBezTo>
                <a:cubicBezTo>
                  <a:pt x="23" y="16"/>
                  <a:pt x="23" y="16"/>
                  <a:pt x="23" y="16"/>
                </a:cubicBezTo>
                <a:cubicBezTo>
                  <a:pt x="23" y="20"/>
                  <a:pt x="23" y="20"/>
                  <a:pt x="23" y="20"/>
                </a:cubicBezTo>
                <a:cubicBezTo>
                  <a:pt x="16" y="19"/>
                  <a:pt x="10" y="22"/>
                  <a:pt x="6" y="26"/>
                </a:cubicBezTo>
                <a:cubicBezTo>
                  <a:pt x="1" y="32"/>
                  <a:pt x="0" y="39"/>
                  <a:pt x="3" y="45"/>
                </a:cubicBezTo>
                <a:cubicBezTo>
                  <a:pt x="7" y="53"/>
                  <a:pt x="14" y="57"/>
                  <a:pt x="24" y="58"/>
                </a:cubicBezTo>
                <a:cubicBezTo>
                  <a:pt x="28" y="74"/>
                  <a:pt x="40" y="86"/>
                  <a:pt x="55" y="88"/>
                </a:cubicBezTo>
                <a:cubicBezTo>
                  <a:pt x="55" y="88"/>
                  <a:pt x="55" y="88"/>
                  <a:pt x="55" y="88"/>
                </a:cubicBezTo>
                <a:cubicBezTo>
                  <a:pt x="55" y="104"/>
                  <a:pt x="55" y="104"/>
                  <a:pt x="55" y="104"/>
                </a:cubicBezTo>
                <a:cubicBezTo>
                  <a:pt x="47" y="104"/>
                  <a:pt x="47" y="104"/>
                  <a:pt x="47" y="104"/>
                </a:cubicBezTo>
                <a:cubicBezTo>
                  <a:pt x="45" y="104"/>
                  <a:pt x="43" y="106"/>
                  <a:pt x="43" y="108"/>
                </a:cubicBezTo>
                <a:cubicBezTo>
                  <a:pt x="43" y="110"/>
                  <a:pt x="45" y="112"/>
                  <a:pt x="47" y="112"/>
                </a:cubicBezTo>
                <a:cubicBezTo>
                  <a:pt x="71" y="112"/>
                  <a:pt x="71" y="112"/>
                  <a:pt x="71" y="112"/>
                </a:cubicBezTo>
                <a:cubicBezTo>
                  <a:pt x="73" y="112"/>
                  <a:pt x="75" y="110"/>
                  <a:pt x="75" y="108"/>
                </a:cubicBezTo>
                <a:cubicBezTo>
                  <a:pt x="75" y="106"/>
                  <a:pt x="73" y="104"/>
                  <a:pt x="71" y="104"/>
                </a:cubicBezTo>
                <a:cubicBezTo>
                  <a:pt x="63" y="104"/>
                  <a:pt x="63" y="104"/>
                  <a:pt x="63" y="104"/>
                </a:cubicBezTo>
                <a:cubicBezTo>
                  <a:pt x="63" y="88"/>
                  <a:pt x="63" y="88"/>
                  <a:pt x="63" y="88"/>
                </a:cubicBezTo>
                <a:cubicBezTo>
                  <a:pt x="63" y="88"/>
                  <a:pt x="63" y="88"/>
                  <a:pt x="63" y="88"/>
                </a:cubicBezTo>
                <a:cubicBezTo>
                  <a:pt x="78" y="86"/>
                  <a:pt x="90" y="74"/>
                  <a:pt x="94" y="58"/>
                </a:cubicBezTo>
                <a:cubicBezTo>
                  <a:pt x="104" y="57"/>
                  <a:pt x="111" y="53"/>
                  <a:pt x="115" y="45"/>
                </a:cubicBezTo>
                <a:cubicBezTo>
                  <a:pt x="118" y="39"/>
                  <a:pt x="117" y="32"/>
                  <a:pt x="112" y="26"/>
                </a:cubicBezTo>
                <a:close/>
                <a:moveTo>
                  <a:pt x="11" y="42"/>
                </a:moveTo>
                <a:cubicBezTo>
                  <a:pt x="9" y="39"/>
                  <a:pt x="9" y="34"/>
                  <a:pt x="12" y="31"/>
                </a:cubicBezTo>
                <a:cubicBezTo>
                  <a:pt x="14" y="29"/>
                  <a:pt x="18" y="28"/>
                  <a:pt x="23" y="28"/>
                </a:cubicBezTo>
                <a:cubicBezTo>
                  <a:pt x="23" y="48"/>
                  <a:pt x="23" y="48"/>
                  <a:pt x="23" y="48"/>
                </a:cubicBezTo>
                <a:cubicBezTo>
                  <a:pt x="23" y="49"/>
                  <a:pt x="23" y="49"/>
                  <a:pt x="23" y="50"/>
                </a:cubicBezTo>
                <a:cubicBezTo>
                  <a:pt x="17" y="49"/>
                  <a:pt x="13" y="46"/>
                  <a:pt x="11" y="42"/>
                </a:cubicBezTo>
                <a:close/>
                <a:moveTo>
                  <a:pt x="87" y="16"/>
                </a:moveTo>
                <a:cubicBezTo>
                  <a:pt x="87" y="48"/>
                  <a:pt x="87" y="48"/>
                  <a:pt x="87" y="48"/>
                </a:cubicBezTo>
                <a:cubicBezTo>
                  <a:pt x="87" y="66"/>
                  <a:pt x="74" y="80"/>
                  <a:pt x="59" y="80"/>
                </a:cubicBezTo>
                <a:cubicBezTo>
                  <a:pt x="44" y="80"/>
                  <a:pt x="31" y="66"/>
                  <a:pt x="31" y="48"/>
                </a:cubicBezTo>
                <a:cubicBezTo>
                  <a:pt x="31" y="16"/>
                  <a:pt x="31" y="16"/>
                  <a:pt x="31" y="16"/>
                </a:cubicBezTo>
                <a:cubicBezTo>
                  <a:pt x="31" y="12"/>
                  <a:pt x="31" y="12"/>
                  <a:pt x="31" y="12"/>
                </a:cubicBezTo>
                <a:cubicBezTo>
                  <a:pt x="31" y="10"/>
                  <a:pt x="33" y="8"/>
                  <a:pt x="35" y="8"/>
                </a:cubicBezTo>
                <a:cubicBezTo>
                  <a:pt x="83" y="8"/>
                  <a:pt x="83" y="8"/>
                  <a:pt x="83" y="8"/>
                </a:cubicBezTo>
                <a:cubicBezTo>
                  <a:pt x="85" y="8"/>
                  <a:pt x="87" y="10"/>
                  <a:pt x="87" y="12"/>
                </a:cubicBezTo>
                <a:lnTo>
                  <a:pt x="87" y="16"/>
                </a:lnTo>
                <a:close/>
                <a:moveTo>
                  <a:pt x="107" y="42"/>
                </a:moveTo>
                <a:cubicBezTo>
                  <a:pt x="105" y="46"/>
                  <a:pt x="101" y="49"/>
                  <a:pt x="95" y="50"/>
                </a:cubicBezTo>
                <a:cubicBezTo>
                  <a:pt x="95" y="49"/>
                  <a:pt x="95" y="49"/>
                  <a:pt x="95" y="48"/>
                </a:cubicBezTo>
                <a:cubicBezTo>
                  <a:pt x="95" y="28"/>
                  <a:pt x="95" y="28"/>
                  <a:pt x="95" y="28"/>
                </a:cubicBezTo>
                <a:cubicBezTo>
                  <a:pt x="100" y="28"/>
                  <a:pt x="104" y="29"/>
                  <a:pt x="106" y="31"/>
                </a:cubicBezTo>
                <a:cubicBezTo>
                  <a:pt x="109" y="34"/>
                  <a:pt x="109" y="39"/>
                  <a:pt x="107" y="42"/>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pPr lvl="0"/>
            <a:endParaRPr lang="id-ID"/>
          </a:p>
        </p:txBody>
      </p:sp>
    </p:spTree>
    <p:extLst>
      <p:ext uri="{BB962C8B-B14F-4D97-AF65-F5344CB8AC3E}">
        <p14:creationId xmlns:p14="http://schemas.microsoft.com/office/powerpoint/2010/main" val="237720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8D770-91FB-40C8-BABC-B0D9B9249A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177C91-C8CF-4563-949F-B79667BCA7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920AB6-8D3C-4B84-82D8-B6CF49F88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8E618-F3C7-4AA0-85F5-025CED16BC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AE64B1-3B24-4520-B0B4-BC830D115C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C8FCDC-3EE6-4695-81F8-6E77B7DB3F5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908BF7B-F60B-495B-87BD-79DD25A684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45F0D4-2FE6-4978-95B8-BE514212AD7D}"/>
              </a:ext>
            </a:extLst>
          </p:cNvPr>
          <p:cNvSpPr>
            <a:spLocks noGrp="1"/>
          </p:cNvSpPr>
          <p:nvPr>
            <p:ph type="sldNum" sz="quarter" idx="12"/>
          </p:nvPr>
        </p:nvSpPr>
        <p:spPr/>
        <p:txBody>
          <a:bodyPr/>
          <a:lstStyle/>
          <a:p>
            <a:fld id="{E8966962-541E-404F-828C-14181D5CE596}" type="slidenum">
              <a:rPr lang="en-US" smtClean="0"/>
              <a:t>‹#›</a:t>
            </a:fld>
            <a:endParaRPr lang="en-US"/>
          </a:p>
        </p:txBody>
      </p:sp>
      <p:sp>
        <p:nvSpPr>
          <p:cNvPr id="10" name="Freeform 35">
            <a:extLst>
              <a:ext uri="{FF2B5EF4-FFF2-40B4-BE49-F238E27FC236}">
                <a16:creationId xmlns:a16="http://schemas.microsoft.com/office/drawing/2014/main" id="{450DB1B7-D76D-4D38-9D7B-27ED2C7AA434}"/>
              </a:ext>
            </a:extLst>
          </p:cNvPr>
          <p:cNvSpPr>
            <a:spLocks noEditPoints="1"/>
          </p:cNvSpPr>
          <p:nvPr/>
        </p:nvSpPr>
        <p:spPr bwMode="auto">
          <a:xfrm>
            <a:off x="10616486" y="136525"/>
            <a:ext cx="243759" cy="244402"/>
          </a:xfrm>
          <a:custGeom>
            <a:avLst/>
            <a:gdLst>
              <a:gd name="T0" fmla="*/ 104 w 208"/>
              <a:gd name="T1" fmla="*/ 0 h 208"/>
              <a:gd name="T2" fmla="*/ 0 w 208"/>
              <a:gd name="T3" fmla="*/ 104 h 208"/>
              <a:gd name="T4" fmla="*/ 104 w 208"/>
              <a:gd name="T5" fmla="*/ 208 h 208"/>
              <a:gd name="T6" fmla="*/ 208 w 208"/>
              <a:gd name="T7" fmla="*/ 104 h 208"/>
              <a:gd name="T8" fmla="*/ 104 w 208"/>
              <a:gd name="T9" fmla="*/ 0 h 208"/>
              <a:gd name="T10" fmla="*/ 104 w 208"/>
              <a:gd name="T11" fmla="*/ 200 h 208"/>
              <a:gd name="T12" fmla="*/ 17 w 208"/>
              <a:gd name="T13" fmla="*/ 145 h 208"/>
              <a:gd name="T14" fmla="*/ 45 w 208"/>
              <a:gd name="T15" fmla="*/ 121 h 208"/>
              <a:gd name="T16" fmla="*/ 83 w 208"/>
              <a:gd name="T17" fmla="*/ 142 h 208"/>
              <a:gd name="T18" fmla="*/ 92 w 208"/>
              <a:gd name="T19" fmla="*/ 91 h 208"/>
              <a:gd name="T20" fmla="*/ 126 w 208"/>
              <a:gd name="T21" fmla="*/ 72 h 208"/>
              <a:gd name="T22" fmla="*/ 122 w 208"/>
              <a:gd name="T23" fmla="*/ 65 h 208"/>
              <a:gd name="T24" fmla="*/ 84 w 208"/>
              <a:gd name="T25" fmla="*/ 85 h 208"/>
              <a:gd name="T26" fmla="*/ 77 w 208"/>
              <a:gd name="T27" fmla="*/ 130 h 208"/>
              <a:gd name="T28" fmla="*/ 44 w 208"/>
              <a:gd name="T29" fmla="*/ 111 h 208"/>
              <a:gd name="T30" fmla="*/ 14 w 208"/>
              <a:gd name="T31" fmla="*/ 137 h 208"/>
              <a:gd name="T32" fmla="*/ 8 w 208"/>
              <a:gd name="T33" fmla="*/ 104 h 208"/>
              <a:gd name="T34" fmla="*/ 104 w 208"/>
              <a:gd name="T35" fmla="*/ 8 h 208"/>
              <a:gd name="T36" fmla="*/ 200 w 208"/>
              <a:gd name="T37" fmla="*/ 104 h 208"/>
              <a:gd name="T38" fmla="*/ 104 w 208"/>
              <a:gd name="T39" fmla="*/ 200 h 208"/>
              <a:gd name="T40" fmla="*/ 91 w 208"/>
              <a:gd name="T41" fmla="*/ 48 h 208"/>
              <a:gd name="T42" fmla="*/ 139 w 208"/>
              <a:gd name="T43" fmla="*/ 59 h 208"/>
              <a:gd name="T44" fmla="*/ 124 w 208"/>
              <a:gd name="T45" fmla="*/ 111 h 208"/>
              <a:gd name="T46" fmla="*/ 132 w 208"/>
              <a:gd name="T47" fmla="*/ 113 h 208"/>
              <a:gd name="T48" fmla="*/ 149 w 208"/>
              <a:gd name="T49" fmla="*/ 53 h 208"/>
              <a:gd name="T50" fmla="*/ 93 w 208"/>
              <a:gd name="T51" fmla="*/ 40 h 208"/>
              <a:gd name="T52" fmla="*/ 91 w 208"/>
              <a:gd name="T53" fmla="*/ 4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208">
                <a:moveTo>
                  <a:pt x="104" y="0"/>
                </a:moveTo>
                <a:cubicBezTo>
                  <a:pt x="47" y="0"/>
                  <a:pt x="0" y="47"/>
                  <a:pt x="0" y="104"/>
                </a:cubicBezTo>
                <a:cubicBezTo>
                  <a:pt x="0" y="161"/>
                  <a:pt x="47" y="208"/>
                  <a:pt x="104" y="208"/>
                </a:cubicBezTo>
                <a:cubicBezTo>
                  <a:pt x="161" y="208"/>
                  <a:pt x="208" y="161"/>
                  <a:pt x="208" y="104"/>
                </a:cubicBezTo>
                <a:cubicBezTo>
                  <a:pt x="208" y="47"/>
                  <a:pt x="161" y="0"/>
                  <a:pt x="104" y="0"/>
                </a:cubicBezTo>
                <a:close/>
                <a:moveTo>
                  <a:pt x="104" y="200"/>
                </a:moveTo>
                <a:cubicBezTo>
                  <a:pt x="66" y="200"/>
                  <a:pt x="33" y="177"/>
                  <a:pt x="17" y="145"/>
                </a:cubicBezTo>
                <a:cubicBezTo>
                  <a:pt x="45" y="121"/>
                  <a:pt x="45" y="121"/>
                  <a:pt x="45" y="121"/>
                </a:cubicBezTo>
                <a:cubicBezTo>
                  <a:pt x="83" y="142"/>
                  <a:pt x="83" y="142"/>
                  <a:pt x="83" y="142"/>
                </a:cubicBezTo>
                <a:cubicBezTo>
                  <a:pt x="92" y="91"/>
                  <a:pt x="92" y="91"/>
                  <a:pt x="92" y="91"/>
                </a:cubicBezTo>
                <a:cubicBezTo>
                  <a:pt x="126" y="72"/>
                  <a:pt x="126" y="72"/>
                  <a:pt x="126" y="72"/>
                </a:cubicBezTo>
                <a:cubicBezTo>
                  <a:pt x="122" y="65"/>
                  <a:pt x="122" y="65"/>
                  <a:pt x="122" y="65"/>
                </a:cubicBezTo>
                <a:cubicBezTo>
                  <a:pt x="84" y="85"/>
                  <a:pt x="84" y="85"/>
                  <a:pt x="84" y="85"/>
                </a:cubicBezTo>
                <a:cubicBezTo>
                  <a:pt x="77" y="130"/>
                  <a:pt x="77" y="130"/>
                  <a:pt x="77" y="130"/>
                </a:cubicBezTo>
                <a:cubicBezTo>
                  <a:pt x="44" y="111"/>
                  <a:pt x="44" y="111"/>
                  <a:pt x="44" y="111"/>
                </a:cubicBezTo>
                <a:cubicBezTo>
                  <a:pt x="14" y="137"/>
                  <a:pt x="14" y="137"/>
                  <a:pt x="14" y="137"/>
                </a:cubicBezTo>
                <a:cubicBezTo>
                  <a:pt x="10" y="127"/>
                  <a:pt x="8" y="116"/>
                  <a:pt x="8" y="104"/>
                </a:cubicBezTo>
                <a:cubicBezTo>
                  <a:pt x="8" y="51"/>
                  <a:pt x="51" y="8"/>
                  <a:pt x="104" y="8"/>
                </a:cubicBezTo>
                <a:cubicBezTo>
                  <a:pt x="157" y="8"/>
                  <a:pt x="200" y="51"/>
                  <a:pt x="200" y="104"/>
                </a:cubicBezTo>
                <a:cubicBezTo>
                  <a:pt x="200" y="157"/>
                  <a:pt x="157" y="200"/>
                  <a:pt x="104" y="200"/>
                </a:cubicBezTo>
                <a:close/>
                <a:moveTo>
                  <a:pt x="91" y="48"/>
                </a:moveTo>
                <a:cubicBezTo>
                  <a:pt x="139" y="59"/>
                  <a:pt x="139" y="59"/>
                  <a:pt x="139" y="59"/>
                </a:cubicBezTo>
                <a:cubicBezTo>
                  <a:pt x="124" y="111"/>
                  <a:pt x="124" y="111"/>
                  <a:pt x="124" y="111"/>
                </a:cubicBezTo>
                <a:cubicBezTo>
                  <a:pt x="132" y="113"/>
                  <a:pt x="132" y="113"/>
                  <a:pt x="132" y="113"/>
                </a:cubicBezTo>
                <a:cubicBezTo>
                  <a:pt x="149" y="53"/>
                  <a:pt x="149" y="53"/>
                  <a:pt x="149" y="53"/>
                </a:cubicBezTo>
                <a:cubicBezTo>
                  <a:pt x="93" y="40"/>
                  <a:pt x="93" y="40"/>
                  <a:pt x="93" y="40"/>
                </a:cubicBezTo>
                <a:lnTo>
                  <a:pt x="91" y="48"/>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22">
            <a:extLst>
              <a:ext uri="{FF2B5EF4-FFF2-40B4-BE49-F238E27FC236}">
                <a16:creationId xmlns:a16="http://schemas.microsoft.com/office/drawing/2014/main" id="{49127F67-F109-4CC3-A178-85891D03F1C0}"/>
              </a:ext>
            </a:extLst>
          </p:cNvPr>
          <p:cNvSpPr>
            <a:spLocks noEditPoints="1"/>
          </p:cNvSpPr>
          <p:nvPr/>
        </p:nvSpPr>
        <p:spPr bwMode="auto">
          <a:xfrm rot="1847837">
            <a:off x="11555067" y="198600"/>
            <a:ext cx="516666" cy="333048"/>
          </a:xfrm>
          <a:custGeom>
            <a:avLst/>
            <a:gdLst>
              <a:gd name="T0" fmla="*/ 222 w 224"/>
              <a:gd name="T1" fmla="*/ 8 h 144"/>
              <a:gd name="T2" fmla="*/ 222 w 224"/>
              <a:gd name="T3" fmla="*/ 0 h 144"/>
              <a:gd name="T4" fmla="*/ 118 w 224"/>
              <a:gd name="T5" fmla="*/ 0 h 144"/>
              <a:gd name="T6" fmla="*/ 68 w 224"/>
              <a:gd name="T7" fmla="*/ 126 h 144"/>
              <a:gd name="T8" fmla="*/ 23 w 224"/>
              <a:gd name="T9" fmla="*/ 52 h 144"/>
              <a:gd name="T10" fmla="*/ 0 w 224"/>
              <a:gd name="T11" fmla="*/ 52 h 144"/>
              <a:gd name="T12" fmla="*/ 0 w 224"/>
              <a:gd name="T13" fmla="*/ 60 h 144"/>
              <a:gd name="T14" fmla="*/ 18 w 224"/>
              <a:gd name="T15" fmla="*/ 60 h 144"/>
              <a:gd name="T16" fmla="*/ 69 w 224"/>
              <a:gd name="T17" fmla="*/ 144 h 144"/>
              <a:gd name="T18" fmla="*/ 124 w 224"/>
              <a:gd name="T19" fmla="*/ 8 h 144"/>
              <a:gd name="T20" fmla="*/ 222 w 224"/>
              <a:gd name="T21" fmla="*/ 8 h 144"/>
              <a:gd name="T22" fmla="*/ 183 w 224"/>
              <a:gd name="T23" fmla="*/ 65 h 144"/>
              <a:gd name="T24" fmla="*/ 150 w 224"/>
              <a:gd name="T25" fmla="*/ 97 h 144"/>
              <a:gd name="T26" fmla="*/ 117 w 224"/>
              <a:gd name="T27" fmla="*/ 65 h 144"/>
              <a:gd name="T28" fmla="*/ 112 w 224"/>
              <a:gd name="T29" fmla="*/ 70 h 144"/>
              <a:gd name="T30" fmla="*/ 144 w 224"/>
              <a:gd name="T31" fmla="*/ 103 h 144"/>
              <a:gd name="T32" fmla="*/ 112 w 224"/>
              <a:gd name="T33" fmla="*/ 135 h 144"/>
              <a:gd name="T34" fmla="*/ 117 w 224"/>
              <a:gd name="T35" fmla="*/ 140 h 144"/>
              <a:gd name="T36" fmla="*/ 150 w 224"/>
              <a:gd name="T37" fmla="*/ 108 h 144"/>
              <a:gd name="T38" fmla="*/ 183 w 224"/>
              <a:gd name="T39" fmla="*/ 140 h 144"/>
              <a:gd name="T40" fmla="*/ 189 w 224"/>
              <a:gd name="T41" fmla="*/ 135 h 144"/>
              <a:gd name="T42" fmla="*/ 156 w 224"/>
              <a:gd name="T43" fmla="*/ 103 h 144"/>
              <a:gd name="T44" fmla="*/ 189 w 224"/>
              <a:gd name="T45" fmla="*/ 70 h 144"/>
              <a:gd name="T46" fmla="*/ 183 w 224"/>
              <a:gd name="T47" fmla="*/ 65 h 144"/>
              <a:gd name="T48" fmla="*/ 211 w 224"/>
              <a:gd name="T49" fmla="*/ 57 h 144"/>
              <a:gd name="T50" fmla="*/ 219 w 224"/>
              <a:gd name="T51" fmla="*/ 50 h 144"/>
              <a:gd name="T52" fmla="*/ 224 w 224"/>
              <a:gd name="T53" fmla="*/ 39 h 144"/>
              <a:gd name="T54" fmla="*/ 220 w 224"/>
              <a:gd name="T55" fmla="*/ 31 h 144"/>
              <a:gd name="T56" fmla="*/ 212 w 224"/>
              <a:gd name="T57" fmla="*/ 29 h 144"/>
              <a:gd name="T58" fmla="*/ 204 w 224"/>
              <a:gd name="T59" fmla="*/ 30 h 144"/>
              <a:gd name="T60" fmla="*/ 200 w 224"/>
              <a:gd name="T61" fmla="*/ 33 h 144"/>
              <a:gd name="T62" fmla="*/ 204 w 224"/>
              <a:gd name="T63" fmla="*/ 38 h 144"/>
              <a:gd name="T64" fmla="*/ 211 w 224"/>
              <a:gd name="T65" fmla="*/ 35 h 144"/>
              <a:gd name="T66" fmla="*/ 217 w 224"/>
              <a:gd name="T67" fmla="*/ 38 h 144"/>
              <a:gd name="T68" fmla="*/ 217 w 224"/>
              <a:gd name="T69" fmla="*/ 42 h 144"/>
              <a:gd name="T70" fmla="*/ 209 w 224"/>
              <a:gd name="T71" fmla="*/ 51 h 144"/>
              <a:gd name="T72" fmla="*/ 200 w 224"/>
              <a:gd name="T73" fmla="*/ 57 h 144"/>
              <a:gd name="T74" fmla="*/ 200 w 224"/>
              <a:gd name="T75" fmla="*/ 64 h 144"/>
              <a:gd name="T76" fmla="*/ 224 w 224"/>
              <a:gd name="T77" fmla="*/ 64 h 144"/>
              <a:gd name="T78" fmla="*/ 224 w 224"/>
              <a:gd name="T79" fmla="*/ 57 h 144"/>
              <a:gd name="T80" fmla="*/ 211 w 224"/>
              <a:gd name="T81" fmla="*/ 5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144">
                <a:moveTo>
                  <a:pt x="222" y="8"/>
                </a:moveTo>
                <a:cubicBezTo>
                  <a:pt x="222" y="0"/>
                  <a:pt x="222" y="0"/>
                  <a:pt x="222" y="0"/>
                </a:cubicBezTo>
                <a:cubicBezTo>
                  <a:pt x="118" y="0"/>
                  <a:pt x="118" y="0"/>
                  <a:pt x="118" y="0"/>
                </a:cubicBezTo>
                <a:cubicBezTo>
                  <a:pt x="68" y="126"/>
                  <a:pt x="68" y="126"/>
                  <a:pt x="68" y="126"/>
                </a:cubicBezTo>
                <a:cubicBezTo>
                  <a:pt x="23" y="52"/>
                  <a:pt x="23" y="52"/>
                  <a:pt x="23" y="52"/>
                </a:cubicBezTo>
                <a:cubicBezTo>
                  <a:pt x="0" y="52"/>
                  <a:pt x="0" y="52"/>
                  <a:pt x="0" y="52"/>
                </a:cubicBezTo>
                <a:cubicBezTo>
                  <a:pt x="0" y="60"/>
                  <a:pt x="0" y="60"/>
                  <a:pt x="0" y="60"/>
                </a:cubicBezTo>
                <a:cubicBezTo>
                  <a:pt x="18" y="60"/>
                  <a:pt x="18" y="60"/>
                  <a:pt x="18" y="60"/>
                </a:cubicBezTo>
                <a:cubicBezTo>
                  <a:pt x="69" y="144"/>
                  <a:pt x="69" y="144"/>
                  <a:pt x="69" y="144"/>
                </a:cubicBezTo>
                <a:cubicBezTo>
                  <a:pt x="124" y="8"/>
                  <a:pt x="124" y="8"/>
                  <a:pt x="124" y="8"/>
                </a:cubicBezTo>
                <a:lnTo>
                  <a:pt x="222" y="8"/>
                </a:lnTo>
                <a:close/>
                <a:moveTo>
                  <a:pt x="183" y="65"/>
                </a:moveTo>
                <a:cubicBezTo>
                  <a:pt x="150" y="97"/>
                  <a:pt x="150" y="97"/>
                  <a:pt x="150" y="97"/>
                </a:cubicBezTo>
                <a:cubicBezTo>
                  <a:pt x="117" y="65"/>
                  <a:pt x="117" y="65"/>
                  <a:pt x="117" y="65"/>
                </a:cubicBezTo>
                <a:cubicBezTo>
                  <a:pt x="112" y="70"/>
                  <a:pt x="112" y="70"/>
                  <a:pt x="112" y="70"/>
                </a:cubicBezTo>
                <a:cubicBezTo>
                  <a:pt x="144" y="103"/>
                  <a:pt x="144" y="103"/>
                  <a:pt x="144" y="103"/>
                </a:cubicBezTo>
                <a:cubicBezTo>
                  <a:pt x="112" y="135"/>
                  <a:pt x="112" y="135"/>
                  <a:pt x="112" y="135"/>
                </a:cubicBezTo>
                <a:cubicBezTo>
                  <a:pt x="117" y="140"/>
                  <a:pt x="117" y="140"/>
                  <a:pt x="117" y="140"/>
                </a:cubicBezTo>
                <a:cubicBezTo>
                  <a:pt x="150" y="108"/>
                  <a:pt x="150" y="108"/>
                  <a:pt x="150" y="108"/>
                </a:cubicBezTo>
                <a:cubicBezTo>
                  <a:pt x="183" y="140"/>
                  <a:pt x="183" y="140"/>
                  <a:pt x="183" y="140"/>
                </a:cubicBezTo>
                <a:cubicBezTo>
                  <a:pt x="189" y="135"/>
                  <a:pt x="189" y="135"/>
                  <a:pt x="189" y="135"/>
                </a:cubicBezTo>
                <a:cubicBezTo>
                  <a:pt x="156" y="103"/>
                  <a:pt x="156" y="103"/>
                  <a:pt x="156" y="103"/>
                </a:cubicBezTo>
                <a:cubicBezTo>
                  <a:pt x="189" y="70"/>
                  <a:pt x="189" y="70"/>
                  <a:pt x="189" y="70"/>
                </a:cubicBezTo>
                <a:lnTo>
                  <a:pt x="183" y="65"/>
                </a:lnTo>
                <a:close/>
                <a:moveTo>
                  <a:pt x="211" y="57"/>
                </a:moveTo>
                <a:cubicBezTo>
                  <a:pt x="213" y="56"/>
                  <a:pt x="216" y="53"/>
                  <a:pt x="219" y="50"/>
                </a:cubicBezTo>
                <a:cubicBezTo>
                  <a:pt x="222" y="47"/>
                  <a:pt x="224" y="43"/>
                  <a:pt x="224" y="39"/>
                </a:cubicBezTo>
                <a:cubicBezTo>
                  <a:pt x="224" y="35"/>
                  <a:pt x="223" y="33"/>
                  <a:pt x="220" y="31"/>
                </a:cubicBezTo>
                <a:cubicBezTo>
                  <a:pt x="218" y="29"/>
                  <a:pt x="215" y="29"/>
                  <a:pt x="212" y="29"/>
                </a:cubicBezTo>
                <a:cubicBezTo>
                  <a:pt x="208" y="29"/>
                  <a:pt x="206" y="29"/>
                  <a:pt x="204" y="30"/>
                </a:cubicBezTo>
                <a:cubicBezTo>
                  <a:pt x="203" y="31"/>
                  <a:pt x="201" y="32"/>
                  <a:pt x="200" y="33"/>
                </a:cubicBezTo>
                <a:cubicBezTo>
                  <a:pt x="204" y="38"/>
                  <a:pt x="204" y="38"/>
                  <a:pt x="204" y="38"/>
                </a:cubicBezTo>
                <a:cubicBezTo>
                  <a:pt x="206" y="36"/>
                  <a:pt x="208" y="35"/>
                  <a:pt x="211" y="35"/>
                </a:cubicBezTo>
                <a:cubicBezTo>
                  <a:pt x="214" y="35"/>
                  <a:pt x="216" y="36"/>
                  <a:pt x="217" y="38"/>
                </a:cubicBezTo>
                <a:cubicBezTo>
                  <a:pt x="218" y="39"/>
                  <a:pt x="218" y="41"/>
                  <a:pt x="217" y="42"/>
                </a:cubicBezTo>
                <a:cubicBezTo>
                  <a:pt x="216" y="44"/>
                  <a:pt x="214" y="47"/>
                  <a:pt x="209" y="51"/>
                </a:cubicBezTo>
                <a:cubicBezTo>
                  <a:pt x="205" y="55"/>
                  <a:pt x="202" y="57"/>
                  <a:pt x="200" y="57"/>
                </a:cubicBezTo>
                <a:cubicBezTo>
                  <a:pt x="200" y="64"/>
                  <a:pt x="200" y="64"/>
                  <a:pt x="200" y="64"/>
                </a:cubicBezTo>
                <a:cubicBezTo>
                  <a:pt x="224" y="64"/>
                  <a:pt x="224" y="64"/>
                  <a:pt x="224" y="64"/>
                </a:cubicBezTo>
                <a:cubicBezTo>
                  <a:pt x="224" y="57"/>
                  <a:pt x="224" y="57"/>
                  <a:pt x="224" y="57"/>
                </a:cubicBezTo>
                <a:lnTo>
                  <a:pt x="211" y="57"/>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2">
            <a:extLst>
              <a:ext uri="{FF2B5EF4-FFF2-40B4-BE49-F238E27FC236}">
                <a16:creationId xmlns:a16="http://schemas.microsoft.com/office/drawing/2014/main" id="{4FCC4330-9D99-4F89-A3C5-C78453733D1A}"/>
              </a:ext>
            </a:extLst>
          </p:cNvPr>
          <p:cNvSpPr>
            <a:spLocks noEditPoints="1"/>
          </p:cNvSpPr>
          <p:nvPr/>
        </p:nvSpPr>
        <p:spPr bwMode="auto">
          <a:xfrm rot="19887004">
            <a:off x="11668337" y="785625"/>
            <a:ext cx="290125" cy="290125"/>
          </a:xfrm>
          <a:custGeom>
            <a:avLst/>
            <a:gdLst>
              <a:gd name="T0" fmla="*/ 108 w 216"/>
              <a:gd name="T1" fmla="*/ 0 h 216"/>
              <a:gd name="T2" fmla="*/ 32 w 216"/>
              <a:gd name="T3" fmla="*/ 76 h 216"/>
              <a:gd name="T4" fmla="*/ 58 w 216"/>
              <a:gd name="T5" fmla="*/ 130 h 216"/>
              <a:gd name="T6" fmla="*/ 68 w 216"/>
              <a:gd name="T7" fmla="*/ 153 h 216"/>
              <a:gd name="T8" fmla="*/ 88 w 216"/>
              <a:gd name="T9" fmla="*/ 172 h 216"/>
              <a:gd name="T10" fmla="*/ 128 w 216"/>
              <a:gd name="T11" fmla="*/ 172 h 216"/>
              <a:gd name="T12" fmla="*/ 148 w 216"/>
              <a:gd name="T13" fmla="*/ 153 h 216"/>
              <a:gd name="T14" fmla="*/ 158 w 216"/>
              <a:gd name="T15" fmla="*/ 130 h 216"/>
              <a:gd name="T16" fmla="*/ 184 w 216"/>
              <a:gd name="T17" fmla="*/ 76 h 216"/>
              <a:gd name="T18" fmla="*/ 108 w 216"/>
              <a:gd name="T19" fmla="*/ 0 h 216"/>
              <a:gd name="T20" fmla="*/ 153 w 216"/>
              <a:gd name="T21" fmla="*/ 124 h 216"/>
              <a:gd name="T22" fmla="*/ 140 w 216"/>
              <a:gd name="T23" fmla="*/ 153 h 216"/>
              <a:gd name="T24" fmla="*/ 128 w 216"/>
              <a:gd name="T25" fmla="*/ 164 h 216"/>
              <a:gd name="T26" fmla="*/ 88 w 216"/>
              <a:gd name="T27" fmla="*/ 164 h 216"/>
              <a:gd name="T28" fmla="*/ 76 w 216"/>
              <a:gd name="T29" fmla="*/ 153 h 216"/>
              <a:gd name="T30" fmla="*/ 63 w 216"/>
              <a:gd name="T31" fmla="*/ 124 h 216"/>
              <a:gd name="T32" fmla="*/ 40 w 216"/>
              <a:gd name="T33" fmla="*/ 76 h 216"/>
              <a:gd name="T34" fmla="*/ 108 w 216"/>
              <a:gd name="T35" fmla="*/ 8 h 216"/>
              <a:gd name="T36" fmla="*/ 176 w 216"/>
              <a:gd name="T37" fmla="*/ 76 h 216"/>
              <a:gd name="T38" fmla="*/ 153 w 216"/>
              <a:gd name="T39" fmla="*/ 124 h 216"/>
              <a:gd name="T40" fmla="*/ 68 w 216"/>
              <a:gd name="T41" fmla="*/ 204 h 216"/>
              <a:gd name="T42" fmla="*/ 148 w 216"/>
              <a:gd name="T43" fmla="*/ 204 h 216"/>
              <a:gd name="T44" fmla="*/ 148 w 216"/>
              <a:gd name="T45" fmla="*/ 176 h 216"/>
              <a:gd name="T46" fmla="*/ 68 w 216"/>
              <a:gd name="T47" fmla="*/ 176 h 216"/>
              <a:gd name="T48" fmla="*/ 68 w 216"/>
              <a:gd name="T49" fmla="*/ 204 h 216"/>
              <a:gd name="T50" fmla="*/ 76 w 216"/>
              <a:gd name="T51" fmla="*/ 184 h 216"/>
              <a:gd name="T52" fmla="*/ 140 w 216"/>
              <a:gd name="T53" fmla="*/ 184 h 216"/>
              <a:gd name="T54" fmla="*/ 140 w 216"/>
              <a:gd name="T55" fmla="*/ 196 h 216"/>
              <a:gd name="T56" fmla="*/ 76 w 216"/>
              <a:gd name="T57" fmla="*/ 196 h 216"/>
              <a:gd name="T58" fmla="*/ 76 w 216"/>
              <a:gd name="T59" fmla="*/ 184 h 216"/>
              <a:gd name="T60" fmla="*/ 76 w 216"/>
              <a:gd name="T61" fmla="*/ 216 h 216"/>
              <a:gd name="T62" fmla="*/ 140 w 216"/>
              <a:gd name="T63" fmla="*/ 216 h 216"/>
              <a:gd name="T64" fmla="*/ 140 w 216"/>
              <a:gd name="T65" fmla="*/ 208 h 216"/>
              <a:gd name="T66" fmla="*/ 76 w 216"/>
              <a:gd name="T67" fmla="*/ 208 h 216"/>
              <a:gd name="T68" fmla="*/ 76 w 216"/>
              <a:gd name="T69" fmla="*/ 216 h 216"/>
              <a:gd name="T70" fmla="*/ 0 w 216"/>
              <a:gd name="T71" fmla="*/ 72 h 216"/>
              <a:gd name="T72" fmla="*/ 20 w 216"/>
              <a:gd name="T73" fmla="*/ 72 h 216"/>
              <a:gd name="T74" fmla="*/ 20 w 216"/>
              <a:gd name="T75" fmla="*/ 64 h 216"/>
              <a:gd name="T76" fmla="*/ 0 w 216"/>
              <a:gd name="T77" fmla="*/ 64 h 216"/>
              <a:gd name="T78" fmla="*/ 0 w 216"/>
              <a:gd name="T79" fmla="*/ 72 h 216"/>
              <a:gd name="T80" fmla="*/ 174 w 216"/>
              <a:gd name="T81" fmla="*/ 14 h 216"/>
              <a:gd name="T82" fmla="*/ 179 w 216"/>
              <a:gd name="T83" fmla="*/ 20 h 216"/>
              <a:gd name="T84" fmla="*/ 194 w 216"/>
              <a:gd name="T85" fmla="*/ 6 h 216"/>
              <a:gd name="T86" fmla="*/ 189 w 216"/>
              <a:gd name="T87" fmla="*/ 0 h 216"/>
              <a:gd name="T88" fmla="*/ 174 w 216"/>
              <a:gd name="T89" fmla="*/ 14 h 216"/>
              <a:gd name="T90" fmla="*/ 42 w 216"/>
              <a:gd name="T91" fmla="*/ 14 h 216"/>
              <a:gd name="T92" fmla="*/ 27 w 216"/>
              <a:gd name="T93" fmla="*/ 0 h 216"/>
              <a:gd name="T94" fmla="*/ 22 w 216"/>
              <a:gd name="T95" fmla="*/ 6 h 216"/>
              <a:gd name="T96" fmla="*/ 37 w 216"/>
              <a:gd name="T97" fmla="*/ 20 h 216"/>
              <a:gd name="T98" fmla="*/ 42 w 216"/>
              <a:gd name="T99" fmla="*/ 14 h 216"/>
              <a:gd name="T100" fmla="*/ 196 w 216"/>
              <a:gd name="T101" fmla="*/ 64 h 216"/>
              <a:gd name="T102" fmla="*/ 196 w 216"/>
              <a:gd name="T103" fmla="*/ 72 h 216"/>
              <a:gd name="T104" fmla="*/ 216 w 216"/>
              <a:gd name="T105" fmla="*/ 72 h 216"/>
              <a:gd name="T106" fmla="*/ 216 w 216"/>
              <a:gd name="T107" fmla="*/ 64 h 216"/>
              <a:gd name="T108" fmla="*/ 196 w 216"/>
              <a:gd name="T109" fmla="*/ 64 h 216"/>
              <a:gd name="T110" fmla="*/ 52 w 216"/>
              <a:gd name="T111" fmla="*/ 72 h 216"/>
              <a:gd name="T112" fmla="*/ 60 w 216"/>
              <a:gd name="T113" fmla="*/ 72 h 216"/>
              <a:gd name="T114" fmla="*/ 100 w 216"/>
              <a:gd name="T115" fmla="*/ 32 h 216"/>
              <a:gd name="T116" fmla="*/ 100 w 216"/>
              <a:gd name="T117" fmla="*/ 24 h 216"/>
              <a:gd name="T118" fmla="*/ 52 w 216"/>
              <a:gd name="T119" fmla="*/ 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6">
                <a:moveTo>
                  <a:pt x="108" y="0"/>
                </a:moveTo>
                <a:cubicBezTo>
                  <a:pt x="66" y="0"/>
                  <a:pt x="32" y="34"/>
                  <a:pt x="32" y="76"/>
                </a:cubicBezTo>
                <a:cubicBezTo>
                  <a:pt x="32" y="104"/>
                  <a:pt x="57" y="129"/>
                  <a:pt x="58" y="130"/>
                </a:cubicBezTo>
                <a:cubicBezTo>
                  <a:pt x="63" y="135"/>
                  <a:pt x="68" y="146"/>
                  <a:pt x="68" y="153"/>
                </a:cubicBezTo>
                <a:cubicBezTo>
                  <a:pt x="68" y="164"/>
                  <a:pt x="77" y="172"/>
                  <a:pt x="88" y="172"/>
                </a:cubicBezTo>
                <a:cubicBezTo>
                  <a:pt x="128" y="172"/>
                  <a:pt x="128" y="172"/>
                  <a:pt x="128" y="172"/>
                </a:cubicBezTo>
                <a:cubicBezTo>
                  <a:pt x="139" y="172"/>
                  <a:pt x="148" y="164"/>
                  <a:pt x="148" y="153"/>
                </a:cubicBezTo>
                <a:cubicBezTo>
                  <a:pt x="148" y="146"/>
                  <a:pt x="153" y="135"/>
                  <a:pt x="158" y="130"/>
                </a:cubicBezTo>
                <a:cubicBezTo>
                  <a:pt x="159" y="129"/>
                  <a:pt x="184" y="104"/>
                  <a:pt x="184" y="76"/>
                </a:cubicBezTo>
                <a:cubicBezTo>
                  <a:pt x="184" y="34"/>
                  <a:pt x="150" y="0"/>
                  <a:pt x="108" y="0"/>
                </a:cubicBezTo>
                <a:close/>
                <a:moveTo>
                  <a:pt x="153" y="124"/>
                </a:moveTo>
                <a:cubicBezTo>
                  <a:pt x="146" y="131"/>
                  <a:pt x="140" y="144"/>
                  <a:pt x="140" y="153"/>
                </a:cubicBezTo>
                <a:cubicBezTo>
                  <a:pt x="140" y="159"/>
                  <a:pt x="135" y="164"/>
                  <a:pt x="128" y="164"/>
                </a:cubicBezTo>
                <a:cubicBezTo>
                  <a:pt x="88" y="164"/>
                  <a:pt x="88" y="164"/>
                  <a:pt x="88" y="164"/>
                </a:cubicBezTo>
                <a:cubicBezTo>
                  <a:pt x="81" y="164"/>
                  <a:pt x="76" y="159"/>
                  <a:pt x="76" y="153"/>
                </a:cubicBezTo>
                <a:cubicBezTo>
                  <a:pt x="76" y="144"/>
                  <a:pt x="71" y="131"/>
                  <a:pt x="63" y="124"/>
                </a:cubicBezTo>
                <a:cubicBezTo>
                  <a:pt x="63" y="124"/>
                  <a:pt x="40" y="101"/>
                  <a:pt x="40" y="76"/>
                </a:cubicBezTo>
                <a:cubicBezTo>
                  <a:pt x="40" y="39"/>
                  <a:pt x="71" y="8"/>
                  <a:pt x="108" y="8"/>
                </a:cubicBezTo>
                <a:cubicBezTo>
                  <a:pt x="146" y="8"/>
                  <a:pt x="176" y="39"/>
                  <a:pt x="176" y="76"/>
                </a:cubicBezTo>
                <a:cubicBezTo>
                  <a:pt x="176" y="101"/>
                  <a:pt x="153" y="124"/>
                  <a:pt x="153" y="124"/>
                </a:cubicBezTo>
                <a:close/>
                <a:moveTo>
                  <a:pt x="68" y="204"/>
                </a:moveTo>
                <a:cubicBezTo>
                  <a:pt x="148" y="204"/>
                  <a:pt x="148" y="204"/>
                  <a:pt x="148" y="204"/>
                </a:cubicBezTo>
                <a:cubicBezTo>
                  <a:pt x="148" y="176"/>
                  <a:pt x="148" y="176"/>
                  <a:pt x="148" y="176"/>
                </a:cubicBezTo>
                <a:cubicBezTo>
                  <a:pt x="68" y="176"/>
                  <a:pt x="68" y="176"/>
                  <a:pt x="68" y="176"/>
                </a:cubicBezTo>
                <a:lnTo>
                  <a:pt x="68" y="204"/>
                </a:lnTo>
                <a:close/>
                <a:moveTo>
                  <a:pt x="76" y="184"/>
                </a:moveTo>
                <a:cubicBezTo>
                  <a:pt x="140" y="184"/>
                  <a:pt x="140" y="184"/>
                  <a:pt x="140" y="184"/>
                </a:cubicBezTo>
                <a:cubicBezTo>
                  <a:pt x="140" y="196"/>
                  <a:pt x="140" y="196"/>
                  <a:pt x="140" y="196"/>
                </a:cubicBezTo>
                <a:cubicBezTo>
                  <a:pt x="76" y="196"/>
                  <a:pt x="76" y="196"/>
                  <a:pt x="76" y="196"/>
                </a:cubicBezTo>
                <a:lnTo>
                  <a:pt x="76" y="184"/>
                </a:lnTo>
                <a:close/>
                <a:moveTo>
                  <a:pt x="76" y="216"/>
                </a:moveTo>
                <a:cubicBezTo>
                  <a:pt x="140" y="216"/>
                  <a:pt x="140" y="216"/>
                  <a:pt x="140" y="216"/>
                </a:cubicBezTo>
                <a:cubicBezTo>
                  <a:pt x="140" y="208"/>
                  <a:pt x="140" y="208"/>
                  <a:pt x="140" y="208"/>
                </a:cubicBezTo>
                <a:cubicBezTo>
                  <a:pt x="76" y="208"/>
                  <a:pt x="76" y="208"/>
                  <a:pt x="76" y="208"/>
                </a:cubicBezTo>
                <a:lnTo>
                  <a:pt x="76" y="216"/>
                </a:lnTo>
                <a:close/>
                <a:moveTo>
                  <a:pt x="0" y="72"/>
                </a:moveTo>
                <a:cubicBezTo>
                  <a:pt x="20" y="72"/>
                  <a:pt x="20" y="72"/>
                  <a:pt x="20" y="72"/>
                </a:cubicBezTo>
                <a:cubicBezTo>
                  <a:pt x="20" y="64"/>
                  <a:pt x="20" y="64"/>
                  <a:pt x="20" y="64"/>
                </a:cubicBezTo>
                <a:cubicBezTo>
                  <a:pt x="0" y="64"/>
                  <a:pt x="0" y="64"/>
                  <a:pt x="0" y="64"/>
                </a:cubicBezTo>
                <a:lnTo>
                  <a:pt x="0" y="72"/>
                </a:lnTo>
                <a:close/>
                <a:moveTo>
                  <a:pt x="174" y="14"/>
                </a:moveTo>
                <a:cubicBezTo>
                  <a:pt x="179" y="20"/>
                  <a:pt x="179" y="20"/>
                  <a:pt x="179" y="20"/>
                </a:cubicBezTo>
                <a:cubicBezTo>
                  <a:pt x="194" y="6"/>
                  <a:pt x="194" y="6"/>
                  <a:pt x="194" y="6"/>
                </a:cubicBezTo>
                <a:cubicBezTo>
                  <a:pt x="189" y="0"/>
                  <a:pt x="189" y="0"/>
                  <a:pt x="189" y="0"/>
                </a:cubicBezTo>
                <a:lnTo>
                  <a:pt x="174" y="14"/>
                </a:lnTo>
                <a:close/>
                <a:moveTo>
                  <a:pt x="42" y="14"/>
                </a:moveTo>
                <a:cubicBezTo>
                  <a:pt x="27" y="0"/>
                  <a:pt x="27" y="0"/>
                  <a:pt x="27" y="0"/>
                </a:cubicBezTo>
                <a:cubicBezTo>
                  <a:pt x="22" y="6"/>
                  <a:pt x="22" y="6"/>
                  <a:pt x="22" y="6"/>
                </a:cubicBezTo>
                <a:cubicBezTo>
                  <a:pt x="37" y="20"/>
                  <a:pt x="37" y="20"/>
                  <a:pt x="37" y="20"/>
                </a:cubicBezTo>
                <a:lnTo>
                  <a:pt x="42" y="14"/>
                </a:lnTo>
                <a:close/>
                <a:moveTo>
                  <a:pt x="196" y="64"/>
                </a:moveTo>
                <a:cubicBezTo>
                  <a:pt x="196" y="72"/>
                  <a:pt x="196" y="72"/>
                  <a:pt x="196" y="72"/>
                </a:cubicBezTo>
                <a:cubicBezTo>
                  <a:pt x="216" y="72"/>
                  <a:pt x="216" y="72"/>
                  <a:pt x="216" y="72"/>
                </a:cubicBezTo>
                <a:cubicBezTo>
                  <a:pt x="216" y="64"/>
                  <a:pt x="216" y="64"/>
                  <a:pt x="216" y="64"/>
                </a:cubicBezTo>
                <a:lnTo>
                  <a:pt x="196" y="64"/>
                </a:lnTo>
                <a:close/>
                <a:moveTo>
                  <a:pt x="52" y="72"/>
                </a:moveTo>
                <a:cubicBezTo>
                  <a:pt x="60" y="72"/>
                  <a:pt x="60" y="72"/>
                  <a:pt x="60" y="72"/>
                </a:cubicBezTo>
                <a:cubicBezTo>
                  <a:pt x="60" y="50"/>
                  <a:pt x="78" y="32"/>
                  <a:pt x="100" y="32"/>
                </a:cubicBezTo>
                <a:cubicBezTo>
                  <a:pt x="100" y="24"/>
                  <a:pt x="100" y="24"/>
                  <a:pt x="100" y="24"/>
                </a:cubicBezTo>
                <a:cubicBezTo>
                  <a:pt x="74" y="24"/>
                  <a:pt x="52" y="46"/>
                  <a:pt x="52" y="72"/>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25">
            <a:extLst>
              <a:ext uri="{FF2B5EF4-FFF2-40B4-BE49-F238E27FC236}">
                <a16:creationId xmlns:a16="http://schemas.microsoft.com/office/drawing/2014/main" id="{0716B6D5-AD10-47C8-9D58-49A9B45174F3}"/>
              </a:ext>
            </a:extLst>
          </p:cNvPr>
          <p:cNvSpPr>
            <a:spLocks noEditPoints="1"/>
          </p:cNvSpPr>
          <p:nvPr/>
        </p:nvSpPr>
        <p:spPr bwMode="auto">
          <a:xfrm rot="887402">
            <a:off x="11086489" y="208630"/>
            <a:ext cx="174294" cy="294729"/>
          </a:xfrm>
          <a:custGeom>
            <a:avLst/>
            <a:gdLst>
              <a:gd name="T0" fmla="*/ 0 w 128"/>
              <a:gd name="T1" fmla="*/ 16 h 216"/>
              <a:gd name="T2" fmla="*/ 56 w 128"/>
              <a:gd name="T3" fmla="*/ 103 h 216"/>
              <a:gd name="T4" fmla="*/ 56 w 128"/>
              <a:gd name="T5" fmla="*/ 112 h 216"/>
              <a:gd name="T6" fmla="*/ 64 w 128"/>
              <a:gd name="T7" fmla="*/ 112 h 216"/>
              <a:gd name="T8" fmla="*/ 72 w 128"/>
              <a:gd name="T9" fmla="*/ 112 h 216"/>
              <a:gd name="T10" fmla="*/ 72 w 128"/>
              <a:gd name="T11" fmla="*/ 103 h 216"/>
              <a:gd name="T12" fmla="*/ 128 w 128"/>
              <a:gd name="T13" fmla="*/ 16 h 216"/>
              <a:gd name="T14" fmla="*/ 128 w 128"/>
              <a:gd name="T15" fmla="*/ 12 h 216"/>
              <a:gd name="T16" fmla="*/ 0 w 128"/>
              <a:gd name="T17" fmla="*/ 12 h 216"/>
              <a:gd name="T18" fmla="*/ 0 w 128"/>
              <a:gd name="T19" fmla="*/ 16 h 216"/>
              <a:gd name="T20" fmla="*/ 64 w 128"/>
              <a:gd name="T21" fmla="*/ 96 h 216"/>
              <a:gd name="T22" fmla="*/ 20 w 128"/>
              <a:gd name="T23" fmla="*/ 68 h 216"/>
              <a:gd name="T24" fmla="*/ 108 w 128"/>
              <a:gd name="T25" fmla="*/ 68 h 216"/>
              <a:gd name="T26" fmla="*/ 64 w 128"/>
              <a:gd name="T27" fmla="*/ 96 h 216"/>
              <a:gd name="T28" fmla="*/ 120 w 128"/>
              <a:gd name="T29" fmla="*/ 20 h 216"/>
              <a:gd name="T30" fmla="*/ 112 w 128"/>
              <a:gd name="T31" fmla="*/ 60 h 216"/>
              <a:gd name="T32" fmla="*/ 16 w 128"/>
              <a:gd name="T33" fmla="*/ 60 h 216"/>
              <a:gd name="T34" fmla="*/ 16 w 128"/>
              <a:gd name="T35" fmla="*/ 60 h 216"/>
              <a:gd name="T36" fmla="*/ 8 w 128"/>
              <a:gd name="T37" fmla="*/ 20 h 216"/>
              <a:gd name="T38" fmla="*/ 120 w 128"/>
              <a:gd name="T39" fmla="*/ 20 h 216"/>
              <a:gd name="T40" fmla="*/ 0 w 128"/>
              <a:gd name="T41" fmla="*/ 200 h 216"/>
              <a:gd name="T42" fmla="*/ 0 w 128"/>
              <a:gd name="T43" fmla="*/ 204 h 216"/>
              <a:gd name="T44" fmla="*/ 128 w 128"/>
              <a:gd name="T45" fmla="*/ 204 h 216"/>
              <a:gd name="T46" fmla="*/ 128 w 128"/>
              <a:gd name="T47" fmla="*/ 200 h 216"/>
              <a:gd name="T48" fmla="*/ 64 w 128"/>
              <a:gd name="T49" fmla="*/ 112 h 216"/>
              <a:gd name="T50" fmla="*/ 0 w 128"/>
              <a:gd name="T51" fmla="*/ 200 h 216"/>
              <a:gd name="T52" fmla="*/ 68 w 128"/>
              <a:gd name="T53" fmla="*/ 120 h 216"/>
              <a:gd name="T54" fmla="*/ 118 w 128"/>
              <a:gd name="T55" fmla="*/ 177 h 216"/>
              <a:gd name="T56" fmla="*/ 68 w 128"/>
              <a:gd name="T57" fmla="*/ 148 h 216"/>
              <a:gd name="T58" fmla="*/ 68 w 128"/>
              <a:gd name="T59" fmla="*/ 120 h 216"/>
              <a:gd name="T60" fmla="*/ 117 w 128"/>
              <a:gd name="T61" fmla="*/ 187 h 216"/>
              <a:gd name="T62" fmla="*/ 119 w 128"/>
              <a:gd name="T63" fmla="*/ 185 h 216"/>
              <a:gd name="T64" fmla="*/ 120 w 128"/>
              <a:gd name="T65" fmla="*/ 196 h 216"/>
              <a:gd name="T66" fmla="*/ 8 w 128"/>
              <a:gd name="T67" fmla="*/ 196 h 216"/>
              <a:gd name="T68" fmla="*/ 9 w 128"/>
              <a:gd name="T69" fmla="*/ 185 h 216"/>
              <a:gd name="T70" fmla="*/ 11 w 128"/>
              <a:gd name="T71" fmla="*/ 187 h 216"/>
              <a:gd name="T72" fmla="*/ 64 w 128"/>
              <a:gd name="T73" fmla="*/ 156 h 216"/>
              <a:gd name="T74" fmla="*/ 117 w 128"/>
              <a:gd name="T75" fmla="*/ 187 h 216"/>
              <a:gd name="T76" fmla="*/ 60 w 128"/>
              <a:gd name="T77" fmla="*/ 120 h 216"/>
              <a:gd name="T78" fmla="*/ 60 w 128"/>
              <a:gd name="T79" fmla="*/ 148 h 216"/>
              <a:gd name="T80" fmla="*/ 10 w 128"/>
              <a:gd name="T81" fmla="*/ 177 h 216"/>
              <a:gd name="T82" fmla="*/ 60 w 128"/>
              <a:gd name="T83" fmla="*/ 120 h 216"/>
              <a:gd name="T84" fmla="*/ 0 w 128"/>
              <a:gd name="T85" fmla="*/ 0 h 216"/>
              <a:gd name="T86" fmla="*/ 0 w 128"/>
              <a:gd name="T87" fmla="*/ 8 h 216"/>
              <a:gd name="T88" fmla="*/ 128 w 128"/>
              <a:gd name="T89" fmla="*/ 8 h 216"/>
              <a:gd name="T90" fmla="*/ 128 w 128"/>
              <a:gd name="T91" fmla="*/ 0 h 216"/>
              <a:gd name="T92" fmla="*/ 0 w 128"/>
              <a:gd name="T93" fmla="*/ 0 h 216"/>
              <a:gd name="T94" fmla="*/ 0 w 128"/>
              <a:gd name="T95" fmla="*/ 216 h 216"/>
              <a:gd name="T96" fmla="*/ 128 w 128"/>
              <a:gd name="T97" fmla="*/ 216 h 216"/>
              <a:gd name="T98" fmla="*/ 128 w 128"/>
              <a:gd name="T99" fmla="*/ 208 h 216"/>
              <a:gd name="T100" fmla="*/ 0 w 128"/>
              <a:gd name="T101" fmla="*/ 208 h 216"/>
              <a:gd name="T102" fmla="*/ 0 w 128"/>
              <a:gd name="T103"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216">
                <a:moveTo>
                  <a:pt x="0" y="16"/>
                </a:moveTo>
                <a:cubicBezTo>
                  <a:pt x="0" y="67"/>
                  <a:pt x="25" y="99"/>
                  <a:pt x="56" y="103"/>
                </a:cubicBezTo>
                <a:cubicBezTo>
                  <a:pt x="56" y="112"/>
                  <a:pt x="56" y="112"/>
                  <a:pt x="56" y="112"/>
                </a:cubicBezTo>
                <a:cubicBezTo>
                  <a:pt x="64" y="112"/>
                  <a:pt x="64" y="112"/>
                  <a:pt x="64" y="112"/>
                </a:cubicBezTo>
                <a:cubicBezTo>
                  <a:pt x="72" y="112"/>
                  <a:pt x="72" y="112"/>
                  <a:pt x="72" y="112"/>
                </a:cubicBezTo>
                <a:cubicBezTo>
                  <a:pt x="72" y="103"/>
                  <a:pt x="72" y="103"/>
                  <a:pt x="72" y="103"/>
                </a:cubicBezTo>
                <a:cubicBezTo>
                  <a:pt x="104" y="99"/>
                  <a:pt x="128" y="67"/>
                  <a:pt x="128" y="16"/>
                </a:cubicBezTo>
                <a:cubicBezTo>
                  <a:pt x="128" y="12"/>
                  <a:pt x="128" y="12"/>
                  <a:pt x="128" y="12"/>
                </a:cubicBezTo>
                <a:cubicBezTo>
                  <a:pt x="0" y="12"/>
                  <a:pt x="0" y="12"/>
                  <a:pt x="0" y="12"/>
                </a:cubicBezTo>
                <a:lnTo>
                  <a:pt x="0" y="16"/>
                </a:lnTo>
                <a:close/>
                <a:moveTo>
                  <a:pt x="64" y="96"/>
                </a:moveTo>
                <a:cubicBezTo>
                  <a:pt x="46" y="96"/>
                  <a:pt x="30" y="86"/>
                  <a:pt x="20" y="68"/>
                </a:cubicBezTo>
                <a:cubicBezTo>
                  <a:pt x="108" y="68"/>
                  <a:pt x="108" y="68"/>
                  <a:pt x="108" y="68"/>
                </a:cubicBezTo>
                <a:cubicBezTo>
                  <a:pt x="98" y="86"/>
                  <a:pt x="82" y="96"/>
                  <a:pt x="64" y="96"/>
                </a:cubicBezTo>
                <a:close/>
                <a:moveTo>
                  <a:pt x="120" y="20"/>
                </a:moveTo>
                <a:cubicBezTo>
                  <a:pt x="120" y="36"/>
                  <a:pt x="117" y="49"/>
                  <a:pt x="112" y="60"/>
                </a:cubicBezTo>
                <a:cubicBezTo>
                  <a:pt x="16" y="60"/>
                  <a:pt x="16" y="60"/>
                  <a:pt x="16" y="60"/>
                </a:cubicBezTo>
                <a:cubicBezTo>
                  <a:pt x="16" y="60"/>
                  <a:pt x="16" y="60"/>
                  <a:pt x="16" y="60"/>
                </a:cubicBezTo>
                <a:cubicBezTo>
                  <a:pt x="11" y="49"/>
                  <a:pt x="8" y="36"/>
                  <a:pt x="8" y="20"/>
                </a:cubicBezTo>
                <a:lnTo>
                  <a:pt x="120" y="20"/>
                </a:lnTo>
                <a:close/>
                <a:moveTo>
                  <a:pt x="0" y="200"/>
                </a:moveTo>
                <a:cubicBezTo>
                  <a:pt x="0" y="204"/>
                  <a:pt x="0" y="204"/>
                  <a:pt x="0" y="204"/>
                </a:cubicBezTo>
                <a:cubicBezTo>
                  <a:pt x="128" y="204"/>
                  <a:pt x="128" y="204"/>
                  <a:pt x="128" y="204"/>
                </a:cubicBezTo>
                <a:cubicBezTo>
                  <a:pt x="128" y="200"/>
                  <a:pt x="128" y="200"/>
                  <a:pt x="128" y="200"/>
                </a:cubicBezTo>
                <a:cubicBezTo>
                  <a:pt x="128" y="145"/>
                  <a:pt x="99" y="112"/>
                  <a:pt x="64" y="112"/>
                </a:cubicBezTo>
                <a:cubicBezTo>
                  <a:pt x="29" y="112"/>
                  <a:pt x="0" y="145"/>
                  <a:pt x="0" y="200"/>
                </a:cubicBezTo>
                <a:close/>
                <a:moveTo>
                  <a:pt x="68" y="120"/>
                </a:moveTo>
                <a:cubicBezTo>
                  <a:pt x="92" y="122"/>
                  <a:pt x="112" y="142"/>
                  <a:pt x="118" y="177"/>
                </a:cubicBezTo>
                <a:cubicBezTo>
                  <a:pt x="109" y="168"/>
                  <a:pt x="87" y="151"/>
                  <a:pt x="68" y="148"/>
                </a:cubicBezTo>
                <a:lnTo>
                  <a:pt x="68" y="120"/>
                </a:lnTo>
                <a:close/>
                <a:moveTo>
                  <a:pt x="117" y="187"/>
                </a:moveTo>
                <a:cubicBezTo>
                  <a:pt x="119" y="185"/>
                  <a:pt x="119" y="185"/>
                  <a:pt x="119" y="185"/>
                </a:cubicBezTo>
                <a:cubicBezTo>
                  <a:pt x="120" y="188"/>
                  <a:pt x="120" y="192"/>
                  <a:pt x="120" y="196"/>
                </a:cubicBezTo>
                <a:cubicBezTo>
                  <a:pt x="8" y="196"/>
                  <a:pt x="8" y="196"/>
                  <a:pt x="8" y="196"/>
                </a:cubicBezTo>
                <a:cubicBezTo>
                  <a:pt x="8" y="192"/>
                  <a:pt x="8" y="188"/>
                  <a:pt x="9" y="185"/>
                </a:cubicBezTo>
                <a:cubicBezTo>
                  <a:pt x="11" y="187"/>
                  <a:pt x="11" y="187"/>
                  <a:pt x="11" y="187"/>
                </a:cubicBezTo>
                <a:cubicBezTo>
                  <a:pt x="11" y="187"/>
                  <a:pt x="42" y="156"/>
                  <a:pt x="64" y="156"/>
                </a:cubicBezTo>
                <a:cubicBezTo>
                  <a:pt x="86" y="156"/>
                  <a:pt x="117" y="187"/>
                  <a:pt x="117" y="187"/>
                </a:cubicBezTo>
                <a:close/>
                <a:moveTo>
                  <a:pt x="60" y="120"/>
                </a:moveTo>
                <a:cubicBezTo>
                  <a:pt x="60" y="148"/>
                  <a:pt x="60" y="148"/>
                  <a:pt x="60" y="148"/>
                </a:cubicBezTo>
                <a:cubicBezTo>
                  <a:pt x="41" y="151"/>
                  <a:pt x="19" y="168"/>
                  <a:pt x="10" y="177"/>
                </a:cubicBezTo>
                <a:cubicBezTo>
                  <a:pt x="16" y="142"/>
                  <a:pt x="36" y="122"/>
                  <a:pt x="60" y="120"/>
                </a:cubicBezTo>
                <a:close/>
                <a:moveTo>
                  <a:pt x="0" y="0"/>
                </a:moveTo>
                <a:cubicBezTo>
                  <a:pt x="0" y="8"/>
                  <a:pt x="0" y="8"/>
                  <a:pt x="0" y="8"/>
                </a:cubicBezTo>
                <a:cubicBezTo>
                  <a:pt x="128" y="8"/>
                  <a:pt x="128" y="8"/>
                  <a:pt x="128" y="8"/>
                </a:cubicBezTo>
                <a:cubicBezTo>
                  <a:pt x="128" y="0"/>
                  <a:pt x="128" y="0"/>
                  <a:pt x="128" y="0"/>
                </a:cubicBezTo>
                <a:lnTo>
                  <a:pt x="0" y="0"/>
                </a:lnTo>
                <a:close/>
                <a:moveTo>
                  <a:pt x="0" y="216"/>
                </a:moveTo>
                <a:cubicBezTo>
                  <a:pt x="128" y="216"/>
                  <a:pt x="128" y="216"/>
                  <a:pt x="128" y="216"/>
                </a:cubicBezTo>
                <a:cubicBezTo>
                  <a:pt x="128" y="208"/>
                  <a:pt x="128" y="208"/>
                  <a:pt x="128" y="208"/>
                </a:cubicBezTo>
                <a:cubicBezTo>
                  <a:pt x="0" y="208"/>
                  <a:pt x="0" y="208"/>
                  <a:pt x="0" y="208"/>
                </a:cubicBezTo>
                <a:lnTo>
                  <a:pt x="0" y="216"/>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5437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6D2E-29B0-495A-A97A-CF943C4BBB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4120BE-1D94-4424-87A1-44E6A55EB8C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432656C-C058-46B1-9A2E-DC24446C7E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DA4B46-0578-40B8-8506-C3B5352154F8}"/>
              </a:ext>
            </a:extLst>
          </p:cNvPr>
          <p:cNvSpPr>
            <a:spLocks noGrp="1"/>
          </p:cNvSpPr>
          <p:nvPr>
            <p:ph type="sldNum" sz="quarter" idx="12"/>
          </p:nvPr>
        </p:nvSpPr>
        <p:spPr/>
        <p:txBody>
          <a:bodyPr/>
          <a:lstStyle/>
          <a:p>
            <a:fld id="{E8966962-541E-404F-828C-14181D5CE596}" type="slidenum">
              <a:rPr lang="en-US" smtClean="0"/>
              <a:t>‹#›</a:t>
            </a:fld>
            <a:endParaRPr lang="en-US"/>
          </a:p>
        </p:txBody>
      </p:sp>
      <p:sp>
        <p:nvSpPr>
          <p:cNvPr id="6" name="Freeform 35">
            <a:extLst>
              <a:ext uri="{FF2B5EF4-FFF2-40B4-BE49-F238E27FC236}">
                <a16:creationId xmlns:a16="http://schemas.microsoft.com/office/drawing/2014/main" id="{BD0003C6-AFF3-406A-8268-F99488D4A2AA}"/>
              </a:ext>
            </a:extLst>
          </p:cNvPr>
          <p:cNvSpPr>
            <a:spLocks noEditPoints="1"/>
          </p:cNvSpPr>
          <p:nvPr/>
        </p:nvSpPr>
        <p:spPr bwMode="auto">
          <a:xfrm>
            <a:off x="11605655" y="1424106"/>
            <a:ext cx="306637" cy="307446"/>
          </a:xfrm>
          <a:custGeom>
            <a:avLst/>
            <a:gdLst>
              <a:gd name="T0" fmla="*/ 104 w 208"/>
              <a:gd name="T1" fmla="*/ 0 h 208"/>
              <a:gd name="T2" fmla="*/ 0 w 208"/>
              <a:gd name="T3" fmla="*/ 104 h 208"/>
              <a:gd name="T4" fmla="*/ 104 w 208"/>
              <a:gd name="T5" fmla="*/ 208 h 208"/>
              <a:gd name="T6" fmla="*/ 208 w 208"/>
              <a:gd name="T7" fmla="*/ 104 h 208"/>
              <a:gd name="T8" fmla="*/ 104 w 208"/>
              <a:gd name="T9" fmla="*/ 0 h 208"/>
              <a:gd name="T10" fmla="*/ 104 w 208"/>
              <a:gd name="T11" fmla="*/ 200 h 208"/>
              <a:gd name="T12" fmla="*/ 17 w 208"/>
              <a:gd name="T13" fmla="*/ 145 h 208"/>
              <a:gd name="T14" fmla="*/ 45 w 208"/>
              <a:gd name="T15" fmla="*/ 121 h 208"/>
              <a:gd name="T16" fmla="*/ 83 w 208"/>
              <a:gd name="T17" fmla="*/ 142 h 208"/>
              <a:gd name="T18" fmla="*/ 92 w 208"/>
              <a:gd name="T19" fmla="*/ 91 h 208"/>
              <a:gd name="T20" fmla="*/ 126 w 208"/>
              <a:gd name="T21" fmla="*/ 72 h 208"/>
              <a:gd name="T22" fmla="*/ 122 w 208"/>
              <a:gd name="T23" fmla="*/ 65 h 208"/>
              <a:gd name="T24" fmla="*/ 84 w 208"/>
              <a:gd name="T25" fmla="*/ 85 h 208"/>
              <a:gd name="T26" fmla="*/ 77 w 208"/>
              <a:gd name="T27" fmla="*/ 130 h 208"/>
              <a:gd name="T28" fmla="*/ 44 w 208"/>
              <a:gd name="T29" fmla="*/ 111 h 208"/>
              <a:gd name="T30" fmla="*/ 14 w 208"/>
              <a:gd name="T31" fmla="*/ 137 h 208"/>
              <a:gd name="T32" fmla="*/ 8 w 208"/>
              <a:gd name="T33" fmla="*/ 104 h 208"/>
              <a:gd name="T34" fmla="*/ 104 w 208"/>
              <a:gd name="T35" fmla="*/ 8 h 208"/>
              <a:gd name="T36" fmla="*/ 200 w 208"/>
              <a:gd name="T37" fmla="*/ 104 h 208"/>
              <a:gd name="T38" fmla="*/ 104 w 208"/>
              <a:gd name="T39" fmla="*/ 200 h 208"/>
              <a:gd name="T40" fmla="*/ 91 w 208"/>
              <a:gd name="T41" fmla="*/ 48 h 208"/>
              <a:gd name="T42" fmla="*/ 139 w 208"/>
              <a:gd name="T43" fmla="*/ 59 h 208"/>
              <a:gd name="T44" fmla="*/ 124 w 208"/>
              <a:gd name="T45" fmla="*/ 111 h 208"/>
              <a:gd name="T46" fmla="*/ 132 w 208"/>
              <a:gd name="T47" fmla="*/ 113 h 208"/>
              <a:gd name="T48" fmla="*/ 149 w 208"/>
              <a:gd name="T49" fmla="*/ 53 h 208"/>
              <a:gd name="T50" fmla="*/ 93 w 208"/>
              <a:gd name="T51" fmla="*/ 40 h 208"/>
              <a:gd name="T52" fmla="*/ 91 w 208"/>
              <a:gd name="T53" fmla="*/ 4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208">
                <a:moveTo>
                  <a:pt x="104" y="0"/>
                </a:moveTo>
                <a:cubicBezTo>
                  <a:pt x="47" y="0"/>
                  <a:pt x="0" y="47"/>
                  <a:pt x="0" y="104"/>
                </a:cubicBezTo>
                <a:cubicBezTo>
                  <a:pt x="0" y="161"/>
                  <a:pt x="47" y="208"/>
                  <a:pt x="104" y="208"/>
                </a:cubicBezTo>
                <a:cubicBezTo>
                  <a:pt x="161" y="208"/>
                  <a:pt x="208" y="161"/>
                  <a:pt x="208" y="104"/>
                </a:cubicBezTo>
                <a:cubicBezTo>
                  <a:pt x="208" y="47"/>
                  <a:pt x="161" y="0"/>
                  <a:pt x="104" y="0"/>
                </a:cubicBezTo>
                <a:close/>
                <a:moveTo>
                  <a:pt x="104" y="200"/>
                </a:moveTo>
                <a:cubicBezTo>
                  <a:pt x="66" y="200"/>
                  <a:pt x="33" y="177"/>
                  <a:pt x="17" y="145"/>
                </a:cubicBezTo>
                <a:cubicBezTo>
                  <a:pt x="45" y="121"/>
                  <a:pt x="45" y="121"/>
                  <a:pt x="45" y="121"/>
                </a:cubicBezTo>
                <a:cubicBezTo>
                  <a:pt x="83" y="142"/>
                  <a:pt x="83" y="142"/>
                  <a:pt x="83" y="142"/>
                </a:cubicBezTo>
                <a:cubicBezTo>
                  <a:pt x="92" y="91"/>
                  <a:pt x="92" y="91"/>
                  <a:pt x="92" y="91"/>
                </a:cubicBezTo>
                <a:cubicBezTo>
                  <a:pt x="126" y="72"/>
                  <a:pt x="126" y="72"/>
                  <a:pt x="126" y="72"/>
                </a:cubicBezTo>
                <a:cubicBezTo>
                  <a:pt x="122" y="65"/>
                  <a:pt x="122" y="65"/>
                  <a:pt x="122" y="65"/>
                </a:cubicBezTo>
                <a:cubicBezTo>
                  <a:pt x="84" y="85"/>
                  <a:pt x="84" y="85"/>
                  <a:pt x="84" y="85"/>
                </a:cubicBezTo>
                <a:cubicBezTo>
                  <a:pt x="77" y="130"/>
                  <a:pt x="77" y="130"/>
                  <a:pt x="77" y="130"/>
                </a:cubicBezTo>
                <a:cubicBezTo>
                  <a:pt x="44" y="111"/>
                  <a:pt x="44" y="111"/>
                  <a:pt x="44" y="111"/>
                </a:cubicBezTo>
                <a:cubicBezTo>
                  <a:pt x="14" y="137"/>
                  <a:pt x="14" y="137"/>
                  <a:pt x="14" y="137"/>
                </a:cubicBezTo>
                <a:cubicBezTo>
                  <a:pt x="10" y="127"/>
                  <a:pt x="8" y="116"/>
                  <a:pt x="8" y="104"/>
                </a:cubicBezTo>
                <a:cubicBezTo>
                  <a:pt x="8" y="51"/>
                  <a:pt x="51" y="8"/>
                  <a:pt x="104" y="8"/>
                </a:cubicBezTo>
                <a:cubicBezTo>
                  <a:pt x="157" y="8"/>
                  <a:pt x="200" y="51"/>
                  <a:pt x="200" y="104"/>
                </a:cubicBezTo>
                <a:cubicBezTo>
                  <a:pt x="200" y="157"/>
                  <a:pt x="157" y="200"/>
                  <a:pt x="104" y="200"/>
                </a:cubicBezTo>
                <a:close/>
                <a:moveTo>
                  <a:pt x="91" y="48"/>
                </a:moveTo>
                <a:cubicBezTo>
                  <a:pt x="139" y="59"/>
                  <a:pt x="139" y="59"/>
                  <a:pt x="139" y="59"/>
                </a:cubicBezTo>
                <a:cubicBezTo>
                  <a:pt x="124" y="111"/>
                  <a:pt x="124" y="111"/>
                  <a:pt x="124" y="111"/>
                </a:cubicBezTo>
                <a:cubicBezTo>
                  <a:pt x="132" y="113"/>
                  <a:pt x="132" y="113"/>
                  <a:pt x="132" y="113"/>
                </a:cubicBezTo>
                <a:cubicBezTo>
                  <a:pt x="149" y="53"/>
                  <a:pt x="149" y="53"/>
                  <a:pt x="149" y="53"/>
                </a:cubicBezTo>
                <a:cubicBezTo>
                  <a:pt x="93" y="40"/>
                  <a:pt x="93" y="40"/>
                  <a:pt x="93" y="40"/>
                </a:cubicBezTo>
                <a:lnTo>
                  <a:pt x="91" y="48"/>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42">
            <a:extLst>
              <a:ext uri="{FF2B5EF4-FFF2-40B4-BE49-F238E27FC236}">
                <a16:creationId xmlns:a16="http://schemas.microsoft.com/office/drawing/2014/main" id="{DC9E9431-6841-4C66-A4BA-EF79CF618A83}"/>
              </a:ext>
            </a:extLst>
          </p:cNvPr>
          <p:cNvSpPr>
            <a:spLocks noEditPoints="1"/>
          </p:cNvSpPr>
          <p:nvPr/>
        </p:nvSpPr>
        <p:spPr bwMode="auto">
          <a:xfrm rot="19887004">
            <a:off x="11680152" y="835795"/>
            <a:ext cx="384221" cy="384221"/>
          </a:xfrm>
          <a:custGeom>
            <a:avLst/>
            <a:gdLst>
              <a:gd name="T0" fmla="*/ 108 w 216"/>
              <a:gd name="T1" fmla="*/ 0 h 216"/>
              <a:gd name="T2" fmla="*/ 32 w 216"/>
              <a:gd name="T3" fmla="*/ 76 h 216"/>
              <a:gd name="T4" fmla="*/ 58 w 216"/>
              <a:gd name="T5" fmla="*/ 130 h 216"/>
              <a:gd name="T6" fmla="*/ 68 w 216"/>
              <a:gd name="T7" fmla="*/ 153 h 216"/>
              <a:gd name="T8" fmla="*/ 88 w 216"/>
              <a:gd name="T9" fmla="*/ 172 h 216"/>
              <a:gd name="T10" fmla="*/ 128 w 216"/>
              <a:gd name="T11" fmla="*/ 172 h 216"/>
              <a:gd name="T12" fmla="*/ 148 w 216"/>
              <a:gd name="T13" fmla="*/ 153 h 216"/>
              <a:gd name="T14" fmla="*/ 158 w 216"/>
              <a:gd name="T15" fmla="*/ 130 h 216"/>
              <a:gd name="T16" fmla="*/ 184 w 216"/>
              <a:gd name="T17" fmla="*/ 76 h 216"/>
              <a:gd name="T18" fmla="*/ 108 w 216"/>
              <a:gd name="T19" fmla="*/ 0 h 216"/>
              <a:gd name="T20" fmla="*/ 153 w 216"/>
              <a:gd name="T21" fmla="*/ 124 h 216"/>
              <a:gd name="T22" fmla="*/ 140 w 216"/>
              <a:gd name="T23" fmla="*/ 153 h 216"/>
              <a:gd name="T24" fmla="*/ 128 w 216"/>
              <a:gd name="T25" fmla="*/ 164 h 216"/>
              <a:gd name="T26" fmla="*/ 88 w 216"/>
              <a:gd name="T27" fmla="*/ 164 h 216"/>
              <a:gd name="T28" fmla="*/ 76 w 216"/>
              <a:gd name="T29" fmla="*/ 153 h 216"/>
              <a:gd name="T30" fmla="*/ 63 w 216"/>
              <a:gd name="T31" fmla="*/ 124 h 216"/>
              <a:gd name="T32" fmla="*/ 40 w 216"/>
              <a:gd name="T33" fmla="*/ 76 h 216"/>
              <a:gd name="T34" fmla="*/ 108 w 216"/>
              <a:gd name="T35" fmla="*/ 8 h 216"/>
              <a:gd name="T36" fmla="*/ 176 w 216"/>
              <a:gd name="T37" fmla="*/ 76 h 216"/>
              <a:gd name="T38" fmla="*/ 153 w 216"/>
              <a:gd name="T39" fmla="*/ 124 h 216"/>
              <a:gd name="T40" fmla="*/ 68 w 216"/>
              <a:gd name="T41" fmla="*/ 204 h 216"/>
              <a:gd name="T42" fmla="*/ 148 w 216"/>
              <a:gd name="T43" fmla="*/ 204 h 216"/>
              <a:gd name="T44" fmla="*/ 148 w 216"/>
              <a:gd name="T45" fmla="*/ 176 h 216"/>
              <a:gd name="T46" fmla="*/ 68 w 216"/>
              <a:gd name="T47" fmla="*/ 176 h 216"/>
              <a:gd name="T48" fmla="*/ 68 w 216"/>
              <a:gd name="T49" fmla="*/ 204 h 216"/>
              <a:gd name="T50" fmla="*/ 76 w 216"/>
              <a:gd name="T51" fmla="*/ 184 h 216"/>
              <a:gd name="T52" fmla="*/ 140 w 216"/>
              <a:gd name="T53" fmla="*/ 184 h 216"/>
              <a:gd name="T54" fmla="*/ 140 w 216"/>
              <a:gd name="T55" fmla="*/ 196 h 216"/>
              <a:gd name="T56" fmla="*/ 76 w 216"/>
              <a:gd name="T57" fmla="*/ 196 h 216"/>
              <a:gd name="T58" fmla="*/ 76 w 216"/>
              <a:gd name="T59" fmla="*/ 184 h 216"/>
              <a:gd name="T60" fmla="*/ 76 w 216"/>
              <a:gd name="T61" fmla="*/ 216 h 216"/>
              <a:gd name="T62" fmla="*/ 140 w 216"/>
              <a:gd name="T63" fmla="*/ 216 h 216"/>
              <a:gd name="T64" fmla="*/ 140 w 216"/>
              <a:gd name="T65" fmla="*/ 208 h 216"/>
              <a:gd name="T66" fmla="*/ 76 w 216"/>
              <a:gd name="T67" fmla="*/ 208 h 216"/>
              <a:gd name="T68" fmla="*/ 76 w 216"/>
              <a:gd name="T69" fmla="*/ 216 h 216"/>
              <a:gd name="T70" fmla="*/ 0 w 216"/>
              <a:gd name="T71" fmla="*/ 72 h 216"/>
              <a:gd name="T72" fmla="*/ 20 w 216"/>
              <a:gd name="T73" fmla="*/ 72 h 216"/>
              <a:gd name="T74" fmla="*/ 20 w 216"/>
              <a:gd name="T75" fmla="*/ 64 h 216"/>
              <a:gd name="T76" fmla="*/ 0 w 216"/>
              <a:gd name="T77" fmla="*/ 64 h 216"/>
              <a:gd name="T78" fmla="*/ 0 w 216"/>
              <a:gd name="T79" fmla="*/ 72 h 216"/>
              <a:gd name="T80" fmla="*/ 174 w 216"/>
              <a:gd name="T81" fmla="*/ 14 h 216"/>
              <a:gd name="T82" fmla="*/ 179 w 216"/>
              <a:gd name="T83" fmla="*/ 20 h 216"/>
              <a:gd name="T84" fmla="*/ 194 w 216"/>
              <a:gd name="T85" fmla="*/ 6 h 216"/>
              <a:gd name="T86" fmla="*/ 189 w 216"/>
              <a:gd name="T87" fmla="*/ 0 h 216"/>
              <a:gd name="T88" fmla="*/ 174 w 216"/>
              <a:gd name="T89" fmla="*/ 14 h 216"/>
              <a:gd name="T90" fmla="*/ 42 w 216"/>
              <a:gd name="T91" fmla="*/ 14 h 216"/>
              <a:gd name="T92" fmla="*/ 27 w 216"/>
              <a:gd name="T93" fmla="*/ 0 h 216"/>
              <a:gd name="T94" fmla="*/ 22 w 216"/>
              <a:gd name="T95" fmla="*/ 6 h 216"/>
              <a:gd name="T96" fmla="*/ 37 w 216"/>
              <a:gd name="T97" fmla="*/ 20 h 216"/>
              <a:gd name="T98" fmla="*/ 42 w 216"/>
              <a:gd name="T99" fmla="*/ 14 h 216"/>
              <a:gd name="T100" fmla="*/ 196 w 216"/>
              <a:gd name="T101" fmla="*/ 64 h 216"/>
              <a:gd name="T102" fmla="*/ 196 w 216"/>
              <a:gd name="T103" fmla="*/ 72 h 216"/>
              <a:gd name="T104" fmla="*/ 216 w 216"/>
              <a:gd name="T105" fmla="*/ 72 h 216"/>
              <a:gd name="T106" fmla="*/ 216 w 216"/>
              <a:gd name="T107" fmla="*/ 64 h 216"/>
              <a:gd name="T108" fmla="*/ 196 w 216"/>
              <a:gd name="T109" fmla="*/ 64 h 216"/>
              <a:gd name="T110" fmla="*/ 52 w 216"/>
              <a:gd name="T111" fmla="*/ 72 h 216"/>
              <a:gd name="T112" fmla="*/ 60 w 216"/>
              <a:gd name="T113" fmla="*/ 72 h 216"/>
              <a:gd name="T114" fmla="*/ 100 w 216"/>
              <a:gd name="T115" fmla="*/ 32 h 216"/>
              <a:gd name="T116" fmla="*/ 100 w 216"/>
              <a:gd name="T117" fmla="*/ 24 h 216"/>
              <a:gd name="T118" fmla="*/ 52 w 216"/>
              <a:gd name="T119" fmla="*/ 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6">
                <a:moveTo>
                  <a:pt x="108" y="0"/>
                </a:moveTo>
                <a:cubicBezTo>
                  <a:pt x="66" y="0"/>
                  <a:pt x="32" y="34"/>
                  <a:pt x="32" y="76"/>
                </a:cubicBezTo>
                <a:cubicBezTo>
                  <a:pt x="32" y="104"/>
                  <a:pt x="57" y="129"/>
                  <a:pt x="58" y="130"/>
                </a:cubicBezTo>
                <a:cubicBezTo>
                  <a:pt x="63" y="135"/>
                  <a:pt x="68" y="146"/>
                  <a:pt x="68" y="153"/>
                </a:cubicBezTo>
                <a:cubicBezTo>
                  <a:pt x="68" y="164"/>
                  <a:pt x="77" y="172"/>
                  <a:pt x="88" y="172"/>
                </a:cubicBezTo>
                <a:cubicBezTo>
                  <a:pt x="128" y="172"/>
                  <a:pt x="128" y="172"/>
                  <a:pt x="128" y="172"/>
                </a:cubicBezTo>
                <a:cubicBezTo>
                  <a:pt x="139" y="172"/>
                  <a:pt x="148" y="164"/>
                  <a:pt x="148" y="153"/>
                </a:cubicBezTo>
                <a:cubicBezTo>
                  <a:pt x="148" y="146"/>
                  <a:pt x="153" y="135"/>
                  <a:pt x="158" y="130"/>
                </a:cubicBezTo>
                <a:cubicBezTo>
                  <a:pt x="159" y="129"/>
                  <a:pt x="184" y="104"/>
                  <a:pt x="184" y="76"/>
                </a:cubicBezTo>
                <a:cubicBezTo>
                  <a:pt x="184" y="34"/>
                  <a:pt x="150" y="0"/>
                  <a:pt x="108" y="0"/>
                </a:cubicBezTo>
                <a:close/>
                <a:moveTo>
                  <a:pt x="153" y="124"/>
                </a:moveTo>
                <a:cubicBezTo>
                  <a:pt x="146" y="131"/>
                  <a:pt x="140" y="144"/>
                  <a:pt x="140" y="153"/>
                </a:cubicBezTo>
                <a:cubicBezTo>
                  <a:pt x="140" y="159"/>
                  <a:pt x="135" y="164"/>
                  <a:pt x="128" y="164"/>
                </a:cubicBezTo>
                <a:cubicBezTo>
                  <a:pt x="88" y="164"/>
                  <a:pt x="88" y="164"/>
                  <a:pt x="88" y="164"/>
                </a:cubicBezTo>
                <a:cubicBezTo>
                  <a:pt x="81" y="164"/>
                  <a:pt x="76" y="159"/>
                  <a:pt x="76" y="153"/>
                </a:cubicBezTo>
                <a:cubicBezTo>
                  <a:pt x="76" y="144"/>
                  <a:pt x="71" y="131"/>
                  <a:pt x="63" y="124"/>
                </a:cubicBezTo>
                <a:cubicBezTo>
                  <a:pt x="63" y="124"/>
                  <a:pt x="40" y="101"/>
                  <a:pt x="40" y="76"/>
                </a:cubicBezTo>
                <a:cubicBezTo>
                  <a:pt x="40" y="39"/>
                  <a:pt x="71" y="8"/>
                  <a:pt x="108" y="8"/>
                </a:cubicBezTo>
                <a:cubicBezTo>
                  <a:pt x="146" y="8"/>
                  <a:pt x="176" y="39"/>
                  <a:pt x="176" y="76"/>
                </a:cubicBezTo>
                <a:cubicBezTo>
                  <a:pt x="176" y="101"/>
                  <a:pt x="153" y="124"/>
                  <a:pt x="153" y="124"/>
                </a:cubicBezTo>
                <a:close/>
                <a:moveTo>
                  <a:pt x="68" y="204"/>
                </a:moveTo>
                <a:cubicBezTo>
                  <a:pt x="148" y="204"/>
                  <a:pt x="148" y="204"/>
                  <a:pt x="148" y="204"/>
                </a:cubicBezTo>
                <a:cubicBezTo>
                  <a:pt x="148" y="176"/>
                  <a:pt x="148" y="176"/>
                  <a:pt x="148" y="176"/>
                </a:cubicBezTo>
                <a:cubicBezTo>
                  <a:pt x="68" y="176"/>
                  <a:pt x="68" y="176"/>
                  <a:pt x="68" y="176"/>
                </a:cubicBezTo>
                <a:lnTo>
                  <a:pt x="68" y="204"/>
                </a:lnTo>
                <a:close/>
                <a:moveTo>
                  <a:pt x="76" y="184"/>
                </a:moveTo>
                <a:cubicBezTo>
                  <a:pt x="140" y="184"/>
                  <a:pt x="140" y="184"/>
                  <a:pt x="140" y="184"/>
                </a:cubicBezTo>
                <a:cubicBezTo>
                  <a:pt x="140" y="196"/>
                  <a:pt x="140" y="196"/>
                  <a:pt x="140" y="196"/>
                </a:cubicBezTo>
                <a:cubicBezTo>
                  <a:pt x="76" y="196"/>
                  <a:pt x="76" y="196"/>
                  <a:pt x="76" y="196"/>
                </a:cubicBezTo>
                <a:lnTo>
                  <a:pt x="76" y="184"/>
                </a:lnTo>
                <a:close/>
                <a:moveTo>
                  <a:pt x="76" y="216"/>
                </a:moveTo>
                <a:cubicBezTo>
                  <a:pt x="140" y="216"/>
                  <a:pt x="140" y="216"/>
                  <a:pt x="140" y="216"/>
                </a:cubicBezTo>
                <a:cubicBezTo>
                  <a:pt x="140" y="208"/>
                  <a:pt x="140" y="208"/>
                  <a:pt x="140" y="208"/>
                </a:cubicBezTo>
                <a:cubicBezTo>
                  <a:pt x="76" y="208"/>
                  <a:pt x="76" y="208"/>
                  <a:pt x="76" y="208"/>
                </a:cubicBezTo>
                <a:lnTo>
                  <a:pt x="76" y="216"/>
                </a:lnTo>
                <a:close/>
                <a:moveTo>
                  <a:pt x="0" y="72"/>
                </a:moveTo>
                <a:cubicBezTo>
                  <a:pt x="20" y="72"/>
                  <a:pt x="20" y="72"/>
                  <a:pt x="20" y="72"/>
                </a:cubicBezTo>
                <a:cubicBezTo>
                  <a:pt x="20" y="64"/>
                  <a:pt x="20" y="64"/>
                  <a:pt x="20" y="64"/>
                </a:cubicBezTo>
                <a:cubicBezTo>
                  <a:pt x="0" y="64"/>
                  <a:pt x="0" y="64"/>
                  <a:pt x="0" y="64"/>
                </a:cubicBezTo>
                <a:lnTo>
                  <a:pt x="0" y="72"/>
                </a:lnTo>
                <a:close/>
                <a:moveTo>
                  <a:pt x="174" y="14"/>
                </a:moveTo>
                <a:cubicBezTo>
                  <a:pt x="179" y="20"/>
                  <a:pt x="179" y="20"/>
                  <a:pt x="179" y="20"/>
                </a:cubicBezTo>
                <a:cubicBezTo>
                  <a:pt x="194" y="6"/>
                  <a:pt x="194" y="6"/>
                  <a:pt x="194" y="6"/>
                </a:cubicBezTo>
                <a:cubicBezTo>
                  <a:pt x="189" y="0"/>
                  <a:pt x="189" y="0"/>
                  <a:pt x="189" y="0"/>
                </a:cubicBezTo>
                <a:lnTo>
                  <a:pt x="174" y="14"/>
                </a:lnTo>
                <a:close/>
                <a:moveTo>
                  <a:pt x="42" y="14"/>
                </a:moveTo>
                <a:cubicBezTo>
                  <a:pt x="27" y="0"/>
                  <a:pt x="27" y="0"/>
                  <a:pt x="27" y="0"/>
                </a:cubicBezTo>
                <a:cubicBezTo>
                  <a:pt x="22" y="6"/>
                  <a:pt x="22" y="6"/>
                  <a:pt x="22" y="6"/>
                </a:cubicBezTo>
                <a:cubicBezTo>
                  <a:pt x="37" y="20"/>
                  <a:pt x="37" y="20"/>
                  <a:pt x="37" y="20"/>
                </a:cubicBezTo>
                <a:lnTo>
                  <a:pt x="42" y="14"/>
                </a:lnTo>
                <a:close/>
                <a:moveTo>
                  <a:pt x="196" y="64"/>
                </a:moveTo>
                <a:cubicBezTo>
                  <a:pt x="196" y="72"/>
                  <a:pt x="196" y="72"/>
                  <a:pt x="196" y="72"/>
                </a:cubicBezTo>
                <a:cubicBezTo>
                  <a:pt x="216" y="72"/>
                  <a:pt x="216" y="72"/>
                  <a:pt x="216" y="72"/>
                </a:cubicBezTo>
                <a:cubicBezTo>
                  <a:pt x="216" y="64"/>
                  <a:pt x="216" y="64"/>
                  <a:pt x="216" y="64"/>
                </a:cubicBezTo>
                <a:lnTo>
                  <a:pt x="196" y="64"/>
                </a:lnTo>
                <a:close/>
                <a:moveTo>
                  <a:pt x="52" y="72"/>
                </a:moveTo>
                <a:cubicBezTo>
                  <a:pt x="60" y="72"/>
                  <a:pt x="60" y="72"/>
                  <a:pt x="60" y="72"/>
                </a:cubicBezTo>
                <a:cubicBezTo>
                  <a:pt x="60" y="50"/>
                  <a:pt x="78" y="32"/>
                  <a:pt x="100" y="32"/>
                </a:cubicBezTo>
                <a:cubicBezTo>
                  <a:pt x="100" y="24"/>
                  <a:pt x="100" y="24"/>
                  <a:pt x="100" y="24"/>
                </a:cubicBezTo>
                <a:cubicBezTo>
                  <a:pt x="74" y="24"/>
                  <a:pt x="52" y="46"/>
                  <a:pt x="52" y="72"/>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49">
            <a:extLst>
              <a:ext uri="{FF2B5EF4-FFF2-40B4-BE49-F238E27FC236}">
                <a16:creationId xmlns:a16="http://schemas.microsoft.com/office/drawing/2014/main" id="{6CAAE527-E1EF-4705-9181-3C4D615705F4}"/>
              </a:ext>
            </a:extLst>
          </p:cNvPr>
          <p:cNvSpPr>
            <a:spLocks noEditPoints="1"/>
          </p:cNvSpPr>
          <p:nvPr/>
        </p:nvSpPr>
        <p:spPr bwMode="auto">
          <a:xfrm rot="1677950">
            <a:off x="11135949" y="516635"/>
            <a:ext cx="388526" cy="341682"/>
          </a:xfrm>
          <a:custGeom>
            <a:avLst/>
            <a:gdLst>
              <a:gd name="T0" fmla="*/ 232 w 232"/>
              <a:gd name="T1" fmla="*/ 165 h 204"/>
              <a:gd name="T2" fmla="*/ 193 w 232"/>
              <a:gd name="T3" fmla="*/ 81 h 204"/>
              <a:gd name="T4" fmla="*/ 32 w 232"/>
              <a:gd name="T5" fmla="*/ 81 h 204"/>
              <a:gd name="T6" fmla="*/ 0 w 232"/>
              <a:gd name="T7" fmla="*/ 165 h 204"/>
              <a:gd name="T8" fmla="*/ 39 w 232"/>
              <a:gd name="T9" fmla="*/ 204 h 204"/>
              <a:gd name="T10" fmla="*/ 113 w 232"/>
              <a:gd name="T11" fmla="*/ 162 h 204"/>
              <a:gd name="T12" fmla="*/ 193 w 232"/>
              <a:gd name="T13" fmla="*/ 204 h 204"/>
              <a:gd name="T14" fmla="*/ 78 w 232"/>
              <a:gd name="T15" fmla="*/ 154 h 204"/>
              <a:gd name="T16" fmla="*/ 50 w 232"/>
              <a:gd name="T17" fmla="*/ 154 h 204"/>
              <a:gd name="T18" fmla="*/ 48 w 232"/>
              <a:gd name="T19" fmla="*/ 129 h 204"/>
              <a:gd name="T20" fmla="*/ 51 w 232"/>
              <a:gd name="T21" fmla="*/ 132 h 204"/>
              <a:gd name="T22" fmla="*/ 57 w 232"/>
              <a:gd name="T23" fmla="*/ 138 h 204"/>
              <a:gd name="T24" fmla="*/ 62 w 232"/>
              <a:gd name="T25" fmla="*/ 143 h 204"/>
              <a:gd name="T26" fmla="*/ 69 w 232"/>
              <a:gd name="T27" fmla="*/ 148 h 204"/>
              <a:gd name="T28" fmla="*/ 76 w 232"/>
              <a:gd name="T29" fmla="*/ 153 h 204"/>
              <a:gd name="T30" fmla="*/ 86 w 232"/>
              <a:gd name="T31" fmla="*/ 148 h 204"/>
              <a:gd name="T32" fmla="*/ 80 w 232"/>
              <a:gd name="T33" fmla="*/ 146 h 204"/>
              <a:gd name="T34" fmla="*/ 74 w 232"/>
              <a:gd name="T35" fmla="*/ 142 h 204"/>
              <a:gd name="T36" fmla="*/ 67 w 232"/>
              <a:gd name="T37" fmla="*/ 137 h 204"/>
              <a:gd name="T38" fmla="*/ 62 w 232"/>
              <a:gd name="T39" fmla="*/ 133 h 204"/>
              <a:gd name="T40" fmla="*/ 58 w 232"/>
              <a:gd name="T41" fmla="*/ 128 h 204"/>
              <a:gd name="T42" fmla="*/ 54 w 232"/>
              <a:gd name="T43" fmla="*/ 123 h 204"/>
              <a:gd name="T44" fmla="*/ 40 w 232"/>
              <a:gd name="T45" fmla="*/ 81 h 204"/>
              <a:gd name="T46" fmla="*/ 186 w 232"/>
              <a:gd name="T47" fmla="*/ 81 h 204"/>
              <a:gd name="T48" fmla="*/ 177 w 232"/>
              <a:gd name="T49" fmla="*/ 116 h 204"/>
              <a:gd name="T50" fmla="*/ 172 w 232"/>
              <a:gd name="T51" fmla="*/ 123 h 204"/>
              <a:gd name="T52" fmla="*/ 168 w 232"/>
              <a:gd name="T53" fmla="*/ 128 h 204"/>
              <a:gd name="T54" fmla="*/ 163 w 232"/>
              <a:gd name="T55" fmla="*/ 133 h 204"/>
              <a:gd name="T56" fmla="*/ 158 w 232"/>
              <a:gd name="T57" fmla="*/ 137 h 204"/>
              <a:gd name="T58" fmla="*/ 149 w 232"/>
              <a:gd name="T59" fmla="*/ 144 h 204"/>
              <a:gd name="T60" fmla="*/ 144 w 232"/>
              <a:gd name="T61" fmla="*/ 146 h 204"/>
              <a:gd name="T62" fmla="*/ 141 w 232"/>
              <a:gd name="T63" fmla="*/ 148 h 204"/>
              <a:gd name="T64" fmla="*/ 86 w 232"/>
              <a:gd name="T65" fmla="*/ 148 h 204"/>
              <a:gd name="T66" fmla="*/ 153 w 232"/>
              <a:gd name="T67" fmla="*/ 151 h 204"/>
              <a:gd name="T68" fmla="*/ 159 w 232"/>
              <a:gd name="T69" fmla="*/ 147 h 204"/>
              <a:gd name="T70" fmla="*/ 164 w 232"/>
              <a:gd name="T71" fmla="*/ 143 h 204"/>
              <a:gd name="T72" fmla="*/ 170 w 232"/>
              <a:gd name="T73" fmla="*/ 137 h 204"/>
              <a:gd name="T74" fmla="*/ 175 w 232"/>
              <a:gd name="T75" fmla="*/ 132 h 204"/>
              <a:gd name="T76" fmla="*/ 180 w 232"/>
              <a:gd name="T77" fmla="*/ 125 h 204"/>
              <a:gd name="T78" fmla="*/ 211 w 232"/>
              <a:gd name="T79" fmla="*/ 156 h 204"/>
              <a:gd name="T80" fmla="*/ 184 w 232"/>
              <a:gd name="T81"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04">
                <a:moveTo>
                  <a:pt x="190" y="162"/>
                </a:moveTo>
                <a:cubicBezTo>
                  <a:pt x="232" y="165"/>
                  <a:pt x="232" y="165"/>
                  <a:pt x="232" y="165"/>
                </a:cubicBezTo>
                <a:cubicBezTo>
                  <a:pt x="185" y="118"/>
                  <a:pt x="185" y="118"/>
                  <a:pt x="185" y="118"/>
                </a:cubicBezTo>
                <a:cubicBezTo>
                  <a:pt x="190" y="107"/>
                  <a:pt x="193" y="94"/>
                  <a:pt x="193" y="81"/>
                </a:cubicBezTo>
                <a:cubicBezTo>
                  <a:pt x="193" y="36"/>
                  <a:pt x="157" y="0"/>
                  <a:pt x="113" y="0"/>
                </a:cubicBezTo>
                <a:cubicBezTo>
                  <a:pt x="68" y="0"/>
                  <a:pt x="32" y="36"/>
                  <a:pt x="32" y="81"/>
                </a:cubicBezTo>
                <a:cubicBezTo>
                  <a:pt x="32" y="96"/>
                  <a:pt x="36" y="110"/>
                  <a:pt x="44" y="122"/>
                </a:cubicBezTo>
                <a:cubicBezTo>
                  <a:pt x="0" y="165"/>
                  <a:pt x="0" y="165"/>
                  <a:pt x="0" y="165"/>
                </a:cubicBezTo>
                <a:cubicBezTo>
                  <a:pt x="42" y="162"/>
                  <a:pt x="42" y="162"/>
                  <a:pt x="42" y="162"/>
                </a:cubicBezTo>
                <a:cubicBezTo>
                  <a:pt x="39" y="204"/>
                  <a:pt x="39" y="204"/>
                  <a:pt x="39" y="204"/>
                </a:cubicBezTo>
                <a:cubicBezTo>
                  <a:pt x="86" y="157"/>
                  <a:pt x="86" y="157"/>
                  <a:pt x="86" y="157"/>
                </a:cubicBezTo>
                <a:cubicBezTo>
                  <a:pt x="94" y="160"/>
                  <a:pt x="103" y="162"/>
                  <a:pt x="113" y="162"/>
                </a:cubicBezTo>
                <a:cubicBezTo>
                  <a:pt x="124" y="162"/>
                  <a:pt x="135" y="159"/>
                  <a:pt x="144" y="155"/>
                </a:cubicBezTo>
                <a:cubicBezTo>
                  <a:pt x="193" y="204"/>
                  <a:pt x="193" y="204"/>
                  <a:pt x="193" y="204"/>
                </a:cubicBezTo>
                <a:lnTo>
                  <a:pt x="190" y="162"/>
                </a:lnTo>
                <a:close/>
                <a:moveTo>
                  <a:pt x="78" y="154"/>
                </a:moveTo>
                <a:cubicBezTo>
                  <a:pt x="48" y="183"/>
                  <a:pt x="48" y="183"/>
                  <a:pt x="48" y="183"/>
                </a:cubicBezTo>
                <a:cubicBezTo>
                  <a:pt x="50" y="154"/>
                  <a:pt x="50" y="154"/>
                  <a:pt x="50" y="154"/>
                </a:cubicBezTo>
                <a:cubicBezTo>
                  <a:pt x="21" y="156"/>
                  <a:pt x="21" y="156"/>
                  <a:pt x="21" y="156"/>
                </a:cubicBezTo>
                <a:cubicBezTo>
                  <a:pt x="48" y="129"/>
                  <a:pt x="48" y="129"/>
                  <a:pt x="48" y="129"/>
                </a:cubicBezTo>
                <a:cubicBezTo>
                  <a:pt x="49" y="129"/>
                  <a:pt x="49" y="130"/>
                  <a:pt x="50" y="131"/>
                </a:cubicBezTo>
                <a:cubicBezTo>
                  <a:pt x="50" y="132"/>
                  <a:pt x="51" y="132"/>
                  <a:pt x="51" y="132"/>
                </a:cubicBezTo>
                <a:cubicBezTo>
                  <a:pt x="52" y="134"/>
                  <a:pt x="54" y="136"/>
                  <a:pt x="55" y="137"/>
                </a:cubicBezTo>
                <a:cubicBezTo>
                  <a:pt x="56" y="138"/>
                  <a:pt x="56" y="138"/>
                  <a:pt x="57" y="138"/>
                </a:cubicBezTo>
                <a:cubicBezTo>
                  <a:pt x="58" y="140"/>
                  <a:pt x="60" y="142"/>
                  <a:pt x="62" y="143"/>
                </a:cubicBezTo>
                <a:cubicBezTo>
                  <a:pt x="62" y="143"/>
                  <a:pt x="62" y="143"/>
                  <a:pt x="62" y="143"/>
                </a:cubicBezTo>
                <a:cubicBezTo>
                  <a:pt x="64" y="145"/>
                  <a:pt x="65" y="146"/>
                  <a:pt x="67" y="147"/>
                </a:cubicBezTo>
                <a:cubicBezTo>
                  <a:pt x="68" y="148"/>
                  <a:pt x="68" y="148"/>
                  <a:pt x="69" y="148"/>
                </a:cubicBezTo>
                <a:cubicBezTo>
                  <a:pt x="70" y="149"/>
                  <a:pt x="72" y="150"/>
                  <a:pt x="74" y="151"/>
                </a:cubicBezTo>
                <a:cubicBezTo>
                  <a:pt x="75" y="152"/>
                  <a:pt x="75" y="152"/>
                  <a:pt x="76" y="153"/>
                </a:cubicBezTo>
                <a:cubicBezTo>
                  <a:pt x="77" y="153"/>
                  <a:pt x="77" y="153"/>
                  <a:pt x="78" y="154"/>
                </a:cubicBezTo>
                <a:close/>
                <a:moveTo>
                  <a:pt x="86" y="148"/>
                </a:moveTo>
                <a:cubicBezTo>
                  <a:pt x="85" y="148"/>
                  <a:pt x="83" y="147"/>
                  <a:pt x="82" y="147"/>
                </a:cubicBezTo>
                <a:cubicBezTo>
                  <a:pt x="81" y="146"/>
                  <a:pt x="81" y="146"/>
                  <a:pt x="80" y="146"/>
                </a:cubicBezTo>
                <a:cubicBezTo>
                  <a:pt x="79" y="145"/>
                  <a:pt x="78" y="145"/>
                  <a:pt x="77" y="144"/>
                </a:cubicBezTo>
                <a:cubicBezTo>
                  <a:pt x="76" y="143"/>
                  <a:pt x="75" y="143"/>
                  <a:pt x="74" y="142"/>
                </a:cubicBezTo>
                <a:cubicBezTo>
                  <a:pt x="73" y="142"/>
                  <a:pt x="73" y="141"/>
                  <a:pt x="72" y="141"/>
                </a:cubicBezTo>
                <a:cubicBezTo>
                  <a:pt x="70" y="140"/>
                  <a:pt x="68" y="138"/>
                  <a:pt x="67" y="137"/>
                </a:cubicBezTo>
                <a:cubicBezTo>
                  <a:pt x="66" y="137"/>
                  <a:pt x="66" y="136"/>
                  <a:pt x="66" y="136"/>
                </a:cubicBezTo>
                <a:cubicBezTo>
                  <a:pt x="65" y="135"/>
                  <a:pt x="63" y="134"/>
                  <a:pt x="62" y="133"/>
                </a:cubicBezTo>
                <a:cubicBezTo>
                  <a:pt x="62" y="132"/>
                  <a:pt x="61" y="132"/>
                  <a:pt x="60" y="131"/>
                </a:cubicBezTo>
                <a:cubicBezTo>
                  <a:pt x="60" y="130"/>
                  <a:pt x="59" y="129"/>
                  <a:pt x="58" y="128"/>
                </a:cubicBezTo>
                <a:cubicBezTo>
                  <a:pt x="57" y="127"/>
                  <a:pt x="57" y="127"/>
                  <a:pt x="56" y="126"/>
                </a:cubicBezTo>
                <a:cubicBezTo>
                  <a:pt x="55" y="125"/>
                  <a:pt x="55" y="124"/>
                  <a:pt x="54" y="123"/>
                </a:cubicBezTo>
                <a:cubicBezTo>
                  <a:pt x="53" y="122"/>
                  <a:pt x="53" y="122"/>
                  <a:pt x="52" y="121"/>
                </a:cubicBezTo>
                <a:cubicBezTo>
                  <a:pt x="45" y="109"/>
                  <a:pt x="40" y="95"/>
                  <a:pt x="40" y="81"/>
                </a:cubicBezTo>
                <a:cubicBezTo>
                  <a:pt x="40" y="41"/>
                  <a:pt x="73" y="8"/>
                  <a:pt x="113" y="8"/>
                </a:cubicBezTo>
                <a:cubicBezTo>
                  <a:pt x="153" y="8"/>
                  <a:pt x="186" y="41"/>
                  <a:pt x="186" y="81"/>
                </a:cubicBezTo>
                <a:cubicBezTo>
                  <a:pt x="186" y="93"/>
                  <a:pt x="182" y="105"/>
                  <a:pt x="177" y="115"/>
                </a:cubicBezTo>
                <a:cubicBezTo>
                  <a:pt x="177" y="116"/>
                  <a:pt x="177" y="116"/>
                  <a:pt x="177" y="116"/>
                </a:cubicBezTo>
                <a:cubicBezTo>
                  <a:pt x="176" y="117"/>
                  <a:pt x="175" y="119"/>
                  <a:pt x="174" y="121"/>
                </a:cubicBezTo>
                <a:cubicBezTo>
                  <a:pt x="173" y="121"/>
                  <a:pt x="173" y="122"/>
                  <a:pt x="172" y="123"/>
                </a:cubicBezTo>
                <a:cubicBezTo>
                  <a:pt x="171" y="124"/>
                  <a:pt x="170" y="125"/>
                  <a:pt x="169" y="126"/>
                </a:cubicBezTo>
                <a:cubicBezTo>
                  <a:pt x="169" y="127"/>
                  <a:pt x="168" y="128"/>
                  <a:pt x="168" y="128"/>
                </a:cubicBezTo>
                <a:cubicBezTo>
                  <a:pt x="167" y="129"/>
                  <a:pt x="166" y="130"/>
                  <a:pt x="165" y="131"/>
                </a:cubicBezTo>
                <a:cubicBezTo>
                  <a:pt x="164" y="132"/>
                  <a:pt x="164" y="133"/>
                  <a:pt x="163" y="133"/>
                </a:cubicBezTo>
                <a:cubicBezTo>
                  <a:pt x="162" y="134"/>
                  <a:pt x="161" y="135"/>
                  <a:pt x="160" y="136"/>
                </a:cubicBezTo>
                <a:cubicBezTo>
                  <a:pt x="160" y="136"/>
                  <a:pt x="159" y="137"/>
                  <a:pt x="158" y="137"/>
                </a:cubicBezTo>
                <a:cubicBezTo>
                  <a:pt x="158" y="138"/>
                  <a:pt x="157" y="139"/>
                  <a:pt x="156" y="139"/>
                </a:cubicBezTo>
                <a:cubicBezTo>
                  <a:pt x="154" y="141"/>
                  <a:pt x="151" y="143"/>
                  <a:pt x="149" y="144"/>
                </a:cubicBezTo>
                <a:cubicBezTo>
                  <a:pt x="149" y="144"/>
                  <a:pt x="149" y="144"/>
                  <a:pt x="149" y="144"/>
                </a:cubicBezTo>
                <a:cubicBezTo>
                  <a:pt x="147" y="145"/>
                  <a:pt x="146" y="146"/>
                  <a:pt x="144" y="146"/>
                </a:cubicBezTo>
                <a:cubicBezTo>
                  <a:pt x="144" y="147"/>
                  <a:pt x="143" y="147"/>
                  <a:pt x="142" y="147"/>
                </a:cubicBezTo>
                <a:cubicBezTo>
                  <a:pt x="141" y="148"/>
                  <a:pt x="141" y="148"/>
                  <a:pt x="141" y="148"/>
                </a:cubicBezTo>
                <a:cubicBezTo>
                  <a:pt x="132" y="152"/>
                  <a:pt x="123" y="154"/>
                  <a:pt x="113" y="154"/>
                </a:cubicBezTo>
                <a:cubicBezTo>
                  <a:pt x="103" y="154"/>
                  <a:pt x="94" y="152"/>
                  <a:pt x="86" y="148"/>
                </a:cubicBezTo>
                <a:close/>
                <a:moveTo>
                  <a:pt x="152" y="151"/>
                </a:moveTo>
                <a:cubicBezTo>
                  <a:pt x="152" y="151"/>
                  <a:pt x="153" y="151"/>
                  <a:pt x="153" y="151"/>
                </a:cubicBezTo>
                <a:cubicBezTo>
                  <a:pt x="155" y="150"/>
                  <a:pt x="156" y="149"/>
                  <a:pt x="157" y="148"/>
                </a:cubicBezTo>
                <a:cubicBezTo>
                  <a:pt x="158" y="148"/>
                  <a:pt x="158" y="147"/>
                  <a:pt x="159" y="147"/>
                </a:cubicBezTo>
                <a:cubicBezTo>
                  <a:pt x="161" y="146"/>
                  <a:pt x="162" y="145"/>
                  <a:pt x="163" y="144"/>
                </a:cubicBezTo>
                <a:cubicBezTo>
                  <a:pt x="164" y="143"/>
                  <a:pt x="164" y="143"/>
                  <a:pt x="164" y="143"/>
                </a:cubicBezTo>
                <a:cubicBezTo>
                  <a:pt x="166" y="141"/>
                  <a:pt x="168" y="140"/>
                  <a:pt x="169" y="138"/>
                </a:cubicBezTo>
                <a:cubicBezTo>
                  <a:pt x="170" y="138"/>
                  <a:pt x="170" y="138"/>
                  <a:pt x="170" y="137"/>
                </a:cubicBezTo>
                <a:cubicBezTo>
                  <a:pt x="172" y="136"/>
                  <a:pt x="173" y="134"/>
                  <a:pt x="175" y="132"/>
                </a:cubicBezTo>
                <a:cubicBezTo>
                  <a:pt x="175" y="132"/>
                  <a:pt x="175" y="132"/>
                  <a:pt x="175" y="132"/>
                </a:cubicBezTo>
                <a:cubicBezTo>
                  <a:pt x="177" y="130"/>
                  <a:pt x="178" y="128"/>
                  <a:pt x="179" y="127"/>
                </a:cubicBezTo>
                <a:cubicBezTo>
                  <a:pt x="179" y="126"/>
                  <a:pt x="180" y="126"/>
                  <a:pt x="180" y="125"/>
                </a:cubicBezTo>
                <a:cubicBezTo>
                  <a:pt x="180" y="125"/>
                  <a:pt x="180" y="125"/>
                  <a:pt x="180" y="125"/>
                </a:cubicBezTo>
                <a:cubicBezTo>
                  <a:pt x="211" y="156"/>
                  <a:pt x="211" y="156"/>
                  <a:pt x="211" y="156"/>
                </a:cubicBezTo>
                <a:cubicBezTo>
                  <a:pt x="182" y="154"/>
                  <a:pt x="182" y="154"/>
                  <a:pt x="182" y="154"/>
                </a:cubicBezTo>
                <a:cubicBezTo>
                  <a:pt x="184" y="183"/>
                  <a:pt x="184" y="183"/>
                  <a:pt x="184" y="183"/>
                </a:cubicBezTo>
                <a:lnTo>
                  <a:pt x="152" y="151"/>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20">
            <a:extLst>
              <a:ext uri="{FF2B5EF4-FFF2-40B4-BE49-F238E27FC236}">
                <a16:creationId xmlns:a16="http://schemas.microsoft.com/office/drawing/2014/main" id="{AE7CDCF2-1AE4-4F39-9F02-F4A7435FD6C8}"/>
              </a:ext>
            </a:extLst>
          </p:cNvPr>
          <p:cNvSpPr>
            <a:spLocks noEditPoints="1"/>
          </p:cNvSpPr>
          <p:nvPr/>
        </p:nvSpPr>
        <p:spPr bwMode="auto">
          <a:xfrm rot="16200000">
            <a:off x="11561387" y="144891"/>
            <a:ext cx="395175" cy="394072"/>
          </a:xfrm>
          <a:custGeom>
            <a:avLst/>
            <a:gdLst>
              <a:gd name="T0" fmla="*/ 195 w 196"/>
              <a:gd name="T1" fmla="*/ 69 h 196"/>
              <a:gd name="T2" fmla="*/ 193 w 196"/>
              <a:gd name="T3" fmla="*/ 68 h 196"/>
              <a:gd name="T4" fmla="*/ 193 w 196"/>
              <a:gd name="T5" fmla="*/ 67 h 196"/>
              <a:gd name="T6" fmla="*/ 142 w 196"/>
              <a:gd name="T7" fmla="*/ 54 h 196"/>
              <a:gd name="T8" fmla="*/ 129 w 196"/>
              <a:gd name="T9" fmla="*/ 3 h 196"/>
              <a:gd name="T10" fmla="*/ 128 w 196"/>
              <a:gd name="T11" fmla="*/ 3 h 196"/>
              <a:gd name="T12" fmla="*/ 128 w 196"/>
              <a:gd name="T13" fmla="*/ 1 h 196"/>
              <a:gd name="T14" fmla="*/ 122 w 196"/>
              <a:gd name="T15" fmla="*/ 1 h 196"/>
              <a:gd name="T16" fmla="*/ 21 w 196"/>
              <a:gd name="T17" fmla="*/ 102 h 196"/>
              <a:gd name="T18" fmla="*/ 21 w 196"/>
              <a:gd name="T19" fmla="*/ 102 h 196"/>
              <a:gd name="T20" fmla="*/ 20 w 196"/>
              <a:gd name="T21" fmla="*/ 103 h 196"/>
              <a:gd name="T22" fmla="*/ 20 w 196"/>
              <a:gd name="T23" fmla="*/ 104 h 196"/>
              <a:gd name="T24" fmla="*/ 20 w 196"/>
              <a:gd name="T25" fmla="*/ 104 h 196"/>
              <a:gd name="T26" fmla="*/ 0 w 196"/>
              <a:gd name="T27" fmla="*/ 191 h 196"/>
              <a:gd name="T28" fmla="*/ 1 w 196"/>
              <a:gd name="T29" fmla="*/ 195 h 196"/>
              <a:gd name="T30" fmla="*/ 5 w 196"/>
              <a:gd name="T31" fmla="*/ 196 h 196"/>
              <a:gd name="T32" fmla="*/ 92 w 196"/>
              <a:gd name="T33" fmla="*/ 176 h 196"/>
              <a:gd name="T34" fmla="*/ 92 w 196"/>
              <a:gd name="T35" fmla="*/ 176 h 196"/>
              <a:gd name="T36" fmla="*/ 93 w 196"/>
              <a:gd name="T37" fmla="*/ 176 h 196"/>
              <a:gd name="T38" fmla="*/ 94 w 196"/>
              <a:gd name="T39" fmla="*/ 175 h 196"/>
              <a:gd name="T40" fmla="*/ 94 w 196"/>
              <a:gd name="T41" fmla="*/ 175 h 196"/>
              <a:gd name="T42" fmla="*/ 195 w 196"/>
              <a:gd name="T43" fmla="*/ 74 h 196"/>
              <a:gd name="T44" fmla="*/ 195 w 196"/>
              <a:gd name="T45" fmla="*/ 69 h 196"/>
              <a:gd name="T46" fmla="*/ 91 w 196"/>
              <a:gd name="T47" fmla="*/ 167 h 196"/>
              <a:gd name="T48" fmla="*/ 84 w 196"/>
              <a:gd name="T49" fmla="*/ 160 h 196"/>
              <a:gd name="T50" fmla="*/ 63 w 196"/>
              <a:gd name="T51" fmla="*/ 139 h 196"/>
              <a:gd name="T52" fmla="*/ 140 w 196"/>
              <a:gd name="T53" fmla="*/ 62 h 196"/>
              <a:gd name="T54" fmla="*/ 184 w 196"/>
              <a:gd name="T55" fmla="*/ 73 h 196"/>
              <a:gd name="T56" fmla="*/ 91 w 196"/>
              <a:gd name="T57" fmla="*/ 167 h 196"/>
              <a:gd name="T58" fmla="*/ 123 w 196"/>
              <a:gd name="T59" fmla="*/ 12 h 196"/>
              <a:gd name="T60" fmla="*/ 134 w 196"/>
              <a:gd name="T61" fmla="*/ 56 h 196"/>
              <a:gd name="T62" fmla="*/ 57 w 196"/>
              <a:gd name="T63" fmla="*/ 133 h 196"/>
              <a:gd name="T64" fmla="*/ 29 w 196"/>
              <a:gd name="T65" fmla="*/ 105 h 196"/>
              <a:gd name="T66" fmla="*/ 123 w 196"/>
              <a:gd name="T67" fmla="*/ 12 h 196"/>
              <a:gd name="T68" fmla="*/ 15 w 196"/>
              <a:gd name="T69" fmla="*/ 163 h 196"/>
              <a:gd name="T70" fmla="*/ 33 w 196"/>
              <a:gd name="T71" fmla="*/ 181 h 196"/>
              <a:gd name="T72" fmla="*/ 9 w 196"/>
              <a:gd name="T73" fmla="*/ 187 h 196"/>
              <a:gd name="T74" fmla="*/ 15 w 196"/>
              <a:gd name="T75" fmla="*/ 163 h 196"/>
              <a:gd name="T76" fmla="*/ 42 w 196"/>
              <a:gd name="T77" fmla="*/ 179 h 196"/>
              <a:gd name="T78" fmla="*/ 17 w 196"/>
              <a:gd name="T79" fmla="*/ 154 h 196"/>
              <a:gd name="T80" fmla="*/ 26 w 196"/>
              <a:gd name="T81" fmla="*/ 113 h 196"/>
              <a:gd name="T82" fmla="*/ 55 w 196"/>
              <a:gd name="T83" fmla="*/ 141 h 196"/>
              <a:gd name="T84" fmla="*/ 55 w 196"/>
              <a:gd name="T85" fmla="*/ 142 h 196"/>
              <a:gd name="T86" fmla="*/ 55 w 196"/>
              <a:gd name="T87" fmla="*/ 142 h 196"/>
              <a:gd name="T88" fmla="*/ 62 w 196"/>
              <a:gd name="T89" fmla="*/ 149 h 196"/>
              <a:gd name="T90" fmla="*/ 83 w 196"/>
              <a:gd name="T91" fmla="*/ 170 h 196"/>
              <a:gd name="T92" fmla="*/ 42 w 196"/>
              <a:gd name="T93" fmla="*/ 17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196">
                <a:moveTo>
                  <a:pt x="195" y="69"/>
                </a:moveTo>
                <a:cubicBezTo>
                  <a:pt x="194" y="68"/>
                  <a:pt x="194" y="68"/>
                  <a:pt x="193" y="68"/>
                </a:cubicBezTo>
                <a:cubicBezTo>
                  <a:pt x="193" y="67"/>
                  <a:pt x="193" y="67"/>
                  <a:pt x="193" y="67"/>
                </a:cubicBezTo>
                <a:cubicBezTo>
                  <a:pt x="142" y="54"/>
                  <a:pt x="142" y="54"/>
                  <a:pt x="142" y="54"/>
                </a:cubicBezTo>
                <a:cubicBezTo>
                  <a:pt x="129" y="3"/>
                  <a:pt x="129" y="3"/>
                  <a:pt x="129" y="3"/>
                </a:cubicBezTo>
                <a:cubicBezTo>
                  <a:pt x="128" y="3"/>
                  <a:pt x="128" y="3"/>
                  <a:pt x="128" y="3"/>
                </a:cubicBezTo>
                <a:cubicBezTo>
                  <a:pt x="128" y="2"/>
                  <a:pt x="128" y="2"/>
                  <a:pt x="128" y="1"/>
                </a:cubicBezTo>
                <a:cubicBezTo>
                  <a:pt x="126" y="0"/>
                  <a:pt x="123" y="0"/>
                  <a:pt x="122" y="1"/>
                </a:cubicBezTo>
                <a:cubicBezTo>
                  <a:pt x="21" y="102"/>
                  <a:pt x="21" y="102"/>
                  <a:pt x="21" y="102"/>
                </a:cubicBezTo>
                <a:cubicBezTo>
                  <a:pt x="21" y="102"/>
                  <a:pt x="21" y="102"/>
                  <a:pt x="21" y="102"/>
                </a:cubicBezTo>
                <a:cubicBezTo>
                  <a:pt x="20" y="103"/>
                  <a:pt x="20" y="103"/>
                  <a:pt x="20" y="103"/>
                </a:cubicBezTo>
                <a:cubicBezTo>
                  <a:pt x="20" y="104"/>
                  <a:pt x="20" y="104"/>
                  <a:pt x="20" y="104"/>
                </a:cubicBezTo>
                <a:cubicBezTo>
                  <a:pt x="20" y="104"/>
                  <a:pt x="20" y="104"/>
                  <a:pt x="20" y="104"/>
                </a:cubicBezTo>
                <a:cubicBezTo>
                  <a:pt x="0" y="191"/>
                  <a:pt x="0" y="191"/>
                  <a:pt x="0" y="191"/>
                </a:cubicBezTo>
                <a:cubicBezTo>
                  <a:pt x="0" y="192"/>
                  <a:pt x="0" y="194"/>
                  <a:pt x="1" y="195"/>
                </a:cubicBezTo>
                <a:cubicBezTo>
                  <a:pt x="2" y="196"/>
                  <a:pt x="4" y="196"/>
                  <a:pt x="5" y="196"/>
                </a:cubicBezTo>
                <a:cubicBezTo>
                  <a:pt x="92" y="176"/>
                  <a:pt x="92" y="176"/>
                  <a:pt x="92" y="176"/>
                </a:cubicBezTo>
                <a:cubicBezTo>
                  <a:pt x="92" y="176"/>
                  <a:pt x="92" y="176"/>
                  <a:pt x="92" y="176"/>
                </a:cubicBezTo>
                <a:cubicBezTo>
                  <a:pt x="92" y="176"/>
                  <a:pt x="93" y="176"/>
                  <a:pt x="93" y="176"/>
                </a:cubicBezTo>
                <a:cubicBezTo>
                  <a:pt x="93" y="176"/>
                  <a:pt x="93" y="176"/>
                  <a:pt x="94" y="175"/>
                </a:cubicBezTo>
                <a:cubicBezTo>
                  <a:pt x="94" y="175"/>
                  <a:pt x="94" y="175"/>
                  <a:pt x="94" y="175"/>
                </a:cubicBezTo>
                <a:cubicBezTo>
                  <a:pt x="195" y="74"/>
                  <a:pt x="195" y="74"/>
                  <a:pt x="195" y="74"/>
                </a:cubicBezTo>
                <a:cubicBezTo>
                  <a:pt x="196" y="73"/>
                  <a:pt x="196" y="70"/>
                  <a:pt x="195" y="69"/>
                </a:cubicBezTo>
                <a:close/>
                <a:moveTo>
                  <a:pt x="91" y="167"/>
                </a:moveTo>
                <a:cubicBezTo>
                  <a:pt x="84" y="160"/>
                  <a:pt x="84" y="160"/>
                  <a:pt x="84" y="160"/>
                </a:cubicBezTo>
                <a:cubicBezTo>
                  <a:pt x="63" y="139"/>
                  <a:pt x="63" y="139"/>
                  <a:pt x="63" y="139"/>
                </a:cubicBezTo>
                <a:cubicBezTo>
                  <a:pt x="140" y="62"/>
                  <a:pt x="140" y="62"/>
                  <a:pt x="140" y="62"/>
                </a:cubicBezTo>
                <a:cubicBezTo>
                  <a:pt x="184" y="73"/>
                  <a:pt x="184" y="73"/>
                  <a:pt x="184" y="73"/>
                </a:cubicBezTo>
                <a:lnTo>
                  <a:pt x="91" y="167"/>
                </a:lnTo>
                <a:close/>
                <a:moveTo>
                  <a:pt x="123" y="12"/>
                </a:moveTo>
                <a:cubicBezTo>
                  <a:pt x="134" y="56"/>
                  <a:pt x="134" y="56"/>
                  <a:pt x="134" y="56"/>
                </a:cubicBezTo>
                <a:cubicBezTo>
                  <a:pt x="57" y="133"/>
                  <a:pt x="57" y="133"/>
                  <a:pt x="57" y="133"/>
                </a:cubicBezTo>
                <a:cubicBezTo>
                  <a:pt x="29" y="105"/>
                  <a:pt x="29" y="105"/>
                  <a:pt x="29" y="105"/>
                </a:cubicBezTo>
                <a:lnTo>
                  <a:pt x="123" y="12"/>
                </a:lnTo>
                <a:close/>
                <a:moveTo>
                  <a:pt x="15" y="163"/>
                </a:moveTo>
                <a:cubicBezTo>
                  <a:pt x="33" y="181"/>
                  <a:pt x="33" y="181"/>
                  <a:pt x="33" y="181"/>
                </a:cubicBezTo>
                <a:cubicBezTo>
                  <a:pt x="9" y="187"/>
                  <a:pt x="9" y="187"/>
                  <a:pt x="9" y="187"/>
                </a:cubicBezTo>
                <a:lnTo>
                  <a:pt x="15" y="163"/>
                </a:lnTo>
                <a:close/>
                <a:moveTo>
                  <a:pt x="42" y="179"/>
                </a:moveTo>
                <a:cubicBezTo>
                  <a:pt x="17" y="154"/>
                  <a:pt x="17" y="154"/>
                  <a:pt x="17" y="154"/>
                </a:cubicBezTo>
                <a:cubicBezTo>
                  <a:pt x="26" y="113"/>
                  <a:pt x="26" y="113"/>
                  <a:pt x="26" y="113"/>
                </a:cubicBezTo>
                <a:cubicBezTo>
                  <a:pt x="55" y="141"/>
                  <a:pt x="55" y="141"/>
                  <a:pt x="55" y="141"/>
                </a:cubicBezTo>
                <a:cubicBezTo>
                  <a:pt x="55" y="142"/>
                  <a:pt x="55" y="142"/>
                  <a:pt x="55" y="142"/>
                </a:cubicBezTo>
                <a:cubicBezTo>
                  <a:pt x="55" y="142"/>
                  <a:pt x="55" y="142"/>
                  <a:pt x="55" y="142"/>
                </a:cubicBezTo>
                <a:cubicBezTo>
                  <a:pt x="62" y="149"/>
                  <a:pt x="62" y="149"/>
                  <a:pt x="62" y="149"/>
                </a:cubicBezTo>
                <a:cubicBezTo>
                  <a:pt x="83" y="170"/>
                  <a:pt x="83" y="170"/>
                  <a:pt x="83" y="170"/>
                </a:cubicBezTo>
                <a:lnTo>
                  <a:pt x="42" y="179"/>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AD3F3E4E-32ED-4BE6-81F4-12B1C7D5103F}"/>
              </a:ext>
            </a:extLst>
          </p:cNvPr>
          <p:cNvSpPr>
            <a:spLocks noEditPoints="1"/>
          </p:cNvSpPr>
          <p:nvPr/>
        </p:nvSpPr>
        <p:spPr bwMode="auto">
          <a:xfrm rot="20700000">
            <a:off x="10865624" y="138890"/>
            <a:ext cx="254783" cy="278366"/>
          </a:xfrm>
          <a:custGeom>
            <a:avLst/>
            <a:gdLst>
              <a:gd name="T0" fmla="*/ 112 w 118"/>
              <a:gd name="T1" fmla="*/ 26 h 112"/>
              <a:gd name="T2" fmla="*/ 95 w 118"/>
              <a:gd name="T3" fmla="*/ 20 h 112"/>
              <a:gd name="T4" fmla="*/ 95 w 118"/>
              <a:gd name="T5" fmla="*/ 16 h 112"/>
              <a:gd name="T6" fmla="*/ 95 w 118"/>
              <a:gd name="T7" fmla="*/ 12 h 112"/>
              <a:gd name="T8" fmla="*/ 83 w 118"/>
              <a:gd name="T9" fmla="*/ 0 h 112"/>
              <a:gd name="T10" fmla="*/ 35 w 118"/>
              <a:gd name="T11" fmla="*/ 0 h 112"/>
              <a:gd name="T12" fmla="*/ 23 w 118"/>
              <a:gd name="T13" fmla="*/ 12 h 112"/>
              <a:gd name="T14" fmla="*/ 23 w 118"/>
              <a:gd name="T15" fmla="*/ 16 h 112"/>
              <a:gd name="T16" fmla="*/ 23 w 118"/>
              <a:gd name="T17" fmla="*/ 20 h 112"/>
              <a:gd name="T18" fmla="*/ 6 w 118"/>
              <a:gd name="T19" fmla="*/ 26 h 112"/>
              <a:gd name="T20" fmla="*/ 3 w 118"/>
              <a:gd name="T21" fmla="*/ 45 h 112"/>
              <a:gd name="T22" fmla="*/ 24 w 118"/>
              <a:gd name="T23" fmla="*/ 58 h 112"/>
              <a:gd name="T24" fmla="*/ 55 w 118"/>
              <a:gd name="T25" fmla="*/ 88 h 112"/>
              <a:gd name="T26" fmla="*/ 55 w 118"/>
              <a:gd name="T27" fmla="*/ 88 h 112"/>
              <a:gd name="T28" fmla="*/ 55 w 118"/>
              <a:gd name="T29" fmla="*/ 104 h 112"/>
              <a:gd name="T30" fmla="*/ 47 w 118"/>
              <a:gd name="T31" fmla="*/ 104 h 112"/>
              <a:gd name="T32" fmla="*/ 43 w 118"/>
              <a:gd name="T33" fmla="*/ 108 h 112"/>
              <a:gd name="T34" fmla="*/ 47 w 118"/>
              <a:gd name="T35" fmla="*/ 112 h 112"/>
              <a:gd name="T36" fmla="*/ 71 w 118"/>
              <a:gd name="T37" fmla="*/ 112 h 112"/>
              <a:gd name="T38" fmla="*/ 75 w 118"/>
              <a:gd name="T39" fmla="*/ 108 h 112"/>
              <a:gd name="T40" fmla="*/ 71 w 118"/>
              <a:gd name="T41" fmla="*/ 104 h 112"/>
              <a:gd name="T42" fmla="*/ 63 w 118"/>
              <a:gd name="T43" fmla="*/ 104 h 112"/>
              <a:gd name="T44" fmla="*/ 63 w 118"/>
              <a:gd name="T45" fmla="*/ 88 h 112"/>
              <a:gd name="T46" fmla="*/ 63 w 118"/>
              <a:gd name="T47" fmla="*/ 88 h 112"/>
              <a:gd name="T48" fmla="*/ 94 w 118"/>
              <a:gd name="T49" fmla="*/ 58 h 112"/>
              <a:gd name="T50" fmla="*/ 115 w 118"/>
              <a:gd name="T51" fmla="*/ 45 h 112"/>
              <a:gd name="T52" fmla="*/ 112 w 118"/>
              <a:gd name="T53" fmla="*/ 26 h 112"/>
              <a:gd name="T54" fmla="*/ 11 w 118"/>
              <a:gd name="T55" fmla="*/ 42 h 112"/>
              <a:gd name="T56" fmla="*/ 12 w 118"/>
              <a:gd name="T57" fmla="*/ 31 h 112"/>
              <a:gd name="T58" fmla="*/ 23 w 118"/>
              <a:gd name="T59" fmla="*/ 28 h 112"/>
              <a:gd name="T60" fmla="*/ 23 w 118"/>
              <a:gd name="T61" fmla="*/ 48 h 112"/>
              <a:gd name="T62" fmla="*/ 23 w 118"/>
              <a:gd name="T63" fmla="*/ 50 h 112"/>
              <a:gd name="T64" fmla="*/ 11 w 118"/>
              <a:gd name="T65" fmla="*/ 42 h 112"/>
              <a:gd name="T66" fmla="*/ 87 w 118"/>
              <a:gd name="T67" fmla="*/ 16 h 112"/>
              <a:gd name="T68" fmla="*/ 87 w 118"/>
              <a:gd name="T69" fmla="*/ 48 h 112"/>
              <a:gd name="T70" fmla="*/ 59 w 118"/>
              <a:gd name="T71" fmla="*/ 80 h 112"/>
              <a:gd name="T72" fmla="*/ 31 w 118"/>
              <a:gd name="T73" fmla="*/ 48 h 112"/>
              <a:gd name="T74" fmla="*/ 31 w 118"/>
              <a:gd name="T75" fmla="*/ 16 h 112"/>
              <a:gd name="T76" fmla="*/ 31 w 118"/>
              <a:gd name="T77" fmla="*/ 12 h 112"/>
              <a:gd name="T78" fmla="*/ 35 w 118"/>
              <a:gd name="T79" fmla="*/ 8 h 112"/>
              <a:gd name="T80" fmla="*/ 83 w 118"/>
              <a:gd name="T81" fmla="*/ 8 h 112"/>
              <a:gd name="T82" fmla="*/ 87 w 118"/>
              <a:gd name="T83" fmla="*/ 12 h 112"/>
              <a:gd name="T84" fmla="*/ 87 w 118"/>
              <a:gd name="T85" fmla="*/ 16 h 112"/>
              <a:gd name="T86" fmla="*/ 107 w 118"/>
              <a:gd name="T87" fmla="*/ 42 h 112"/>
              <a:gd name="T88" fmla="*/ 95 w 118"/>
              <a:gd name="T89" fmla="*/ 50 h 112"/>
              <a:gd name="T90" fmla="*/ 95 w 118"/>
              <a:gd name="T91" fmla="*/ 48 h 112"/>
              <a:gd name="T92" fmla="*/ 95 w 118"/>
              <a:gd name="T93" fmla="*/ 28 h 112"/>
              <a:gd name="T94" fmla="*/ 106 w 118"/>
              <a:gd name="T95" fmla="*/ 31 h 112"/>
              <a:gd name="T96" fmla="*/ 107 w 118"/>
              <a:gd name="T97" fmla="*/ 4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 h="112">
                <a:moveTo>
                  <a:pt x="112" y="26"/>
                </a:moveTo>
                <a:cubicBezTo>
                  <a:pt x="108" y="22"/>
                  <a:pt x="102" y="19"/>
                  <a:pt x="95" y="20"/>
                </a:cubicBezTo>
                <a:cubicBezTo>
                  <a:pt x="95" y="16"/>
                  <a:pt x="95" y="16"/>
                  <a:pt x="95" y="16"/>
                </a:cubicBezTo>
                <a:cubicBezTo>
                  <a:pt x="95" y="12"/>
                  <a:pt x="95" y="12"/>
                  <a:pt x="95" y="12"/>
                </a:cubicBezTo>
                <a:cubicBezTo>
                  <a:pt x="95" y="5"/>
                  <a:pt x="90" y="0"/>
                  <a:pt x="83" y="0"/>
                </a:cubicBezTo>
                <a:cubicBezTo>
                  <a:pt x="35" y="0"/>
                  <a:pt x="35" y="0"/>
                  <a:pt x="35" y="0"/>
                </a:cubicBezTo>
                <a:cubicBezTo>
                  <a:pt x="28" y="0"/>
                  <a:pt x="23" y="5"/>
                  <a:pt x="23" y="12"/>
                </a:cubicBezTo>
                <a:cubicBezTo>
                  <a:pt x="23" y="16"/>
                  <a:pt x="23" y="16"/>
                  <a:pt x="23" y="16"/>
                </a:cubicBezTo>
                <a:cubicBezTo>
                  <a:pt x="23" y="20"/>
                  <a:pt x="23" y="20"/>
                  <a:pt x="23" y="20"/>
                </a:cubicBezTo>
                <a:cubicBezTo>
                  <a:pt x="16" y="19"/>
                  <a:pt x="10" y="22"/>
                  <a:pt x="6" y="26"/>
                </a:cubicBezTo>
                <a:cubicBezTo>
                  <a:pt x="1" y="32"/>
                  <a:pt x="0" y="39"/>
                  <a:pt x="3" y="45"/>
                </a:cubicBezTo>
                <a:cubicBezTo>
                  <a:pt x="7" y="53"/>
                  <a:pt x="14" y="57"/>
                  <a:pt x="24" y="58"/>
                </a:cubicBezTo>
                <a:cubicBezTo>
                  <a:pt x="28" y="74"/>
                  <a:pt x="40" y="86"/>
                  <a:pt x="55" y="88"/>
                </a:cubicBezTo>
                <a:cubicBezTo>
                  <a:pt x="55" y="88"/>
                  <a:pt x="55" y="88"/>
                  <a:pt x="55" y="88"/>
                </a:cubicBezTo>
                <a:cubicBezTo>
                  <a:pt x="55" y="104"/>
                  <a:pt x="55" y="104"/>
                  <a:pt x="55" y="104"/>
                </a:cubicBezTo>
                <a:cubicBezTo>
                  <a:pt x="47" y="104"/>
                  <a:pt x="47" y="104"/>
                  <a:pt x="47" y="104"/>
                </a:cubicBezTo>
                <a:cubicBezTo>
                  <a:pt x="45" y="104"/>
                  <a:pt x="43" y="106"/>
                  <a:pt x="43" y="108"/>
                </a:cubicBezTo>
                <a:cubicBezTo>
                  <a:pt x="43" y="110"/>
                  <a:pt x="45" y="112"/>
                  <a:pt x="47" y="112"/>
                </a:cubicBezTo>
                <a:cubicBezTo>
                  <a:pt x="71" y="112"/>
                  <a:pt x="71" y="112"/>
                  <a:pt x="71" y="112"/>
                </a:cubicBezTo>
                <a:cubicBezTo>
                  <a:pt x="73" y="112"/>
                  <a:pt x="75" y="110"/>
                  <a:pt x="75" y="108"/>
                </a:cubicBezTo>
                <a:cubicBezTo>
                  <a:pt x="75" y="106"/>
                  <a:pt x="73" y="104"/>
                  <a:pt x="71" y="104"/>
                </a:cubicBezTo>
                <a:cubicBezTo>
                  <a:pt x="63" y="104"/>
                  <a:pt x="63" y="104"/>
                  <a:pt x="63" y="104"/>
                </a:cubicBezTo>
                <a:cubicBezTo>
                  <a:pt x="63" y="88"/>
                  <a:pt x="63" y="88"/>
                  <a:pt x="63" y="88"/>
                </a:cubicBezTo>
                <a:cubicBezTo>
                  <a:pt x="63" y="88"/>
                  <a:pt x="63" y="88"/>
                  <a:pt x="63" y="88"/>
                </a:cubicBezTo>
                <a:cubicBezTo>
                  <a:pt x="78" y="86"/>
                  <a:pt x="90" y="74"/>
                  <a:pt x="94" y="58"/>
                </a:cubicBezTo>
                <a:cubicBezTo>
                  <a:pt x="104" y="57"/>
                  <a:pt x="111" y="53"/>
                  <a:pt x="115" y="45"/>
                </a:cubicBezTo>
                <a:cubicBezTo>
                  <a:pt x="118" y="39"/>
                  <a:pt x="117" y="32"/>
                  <a:pt x="112" y="26"/>
                </a:cubicBezTo>
                <a:close/>
                <a:moveTo>
                  <a:pt x="11" y="42"/>
                </a:moveTo>
                <a:cubicBezTo>
                  <a:pt x="9" y="39"/>
                  <a:pt x="9" y="34"/>
                  <a:pt x="12" y="31"/>
                </a:cubicBezTo>
                <a:cubicBezTo>
                  <a:pt x="14" y="29"/>
                  <a:pt x="18" y="28"/>
                  <a:pt x="23" y="28"/>
                </a:cubicBezTo>
                <a:cubicBezTo>
                  <a:pt x="23" y="48"/>
                  <a:pt x="23" y="48"/>
                  <a:pt x="23" y="48"/>
                </a:cubicBezTo>
                <a:cubicBezTo>
                  <a:pt x="23" y="49"/>
                  <a:pt x="23" y="49"/>
                  <a:pt x="23" y="50"/>
                </a:cubicBezTo>
                <a:cubicBezTo>
                  <a:pt x="17" y="49"/>
                  <a:pt x="13" y="46"/>
                  <a:pt x="11" y="42"/>
                </a:cubicBezTo>
                <a:close/>
                <a:moveTo>
                  <a:pt x="87" y="16"/>
                </a:moveTo>
                <a:cubicBezTo>
                  <a:pt x="87" y="48"/>
                  <a:pt x="87" y="48"/>
                  <a:pt x="87" y="48"/>
                </a:cubicBezTo>
                <a:cubicBezTo>
                  <a:pt x="87" y="66"/>
                  <a:pt x="74" y="80"/>
                  <a:pt x="59" y="80"/>
                </a:cubicBezTo>
                <a:cubicBezTo>
                  <a:pt x="44" y="80"/>
                  <a:pt x="31" y="66"/>
                  <a:pt x="31" y="48"/>
                </a:cubicBezTo>
                <a:cubicBezTo>
                  <a:pt x="31" y="16"/>
                  <a:pt x="31" y="16"/>
                  <a:pt x="31" y="16"/>
                </a:cubicBezTo>
                <a:cubicBezTo>
                  <a:pt x="31" y="12"/>
                  <a:pt x="31" y="12"/>
                  <a:pt x="31" y="12"/>
                </a:cubicBezTo>
                <a:cubicBezTo>
                  <a:pt x="31" y="10"/>
                  <a:pt x="33" y="8"/>
                  <a:pt x="35" y="8"/>
                </a:cubicBezTo>
                <a:cubicBezTo>
                  <a:pt x="83" y="8"/>
                  <a:pt x="83" y="8"/>
                  <a:pt x="83" y="8"/>
                </a:cubicBezTo>
                <a:cubicBezTo>
                  <a:pt x="85" y="8"/>
                  <a:pt x="87" y="10"/>
                  <a:pt x="87" y="12"/>
                </a:cubicBezTo>
                <a:lnTo>
                  <a:pt x="87" y="16"/>
                </a:lnTo>
                <a:close/>
                <a:moveTo>
                  <a:pt x="107" y="42"/>
                </a:moveTo>
                <a:cubicBezTo>
                  <a:pt x="105" y="46"/>
                  <a:pt x="101" y="49"/>
                  <a:pt x="95" y="50"/>
                </a:cubicBezTo>
                <a:cubicBezTo>
                  <a:pt x="95" y="49"/>
                  <a:pt x="95" y="49"/>
                  <a:pt x="95" y="48"/>
                </a:cubicBezTo>
                <a:cubicBezTo>
                  <a:pt x="95" y="28"/>
                  <a:pt x="95" y="28"/>
                  <a:pt x="95" y="28"/>
                </a:cubicBezTo>
                <a:cubicBezTo>
                  <a:pt x="100" y="28"/>
                  <a:pt x="104" y="29"/>
                  <a:pt x="106" y="31"/>
                </a:cubicBezTo>
                <a:cubicBezTo>
                  <a:pt x="109" y="34"/>
                  <a:pt x="109" y="39"/>
                  <a:pt x="107" y="42"/>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pPr lvl="0"/>
            <a:endParaRPr lang="id-ID"/>
          </a:p>
        </p:txBody>
      </p:sp>
    </p:spTree>
    <p:extLst>
      <p:ext uri="{BB962C8B-B14F-4D97-AF65-F5344CB8AC3E}">
        <p14:creationId xmlns:p14="http://schemas.microsoft.com/office/powerpoint/2010/main" val="333852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EC731-D01F-4A93-AD71-9563BEE3512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71B57C6-1FCA-45AE-B267-E5803EA35F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168260-517E-4844-8AA2-F679C9C92E32}"/>
              </a:ext>
            </a:extLst>
          </p:cNvPr>
          <p:cNvSpPr>
            <a:spLocks noGrp="1"/>
          </p:cNvSpPr>
          <p:nvPr>
            <p:ph type="sldNum" sz="quarter" idx="12"/>
          </p:nvPr>
        </p:nvSpPr>
        <p:spPr/>
        <p:txBody>
          <a:bodyPr/>
          <a:lstStyle/>
          <a:p>
            <a:fld id="{E8966962-541E-404F-828C-14181D5CE596}" type="slidenum">
              <a:rPr lang="en-US" smtClean="0"/>
              <a:t>‹#›</a:t>
            </a:fld>
            <a:endParaRPr lang="en-US"/>
          </a:p>
        </p:txBody>
      </p:sp>
      <p:sp>
        <p:nvSpPr>
          <p:cNvPr id="5" name="Freeform 31">
            <a:extLst>
              <a:ext uri="{FF2B5EF4-FFF2-40B4-BE49-F238E27FC236}">
                <a16:creationId xmlns:a16="http://schemas.microsoft.com/office/drawing/2014/main" id="{5EF6276B-BF9C-4885-957A-493F211DA05E}"/>
              </a:ext>
            </a:extLst>
          </p:cNvPr>
          <p:cNvSpPr>
            <a:spLocks noEditPoints="1"/>
          </p:cNvSpPr>
          <p:nvPr/>
        </p:nvSpPr>
        <p:spPr bwMode="auto">
          <a:xfrm rot="900000">
            <a:off x="11538562" y="120803"/>
            <a:ext cx="453761" cy="447773"/>
          </a:xfrm>
          <a:custGeom>
            <a:avLst/>
            <a:gdLst>
              <a:gd name="T0" fmla="*/ 196 w 208"/>
              <a:gd name="T1" fmla="*/ 174 h 205"/>
              <a:gd name="T2" fmla="*/ 196 w 208"/>
              <a:gd name="T3" fmla="*/ 61 h 205"/>
              <a:gd name="T4" fmla="*/ 197 w 208"/>
              <a:gd name="T5" fmla="*/ 57 h 205"/>
              <a:gd name="T6" fmla="*/ 192 w 208"/>
              <a:gd name="T7" fmla="*/ 50 h 205"/>
              <a:gd name="T8" fmla="*/ 108 w 208"/>
              <a:gd name="T9" fmla="*/ 3 h 205"/>
              <a:gd name="T10" fmla="*/ 90 w 208"/>
              <a:gd name="T11" fmla="*/ 3 h 205"/>
              <a:gd name="T12" fmla="*/ 5 w 208"/>
              <a:gd name="T13" fmla="*/ 50 h 205"/>
              <a:gd name="T14" fmla="*/ 0 w 208"/>
              <a:gd name="T15" fmla="*/ 57 h 205"/>
              <a:gd name="T16" fmla="*/ 5 w 208"/>
              <a:gd name="T17" fmla="*/ 65 h 205"/>
              <a:gd name="T18" fmla="*/ 33 w 208"/>
              <a:gd name="T19" fmla="*/ 80 h 205"/>
              <a:gd name="T20" fmla="*/ 33 w 208"/>
              <a:gd name="T21" fmla="*/ 121 h 205"/>
              <a:gd name="T22" fmla="*/ 77 w 208"/>
              <a:gd name="T23" fmla="*/ 165 h 205"/>
              <a:gd name="T24" fmla="*/ 125 w 208"/>
              <a:gd name="T25" fmla="*/ 165 h 205"/>
              <a:gd name="T26" fmla="*/ 168 w 208"/>
              <a:gd name="T27" fmla="*/ 121 h 205"/>
              <a:gd name="T28" fmla="*/ 168 w 208"/>
              <a:gd name="T29" fmla="*/ 78 h 205"/>
              <a:gd name="T30" fmla="*/ 188 w 208"/>
              <a:gd name="T31" fmla="*/ 67 h 205"/>
              <a:gd name="T32" fmla="*/ 188 w 208"/>
              <a:gd name="T33" fmla="*/ 174 h 205"/>
              <a:gd name="T34" fmla="*/ 176 w 208"/>
              <a:gd name="T35" fmla="*/ 189 h 205"/>
              <a:gd name="T36" fmla="*/ 192 w 208"/>
              <a:gd name="T37" fmla="*/ 205 h 205"/>
              <a:gd name="T38" fmla="*/ 208 w 208"/>
              <a:gd name="T39" fmla="*/ 189 h 205"/>
              <a:gd name="T40" fmla="*/ 196 w 208"/>
              <a:gd name="T41" fmla="*/ 174 h 205"/>
              <a:gd name="T42" fmla="*/ 160 w 208"/>
              <a:gd name="T43" fmla="*/ 121 h 205"/>
              <a:gd name="T44" fmla="*/ 125 w 208"/>
              <a:gd name="T45" fmla="*/ 157 h 205"/>
              <a:gd name="T46" fmla="*/ 77 w 208"/>
              <a:gd name="T47" fmla="*/ 157 h 205"/>
              <a:gd name="T48" fmla="*/ 41 w 208"/>
              <a:gd name="T49" fmla="*/ 121 h 205"/>
              <a:gd name="T50" fmla="*/ 41 w 208"/>
              <a:gd name="T51" fmla="*/ 85 h 205"/>
              <a:gd name="T52" fmla="*/ 90 w 208"/>
              <a:gd name="T53" fmla="*/ 112 h 205"/>
              <a:gd name="T54" fmla="*/ 99 w 208"/>
              <a:gd name="T55" fmla="*/ 114 h 205"/>
              <a:gd name="T56" fmla="*/ 108 w 208"/>
              <a:gd name="T57" fmla="*/ 112 h 205"/>
              <a:gd name="T58" fmla="*/ 160 w 208"/>
              <a:gd name="T59" fmla="*/ 82 h 205"/>
              <a:gd name="T60" fmla="*/ 160 w 208"/>
              <a:gd name="T61" fmla="*/ 121 h 205"/>
              <a:gd name="T62" fmla="*/ 104 w 208"/>
              <a:gd name="T63" fmla="*/ 105 h 205"/>
              <a:gd name="T64" fmla="*/ 94 w 208"/>
              <a:gd name="T65" fmla="*/ 105 h 205"/>
              <a:gd name="T66" fmla="*/ 9 w 208"/>
              <a:gd name="T67" fmla="*/ 58 h 205"/>
              <a:gd name="T68" fmla="*/ 8 w 208"/>
              <a:gd name="T69" fmla="*/ 57 h 205"/>
              <a:gd name="T70" fmla="*/ 9 w 208"/>
              <a:gd name="T71" fmla="*/ 57 h 205"/>
              <a:gd name="T72" fmla="*/ 94 w 208"/>
              <a:gd name="T73" fmla="*/ 10 h 205"/>
              <a:gd name="T74" fmla="*/ 104 w 208"/>
              <a:gd name="T75" fmla="*/ 10 h 205"/>
              <a:gd name="T76" fmla="*/ 189 w 208"/>
              <a:gd name="T77" fmla="*/ 57 h 205"/>
              <a:gd name="T78" fmla="*/ 189 w 208"/>
              <a:gd name="T79" fmla="*/ 57 h 205"/>
              <a:gd name="T80" fmla="*/ 188 w 208"/>
              <a:gd name="T81" fmla="*/ 57 h 205"/>
              <a:gd name="T82" fmla="*/ 188 w 208"/>
              <a:gd name="T83" fmla="*/ 58 h 205"/>
              <a:gd name="T84" fmla="*/ 104 w 208"/>
              <a:gd name="T85" fmla="*/ 105 h 205"/>
              <a:gd name="T86" fmla="*/ 192 w 208"/>
              <a:gd name="T87" fmla="*/ 197 h 205"/>
              <a:gd name="T88" fmla="*/ 184 w 208"/>
              <a:gd name="T89" fmla="*/ 189 h 205"/>
              <a:gd name="T90" fmla="*/ 192 w 208"/>
              <a:gd name="T91" fmla="*/ 181 h 205"/>
              <a:gd name="T92" fmla="*/ 200 w 208"/>
              <a:gd name="T93" fmla="*/ 189 h 205"/>
              <a:gd name="T94" fmla="*/ 192 w 208"/>
              <a:gd name="T95" fmla="*/ 19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05">
                <a:moveTo>
                  <a:pt x="196" y="174"/>
                </a:moveTo>
                <a:cubicBezTo>
                  <a:pt x="196" y="61"/>
                  <a:pt x="196" y="61"/>
                  <a:pt x="196" y="61"/>
                </a:cubicBezTo>
                <a:cubicBezTo>
                  <a:pt x="197" y="60"/>
                  <a:pt x="197" y="59"/>
                  <a:pt x="197" y="57"/>
                </a:cubicBezTo>
                <a:cubicBezTo>
                  <a:pt x="197" y="54"/>
                  <a:pt x="196" y="52"/>
                  <a:pt x="192" y="50"/>
                </a:cubicBezTo>
                <a:cubicBezTo>
                  <a:pt x="108" y="3"/>
                  <a:pt x="108" y="3"/>
                  <a:pt x="108" y="3"/>
                </a:cubicBezTo>
                <a:cubicBezTo>
                  <a:pt x="103" y="0"/>
                  <a:pt x="95" y="0"/>
                  <a:pt x="90" y="3"/>
                </a:cubicBezTo>
                <a:cubicBezTo>
                  <a:pt x="5" y="50"/>
                  <a:pt x="5" y="50"/>
                  <a:pt x="5" y="50"/>
                </a:cubicBezTo>
                <a:cubicBezTo>
                  <a:pt x="2" y="52"/>
                  <a:pt x="0" y="54"/>
                  <a:pt x="0" y="57"/>
                </a:cubicBezTo>
                <a:cubicBezTo>
                  <a:pt x="0" y="60"/>
                  <a:pt x="2" y="63"/>
                  <a:pt x="5" y="65"/>
                </a:cubicBezTo>
                <a:cubicBezTo>
                  <a:pt x="33" y="80"/>
                  <a:pt x="33" y="80"/>
                  <a:pt x="33" y="80"/>
                </a:cubicBezTo>
                <a:cubicBezTo>
                  <a:pt x="33" y="121"/>
                  <a:pt x="33" y="121"/>
                  <a:pt x="33" y="121"/>
                </a:cubicBezTo>
                <a:cubicBezTo>
                  <a:pt x="33" y="145"/>
                  <a:pt x="53" y="165"/>
                  <a:pt x="77" y="165"/>
                </a:cubicBezTo>
                <a:cubicBezTo>
                  <a:pt x="125" y="165"/>
                  <a:pt x="125" y="165"/>
                  <a:pt x="125" y="165"/>
                </a:cubicBezTo>
                <a:cubicBezTo>
                  <a:pt x="149" y="165"/>
                  <a:pt x="168" y="145"/>
                  <a:pt x="168" y="121"/>
                </a:cubicBezTo>
                <a:cubicBezTo>
                  <a:pt x="168" y="78"/>
                  <a:pt x="168" y="78"/>
                  <a:pt x="168" y="78"/>
                </a:cubicBezTo>
                <a:cubicBezTo>
                  <a:pt x="188" y="67"/>
                  <a:pt x="188" y="67"/>
                  <a:pt x="188" y="67"/>
                </a:cubicBezTo>
                <a:cubicBezTo>
                  <a:pt x="188" y="174"/>
                  <a:pt x="188" y="174"/>
                  <a:pt x="188" y="174"/>
                </a:cubicBezTo>
                <a:cubicBezTo>
                  <a:pt x="181" y="175"/>
                  <a:pt x="176" y="182"/>
                  <a:pt x="176" y="189"/>
                </a:cubicBezTo>
                <a:cubicBezTo>
                  <a:pt x="176" y="198"/>
                  <a:pt x="183" y="205"/>
                  <a:pt x="192" y="205"/>
                </a:cubicBezTo>
                <a:cubicBezTo>
                  <a:pt x="201" y="205"/>
                  <a:pt x="208" y="198"/>
                  <a:pt x="208" y="189"/>
                </a:cubicBezTo>
                <a:cubicBezTo>
                  <a:pt x="208" y="182"/>
                  <a:pt x="203" y="175"/>
                  <a:pt x="196" y="174"/>
                </a:cubicBezTo>
                <a:close/>
                <a:moveTo>
                  <a:pt x="160" y="121"/>
                </a:moveTo>
                <a:cubicBezTo>
                  <a:pt x="160" y="141"/>
                  <a:pt x="144" y="157"/>
                  <a:pt x="125" y="157"/>
                </a:cubicBezTo>
                <a:cubicBezTo>
                  <a:pt x="77" y="157"/>
                  <a:pt x="77" y="157"/>
                  <a:pt x="77" y="157"/>
                </a:cubicBezTo>
                <a:cubicBezTo>
                  <a:pt x="57" y="157"/>
                  <a:pt x="41" y="141"/>
                  <a:pt x="41" y="121"/>
                </a:cubicBezTo>
                <a:cubicBezTo>
                  <a:pt x="41" y="85"/>
                  <a:pt x="41" y="85"/>
                  <a:pt x="41" y="85"/>
                </a:cubicBezTo>
                <a:cubicBezTo>
                  <a:pt x="90" y="112"/>
                  <a:pt x="90" y="112"/>
                  <a:pt x="90" y="112"/>
                </a:cubicBezTo>
                <a:cubicBezTo>
                  <a:pt x="92" y="113"/>
                  <a:pt x="95" y="114"/>
                  <a:pt x="99" y="114"/>
                </a:cubicBezTo>
                <a:cubicBezTo>
                  <a:pt x="102" y="114"/>
                  <a:pt x="105" y="113"/>
                  <a:pt x="108" y="112"/>
                </a:cubicBezTo>
                <a:cubicBezTo>
                  <a:pt x="160" y="82"/>
                  <a:pt x="160" y="82"/>
                  <a:pt x="160" y="82"/>
                </a:cubicBezTo>
                <a:lnTo>
                  <a:pt x="160" y="121"/>
                </a:lnTo>
                <a:close/>
                <a:moveTo>
                  <a:pt x="104" y="105"/>
                </a:moveTo>
                <a:cubicBezTo>
                  <a:pt x="101" y="106"/>
                  <a:pt x="96" y="106"/>
                  <a:pt x="94" y="105"/>
                </a:cubicBezTo>
                <a:cubicBezTo>
                  <a:pt x="9" y="58"/>
                  <a:pt x="9" y="58"/>
                  <a:pt x="9" y="58"/>
                </a:cubicBezTo>
                <a:cubicBezTo>
                  <a:pt x="9" y="58"/>
                  <a:pt x="8" y="57"/>
                  <a:pt x="8" y="57"/>
                </a:cubicBezTo>
                <a:cubicBezTo>
                  <a:pt x="8" y="57"/>
                  <a:pt x="9" y="57"/>
                  <a:pt x="9" y="57"/>
                </a:cubicBezTo>
                <a:cubicBezTo>
                  <a:pt x="94" y="10"/>
                  <a:pt x="94" y="10"/>
                  <a:pt x="94" y="10"/>
                </a:cubicBezTo>
                <a:cubicBezTo>
                  <a:pt x="96" y="9"/>
                  <a:pt x="101" y="9"/>
                  <a:pt x="104" y="10"/>
                </a:cubicBezTo>
                <a:cubicBezTo>
                  <a:pt x="189" y="57"/>
                  <a:pt x="189" y="57"/>
                  <a:pt x="189" y="57"/>
                </a:cubicBezTo>
                <a:cubicBezTo>
                  <a:pt x="189" y="57"/>
                  <a:pt x="189" y="57"/>
                  <a:pt x="189" y="57"/>
                </a:cubicBezTo>
                <a:cubicBezTo>
                  <a:pt x="188" y="57"/>
                  <a:pt x="188" y="57"/>
                  <a:pt x="188" y="57"/>
                </a:cubicBezTo>
                <a:cubicBezTo>
                  <a:pt x="188" y="58"/>
                  <a:pt x="188" y="58"/>
                  <a:pt x="188" y="58"/>
                </a:cubicBezTo>
                <a:lnTo>
                  <a:pt x="104" y="105"/>
                </a:lnTo>
                <a:close/>
                <a:moveTo>
                  <a:pt x="192" y="197"/>
                </a:moveTo>
                <a:cubicBezTo>
                  <a:pt x="188" y="197"/>
                  <a:pt x="184" y="193"/>
                  <a:pt x="184" y="189"/>
                </a:cubicBezTo>
                <a:cubicBezTo>
                  <a:pt x="184" y="185"/>
                  <a:pt x="188" y="181"/>
                  <a:pt x="192" y="181"/>
                </a:cubicBezTo>
                <a:cubicBezTo>
                  <a:pt x="197" y="181"/>
                  <a:pt x="200" y="185"/>
                  <a:pt x="200" y="189"/>
                </a:cubicBezTo>
                <a:cubicBezTo>
                  <a:pt x="200" y="193"/>
                  <a:pt x="197" y="197"/>
                  <a:pt x="192" y="197"/>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45">
            <a:extLst>
              <a:ext uri="{FF2B5EF4-FFF2-40B4-BE49-F238E27FC236}">
                <a16:creationId xmlns:a16="http://schemas.microsoft.com/office/drawing/2014/main" id="{2338E172-5361-4174-B5DD-E794928CB12E}"/>
              </a:ext>
            </a:extLst>
          </p:cNvPr>
          <p:cNvSpPr>
            <a:spLocks noEditPoints="1"/>
          </p:cNvSpPr>
          <p:nvPr/>
        </p:nvSpPr>
        <p:spPr bwMode="auto">
          <a:xfrm rot="1294170">
            <a:off x="11720075" y="924213"/>
            <a:ext cx="280695" cy="280695"/>
          </a:xfrm>
          <a:custGeom>
            <a:avLst/>
            <a:gdLst>
              <a:gd name="T0" fmla="*/ 220 w 220"/>
              <a:gd name="T1" fmla="*/ 110 h 220"/>
              <a:gd name="T2" fmla="*/ 193 w 220"/>
              <a:gd name="T3" fmla="*/ 64 h 220"/>
              <a:gd name="T4" fmla="*/ 176 w 220"/>
              <a:gd name="T5" fmla="*/ 58 h 220"/>
              <a:gd name="T6" fmla="*/ 171 w 220"/>
              <a:gd name="T7" fmla="*/ 53 h 220"/>
              <a:gd name="T8" fmla="*/ 203 w 220"/>
              <a:gd name="T9" fmla="*/ 68 h 220"/>
              <a:gd name="T10" fmla="*/ 141 w 220"/>
              <a:gd name="T11" fmla="*/ 13 h 220"/>
              <a:gd name="T12" fmla="*/ 118 w 220"/>
              <a:gd name="T13" fmla="*/ 38 h 220"/>
              <a:gd name="T14" fmla="*/ 110 w 220"/>
              <a:gd name="T15" fmla="*/ 8 h 220"/>
              <a:gd name="T16" fmla="*/ 65 w 220"/>
              <a:gd name="T17" fmla="*/ 28 h 220"/>
              <a:gd name="T18" fmla="*/ 55 w 220"/>
              <a:gd name="T19" fmla="*/ 50 h 220"/>
              <a:gd name="T20" fmla="*/ 47 w 220"/>
              <a:gd name="T21" fmla="*/ 30 h 220"/>
              <a:gd name="T22" fmla="*/ 67 w 220"/>
              <a:gd name="T23" fmla="*/ 18 h 220"/>
              <a:gd name="T24" fmla="*/ 51 w 220"/>
              <a:gd name="T25" fmla="*/ 57 h 220"/>
              <a:gd name="T26" fmla="*/ 76 w 220"/>
              <a:gd name="T27" fmla="*/ 42 h 220"/>
              <a:gd name="T28" fmla="*/ 80 w 220"/>
              <a:gd name="T29" fmla="*/ 24 h 220"/>
              <a:gd name="T30" fmla="*/ 97 w 220"/>
              <a:gd name="T31" fmla="*/ 51 h 220"/>
              <a:gd name="T32" fmla="*/ 81 w 220"/>
              <a:gd name="T33" fmla="*/ 69 h 220"/>
              <a:gd name="T34" fmla="*/ 59 w 220"/>
              <a:gd name="T35" fmla="*/ 95 h 220"/>
              <a:gd name="T36" fmla="*/ 63 w 220"/>
              <a:gd name="T37" fmla="*/ 117 h 220"/>
              <a:gd name="T38" fmla="*/ 120 w 220"/>
              <a:gd name="T39" fmla="*/ 155 h 220"/>
              <a:gd name="T40" fmla="*/ 118 w 220"/>
              <a:gd name="T41" fmla="*/ 180 h 220"/>
              <a:gd name="T42" fmla="*/ 81 w 220"/>
              <a:gd name="T43" fmla="*/ 208 h 220"/>
              <a:gd name="T44" fmla="*/ 62 w 220"/>
              <a:gd name="T45" fmla="*/ 159 h 220"/>
              <a:gd name="T46" fmla="*/ 53 w 220"/>
              <a:gd name="T47" fmla="*/ 120 h 220"/>
              <a:gd name="T48" fmla="*/ 19 w 220"/>
              <a:gd name="T49" fmla="*/ 65 h 220"/>
              <a:gd name="T50" fmla="*/ 10 w 220"/>
              <a:gd name="T51" fmla="*/ 91 h 220"/>
              <a:gd name="T52" fmla="*/ 61 w 220"/>
              <a:gd name="T53" fmla="*/ 133 h 220"/>
              <a:gd name="T54" fmla="*/ 67 w 220"/>
              <a:gd name="T55" fmla="*/ 178 h 220"/>
              <a:gd name="T56" fmla="*/ 8 w 220"/>
              <a:gd name="T57" fmla="*/ 110 h 220"/>
              <a:gd name="T58" fmla="*/ 101 w 220"/>
              <a:gd name="T59" fmla="*/ 204 h 220"/>
              <a:gd name="T60" fmla="*/ 130 w 220"/>
              <a:gd name="T61" fmla="*/ 166 h 220"/>
              <a:gd name="T62" fmla="*/ 82 w 220"/>
              <a:gd name="T63" fmla="*/ 125 h 220"/>
              <a:gd name="T64" fmla="*/ 57 w 220"/>
              <a:gd name="T65" fmla="*/ 108 h 220"/>
              <a:gd name="T66" fmla="*/ 70 w 220"/>
              <a:gd name="T67" fmla="*/ 96 h 220"/>
              <a:gd name="T68" fmla="*/ 90 w 220"/>
              <a:gd name="T69" fmla="*/ 70 h 220"/>
              <a:gd name="T70" fmla="*/ 101 w 220"/>
              <a:gd name="T71" fmla="*/ 38 h 220"/>
              <a:gd name="T72" fmla="*/ 82 w 220"/>
              <a:gd name="T73" fmla="*/ 12 h 220"/>
              <a:gd name="T74" fmla="*/ 118 w 220"/>
              <a:gd name="T75" fmla="*/ 46 h 220"/>
              <a:gd name="T76" fmla="*/ 175 w 220"/>
              <a:gd name="T77" fmla="*/ 31 h 220"/>
              <a:gd name="T78" fmla="*/ 156 w 220"/>
              <a:gd name="T79" fmla="*/ 61 h 220"/>
              <a:gd name="T80" fmla="*/ 180 w 220"/>
              <a:gd name="T81" fmla="*/ 65 h 220"/>
              <a:gd name="T82" fmla="*/ 198 w 220"/>
              <a:gd name="T83" fmla="*/ 75 h 220"/>
              <a:gd name="T84" fmla="*/ 206 w 220"/>
              <a:gd name="T85" fmla="*/ 84 h 220"/>
              <a:gd name="T86" fmla="*/ 168 w 220"/>
              <a:gd name="T87" fmla="*/ 81 h 220"/>
              <a:gd name="T88" fmla="*/ 179 w 220"/>
              <a:gd name="T89" fmla="*/ 127 h 220"/>
              <a:gd name="T90" fmla="*/ 184 w 220"/>
              <a:gd name="T91" fmla="*/ 180 h 220"/>
              <a:gd name="T92" fmla="*/ 189 w 220"/>
              <a:gd name="T93" fmla="*/ 123 h 220"/>
              <a:gd name="T94" fmla="*/ 163 w 220"/>
              <a:gd name="T95" fmla="*/ 99 h 220"/>
              <a:gd name="T96" fmla="*/ 211 w 220"/>
              <a:gd name="T97" fmla="*/ 9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203" y="68"/>
                </a:moveTo>
                <a:cubicBezTo>
                  <a:pt x="202" y="68"/>
                  <a:pt x="202" y="68"/>
                  <a:pt x="202" y="68"/>
                </a:cubicBezTo>
                <a:cubicBezTo>
                  <a:pt x="201" y="67"/>
                  <a:pt x="197" y="64"/>
                  <a:pt x="193" y="64"/>
                </a:cubicBezTo>
                <a:cubicBezTo>
                  <a:pt x="193" y="64"/>
                  <a:pt x="193" y="64"/>
                  <a:pt x="192" y="64"/>
                </a:cubicBezTo>
                <a:cubicBezTo>
                  <a:pt x="191" y="63"/>
                  <a:pt x="190" y="61"/>
                  <a:pt x="188" y="61"/>
                </a:cubicBezTo>
                <a:cubicBezTo>
                  <a:pt x="187" y="57"/>
                  <a:pt x="183" y="57"/>
                  <a:pt x="182" y="57"/>
                </a:cubicBezTo>
                <a:cubicBezTo>
                  <a:pt x="179" y="57"/>
                  <a:pt x="179" y="57"/>
                  <a:pt x="176" y="58"/>
                </a:cubicBezTo>
                <a:cubicBezTo>
                  <a:pt x="175" y="59"/>
                  <a:pt x="171" y="61"/>
                  <a:pt x="164" y="64"/>
                </a:cubicBezTo>
                <a:cubicBezTo>
                  <a:pt x="166" y="61"/>
                  <a:pt x="167" y="59"/>
                  <a:pt x="167" y="57"/>
                </a:cubicBezTo>
                <a:cubicBezTo>
                  <a:pt x="171" y="57"/>
                  <a:pt x="171" y="57"/>
                  <a:pt x="171" y="57"/>
                </a:cubicBezTo>
                <a:cubicBezTo>
                  <a:pt x="171" y="53"/>
                  <a:pt x="171" y="53"/>
                  <a:pt x="171" y="53"/>
                </a:cubicBezTo>
                <a:cubicBezTo>
                  <a:pt x="171" y="48"/>
                  <a:pt x="172" y="42"/>
                  <a:pt x="173" y="41"/>
                </a:cubicBezTo>
                <a:cubicBezTo>
                  <a:pt x="175" y="39"/>
                  <a:pt x="180" y="38"/>
                  <a:pt x="182" y="38"/>
                </a:cubicBezTo>
                <a:cubicBezTo>
                  <a:pt x="182" y="38"/>
                  <a:pt x="182" y="38"/>
                  <a:pt x="182" y="38"/>
                </a:cubicBezTo>
                <a:cubicBezTo>
                  <a:pt x="191" y="46"/>
                  <a:pt x="198" y="57"/>
                  <a:pt x="203" y="68"/>
                </a:cubicBezTo>
                <a:close/>
                <a:moveTo>
                  <a:pt x="182" y="38"/>
                </a:moveTo>
                <a:cubicBezTo>
                  <a:pt x="182" y="38"/>
                  <a:pt x="182" y="38"/>
                  <a:pt x="182" y="38"/>
                </a:cubicBezTo>
                <a:cubicBezTo>
                  <a:pt x="182" y="38"/>
                  <a:pt x="182" y="38"/>
                  <a:pt x="182" y="38"/>
                </a:cubicBezTo>
                <a:close/>
                <a:moveTo>
                  <a:pt x="141" y="13"/>
                </a:moveTo>
                <a:cubicBezTo>
                  <a:pt x="137" y="17"/>
                  <a:pt x="137" y="17"/>
                  <a:pt x="137" y="17"/>
                </a:cubicBezTo>
                <a:cubicBezTo>
                  <a:pt x="136" y="18"/>
                  <a:pt x="136" y="18"/>
                  <a:pt x="136" y="18"/>
                </a:cubicBezTo>
                <a:cubicBezTo>
                  <a:pt x="136" y="21"/>
                  <a:pt x="133" y="31"/>
                  <a:pt x="133" y="37"/>
                </a:cubicBezTo>
                <a:cubicBezTo>
                  <a:pt x="131" y="37"/>
                  <a:pt x="127" y="38"/>
                  <a:pt x="118" y="38"/>
                </a:cubicBezTo>
                <a:cubicBezTo>
                  <a:pt x="117" y="38"/>
                  <a:pt x="115" y="35"/>
                  <a:pt x="113" y="32"/>
                </a:cubicBezTo>
                <a:cubicBezTo>
                  <a:pt x="111" y="30"/>
                  <a:pt x="108" y="27"/>
                  <a:pt x="105" y="24"/>
                </a:cubicBezTo>
                <a:cubicBezTo>
                  <a:pt x="102" y="20"/>
                  <a:pt x="101" y="13"/>
                  <a:pt x="102" y="8"/>
                </a:cubicBezTo>
                <a:cubicBezTo>
                  <a:pt x="105" y="8"/>
                  <a:pt x="107" y="8"/>
                  <a:pt x="110" y="8"/>
                </a:cubicBezTo>
                <a:cubicBezTo>
                  <a:pt x="121" y="8"/>
                  <a:pt x="131" y="10"/>
                  <a:pt x="141" y="13"/>
                </a:cubicBezTo>
                <a:close/>
                <a:moveTo>
                  <a:pt x="47" y="30"/>
                </a:moveTo>
                <a:cubicBezTo>
                  <a:pt x="51" y="27"/>
                  <a:pt x="55" y="24"/>
                  <a:pt x="60" y="21"/>
                </a:cubicBezTo>
                <a:cubicBezTo>
                  <a:pt x="65" y="28"/>
                  <a:pt x="65" y="28"/>
                  <a:pt x="65" y="28"/>
                </a:cubicBezTo>
                <a:cubicBezTo>
                  <a:pt x="66" y="34"/>
                  <a:pt x="68" y="40"/>
                  <a:pt x="68" y="42"/>
                </a:cubicBezTo>
                <a:cubicBezTo>
                  <a:pt x="68" y="46"/>
                  <a:pt x="68" y="48"/>
                  <a:pt x="68" y="49"/>
                </a:cubicBezTo>
                <a:cubicBezTo>
                  <a:pt x="66" y="49"/>
                  <a:pt x="65" y="50"/>
                  <a:pt x="64" y="50"/>
                </a:cubicBezTo>
                <a:cubicBezTo>
                  <a:pt x="61" y="51"/>
                  <a:pt x="59" y="52"/>
                  <a:pt x="55" y="50"/>
                </a:cubicBezTo>
                <a:cubicBezTo>
                  <a:pt x="54" y="49"/>
                  <a:pt x="54" y="49"/>
                  <a:pt x="54" y="49"/>
                </a:cubicBezTo>
                <a:cubicBezTo>
                  <a:pt x="54" y="48"/>
                  <a:pt x="55" y="46"/>
                  <a:pt x="56" y="45"/>
                </a:cubicBezTo>
                <a:cubicBezTo>
                  <a:pt x="59" y="42"/>
                  <a:pt x="59" y="42"/>
                  <a:pt x="59" y="42"/>
                </a:cubicBezTo>
                <a:lnTo>
                  <a:pt x="47" y="30"/>
                </a:lnTo>
                <a:close/>
                <a:moveTo>
                  <a:pt x="67" y="18"/>
                </a:moveTo>
                <a:cubicBezTo>
                  <a:pt x="67" y="17"/>
                  <a:pt x="68" y="17"/>
                  <a:pt x="68" y="17"/>
                </a:cubicBezTo>
                <a:cubicBezTo>
                  <a:pt x="68" y="19"/>
                  <a:pt x="68" y="19"/>
                  <a:pt x="68" y="19"/>
                </a:cubicBezTo>
                <a:lnTo>
                  <a:pt x="67" y="18"/>
                </a:lnTo>
                <a:close/>
                <a:moveTo>
                  <a:pt x="41" y="35"/>
                </a:moveTo>
                <a:cubicBezTo>
                  <a:pt x="48" y="42"/>
                  <a:pt x="48" y="42"/>
                  <a:pt x="48" y="42"/>
                </a:cubicBezTo>
                <a:cubicBezTo>
                  <a:pt x="47" y="44"/>
                  <a:pt x="46" y="47"/>
                  <a:pt x="46" y="50"/>
                </a:cubicBezTo>
                <a:cubicBezTo>
                  <a:pt x="46" y="52"/>
                  <a:pt x="48" y="55"/>
                  <a:pt x="51" y="57"/>
                </a:cubicBezTo>
                <a:cubicBezTo>
                  <a:pt x="55" y="58"/>
                  <a:pt x="57" y="59"/>
                  <a:pt x="60" y="59"/>
                </a:cubicBezTo>
                <a:cubicBezTo>
                  <a:pt x="62" y="59"/>
                  <a:pt x="64" y="58"/>
                  <a:pt x="66" y="58"/>
                </a:cubicBezTo>
                <a:cubicBezTo>
                  <a:pt x="67" y="57"/>
                  <a:pt x="68" y="57"/>
                  <a:pt x="68" y="57"/>
                </a:cubicBezTo>
                <a:cubicBezTo>
                  <a:pt x="76" y="57"/>
                  <a:pt x="76" y="46"/>
                  <a:pt x="76" y="42"/>
                </a:cubicBezTo>
                <a:cubicBezTo>
                  <a:pt x="76" y="38"/>
                  <a:pt x="73" y="27"/>
                  <a:pt x="72" y="25"/>
                </a:cubicBezTo>
                <a:cubicBezTo>
                  <a:pt x="69" y="20"/>
                  <a:pt x="69" y="20"/>
                  <a:pt x="69" y="20"/>
                </a:cubicBezTo>
                <a:cubicBezTo>
                  <a:pt x="78" y="20"/>
                  <a:pt x="78" y="20"/>
                  <a:pt x="78" y="20"/>
                </a:cubicBezTo>
                <a:cubicBezTo>
                  <a:pt x="80" y="24"/>
                  <a:pt x="80" y="24"/>
                  <a:pt x="80" y="24"/>
                </a:cubicBezTo>
                <a:cubicBezTo>
                  <a:pt x="80" y="37"/>
                  <a:pt x="80" y="37"/>
                  <a:pt x="80" y="37"/>
                </a:cubicBezTo>
                <a:cubicBezTo>
                  <a:pt x="82" y="38"/>
                  <a:pt x="82" y="38"/>
                  <a:pt x="82" y="38"/>
                </a:cubicBezTo>
                <a:cubicBezTo>
                  <a:pt x="82" y="38"/>
                  <a:pt x="90" y="42"/>
                  <a:pt x="97" y="45"/>
                </a:cubicBezTo>
                <a:cubicBezTo>
                  <a:pt x="98" y="46"/>
                  <a:pt x="99" y="46"/>
                  <a:pt x="97" y="51"/>
                </a:cubicBezTo>
                <a:cubicBezTo>
                  <a:pt x="96" y="53"/>
                  <a:pt x="95" y="55"/>
                  <a:pt x="95" y="57"/>
                </a:cubicBezTo>
                <a:cubicBezTo>
                  <a:pt x="95" y="59"/>
                  <a:pt x="93" y="61"/>
                  <a:pt x="91" y="61"/>
                </a:cubicBezTo>
                <a:cubicBezTo>
                  <a:pt x="87" y="61"/>
                  <a:pt x="85" y="64"/>
                  <a:pt x="83" y="66"/>
                </a:cubicBezTo>
                <a:cubicBezTo>
                  <a:pt x="83" y="67"/>
                  <a:pt x="82" y="68"/>
                  <a:pt x="81" y="69"/>
                </a:cubicBezTo>
                <a:cubicBezTo>
                  <a:pt x="79" y="71"/>
                  <a:pt x="78" y="73"/>
                  <a:pt x="77" y="75"/>
                </a:cubicBezTo>
                <a:cubicBezTo>
                  <a:pt x="75" y="78"/>
                  <a:pt x="73" y="80"/>
                  <a:pt x="69" y="84"/>
                </a:cubicBezTo>
                <a:cubicBezTo>
                  <a:pt x="66" y="88"/>
                  <a:pt x="64" y="90"/>
                  <a:pt x="64" y="92"/>
                </a:cubicBezTo>
                <a:cubicBezTo>
                  <a:pt x="63" y="93"/>
                  <a:pt x="62" y="93"/>
                  <a:pt x="59" y="95"/>
                </a:cubicBezTo>
                <a:cubicBezTo>
                  <a:pt x="57" y="96"/>
                  <a:pt x="56" y="96"/>
                  <a:pt x="55" y="97"/>
                </a:cubicBezTo>
                <a:cubicBezTo>
                  <a:pt x="49" y="98"/>
                  <a:pt x="49" y="101"/>
                  <a:pt x="49" y="106"/>
                </a:cubicBezTo>
                <a:cubicBezTo>
                  <a:pt x="49" y="114"/>
                  <a:pt x="53" y="115"/>
                  <a:pt x="57" y="116"/>
                </a:cubicBezTo>
                <a:cubicBezTo>
                  <a:pt x="59" y="116"/>
                  <a:pt x="61" y="116"/>
                  <a:pt x="63" y="117"/>
                </a:cubicBezTo>
                <a:cubicBezTo>
                  <a:pt x="66" y="119"/>
                  <a:pt x="67" y="121"/>
                  <a:pt x="69" y="124"/>
                </a:cubicBezTo>
                <a:cubicBezTo>
                  <a:pt x="71" y="127"/>
                  <a:pt x="73" y="130"/>
                  <a:pt x="78" y="133"/>
                </a:cubicBezTo>
                <a:cubicBezTo>
                  <a:pt x="81" y="134"/>
                  <a:pt x="86" y="137"/>
                  <a:pt x="92" y="140"/>
                </a:cubicBezTo>
                <a:cubicBezTo>
                  <a:pt x="100" y="145"/>
                  <a:pt x="111" y="151"/>
                  <a:pt x="120" y="155"/>
                </a:cubicBezTo>
                <a:cubicBezTo>
                  <a:pt x="124" y="158"/>
                  <a:pt x="125" y="159"/>
                  <a:pt x="125" y="159"/>
                </a:cubicBezTo>
                <a:cubicBezTo>
                  <a:pt x="125" y="160"/>
                  <a:pt x="124" y="160"/>
                  <a:pt x="124" y="161"/>
                </a:cubicBezTo>
                <a:cubicBezTo>
                  <a:pt x="123" y="163"/>
                  <a:pt x="121" y="164"/>
                  <a:pt x="121" y="167"/>
                </a:cubicBezTo>
                <a:cubicBezTo>
                  <a:pt x="121" y="170"/>
                  <a:pt x="121" y="173"/>
                  <a:pt x="118" y="180"/>
                </a:cubicBezTo>
                <a:cubicBezTo>
                  <a:pt x="116" y="184"/>
                  <a:pt x="114" y="186"/>
                  <a:pt x="108" y="189"/>
                </a:cubicBezTo>
                <a:cubicBezTo>
                  <a:pt x="105" y="191"/>
                  <a:pt x="101" y="194"/>
                  <a:pt x="96" y="198"/>
                </a:cubicBezTo>
                <a:cubicBezTo>
                  <a:pt x="92" y="201"/>
                  <a:pt x="87" y="205"/>
                  <a:pt x="87" y="209"/>
                </a:cubicBezTo>
                <a:cubicBezTo>
                  <a:pt x="85" y="209"/>
                  <a:pt x="83" y="208"/>
                  <a:pt x="81" y="208"/>
                </a:cubicBezTo>
                <a:cubicBezTo>
                  <a:pt x="82" y="203"/>
                  <a:pt x="84" y="196"/>
                  <a:pt x="84" y="189"/>
                </a:cubicBezTo>
                <a:cubicBezTo>
                  <a:pt x="84" y="178"/>
                  <a:pt x="80" y="175"/>
                  <a:pt x="73" y="172"/>
                </a:cubicBezTo>
                <a:cubicBezTo>
                  <a:pt x="72" y="172"/>
                  <a:pt x="71" y="171"/>
                  <a:pt x="70" y="171"/>
                </a:cubicBezTo>
                <a:cubicBezTo>
                  <a:pt x="65" y="168"/>
                  <a:pt x="65" y="166"/>
                  <a:pt x="62" y="159"/>
                </a:cubicBezTo>
                <a:cubicBezTo>
                  <a:pt x="62" y="158"/>
                  <a:pt x="61" y="156"/>
                  <a:pt x="61" y="154"/>
                </a:cubicBezTo>
                <a:cubicBezTo>
                  <a:pt x="59" y="149"/>
                  <a:pt x="61" y="147"/>
                  <a:pt x="64" y="143"/>
                </a:cubicBezTo>
                <a:cubicBezTo>
                  <a:pt x="66" y="140"/>
                  <a:pt x="69" y="137"/>
                  <a:pt x="69" y="132"/>
                </a:cubicBezTo>
                <a:cubicBezTo>
                  <a:pt x="69" y="124"/>
                  <a:pt x="63" y="120"/>
                  <a:pt x="53" y="120"/>
                </a:cubicBezTo>
                <a:cubicBezTo>
                  <a:pt x="53" y="120"/>
                  <a:pt x="53" y="120"/>
                  <a:pt x="53" y="120"/>
                </a:cubicBezTo>
                <a:cubicBezTo>
                  <a:pt x="52" y="120"/>
                  <a:pt x="46" y="117"/>
                  <a:pt x="40" y="114"/>
                </a:cubicBezTo>
                <a:cubicBezTo>
                  <a:pt x="36" y="112"/>
                  <a:pt x="31" y="109"/>
                  <a:pt x="25" y="106"/>
                </a:cubicBezTo>
                <a:cubicBezTo>
                  <a:pt x="15" y="101"/>
                  <a:pt x="18" y="74"/>
                  <a:pt x="19" y="65"/>
                </a:cubicBezTo>
                <a:cubicBezTo>
                  <a:pt x="18" y="65"/>
                  <a:pt x="18" y="65"/>
                  <a:pt x="18" y="65"/>
                </a:cubicBezTo>
                <a:cubicBezTo>
                  <a:pt x="24" y="54"/>
                  <a:pt x="32" y="44"/>
                  <a:pt x="41" y="35"/>
                </a:cubicBezTo>
                <a:close/>
                <a:moveTo>
                  <a:pt x="8" y="110"/>
                </a:moveTo>
                <a:cubicBezTo>
                  <a:pt x="8" y="104"/>
                  <a:pt x="9" y="97"/>
                  <a:pt x="10" y="91"/>
                </a:cubicBezTo>
                <a:cubicBezTo>
                  <a:pt x="11" y="101"/>
                  <a:pt x="14" y="110"/>
                  <a:pt x="21" y="114"/>
                </a:cubicBezTo>
                <a:cubicBezTo>
                  <a:pt x="27" y="116"/>
                  <a:pt x="32" y="119"/>
                  <a:pt x="37" y="122"/>
                </a:cubicBezTo>
                <a:cubicBezTo>
                  <a:pt x="46" y="127"/>
                  <a:pt x="50" y="129"/>
                  <a:pt x="53" y="129"/>
                </a:cubicBezTo>
                <a:cubicBezTo>
                  <a:pt x="60" y="129"/>
                  <a:pt x="61" y="131"/>
                  <a:pt x="61" y="133"/>
                </a:cubicBezTo>
                <a:cubicBezTo>
                  <a:pt x="61" y="134"/>
                  <a:pt x="59" y="136"/>
                  <a:pt x="58" y="138"/>
                </a:cubicBezTo>
                <a:cubicBezTo>
                  <a:pt x="55" y="142"/>
                  <a:pt x="50" y="148"/>
                  <a:pt x="53" y="157"/>
                </a:cubicBezTo>
                <a:cubicBezTo>
                  <a:pt x="54" y="158"/>
                  <a:pt x="54" y="160"/>
                  <a:pt x="55" y="161"/>
                </a:cubicBezTo>
                <a:cubicBezTo>
                  <a:pt x="57" y="170"/>
                  <a:pt x="59" y="174"/>
                  <a:pt x="67" y="178"/>
                </a:cubicBezTo>
                <a:cubicBezTo>
                  <a:pt x="68" y="178"/>
                  <a:pt x="69" y="179"/>
                  <a:pt x="70" y="179"/>
                </a:cubicBezTo>
                <a:cubicBezTo>
                  <a:pt x="75" y="182"/>
                  <a:pt x="76" y="182"/>
                  <a:pt x="76" y="190"/>
                </a:cubicBezTo>
                <a:cubicBezTo>
                  <a:pt x="76" y="195"/>
                  <a:pt x="75" y="201"/>
                  <a:pt x="74" y="205"/>
                </a:cubicBezTo>
                <a:cubicBezTo>
                  <a:pt x="35" y="191"/>
                  <a:pt x="8" y="153"/>
                  <a:pt x="8" y="110"/>
                </a:cubicBezTo>
                <a:close/>
                <a:moveTo>
                  <a:pt x="110" y="212"/>
                </a:moveTo>
                <a:cubicBezTo>
                  <a:pt x="105" y="212"/>
                  <a:pt x="100" y="212"/>
                  <a:pt x="95" y="211"/>
                </a:cubicBezTo>
                <a:cubicBezTo>
                  <a:pt x="95" y="210"/>
                  <a:pt x="95" y="210"/>
                  <a:pt x="95" y="210"/>
                </a:cubicBezTo>
                <a:cubicBezTo>
                  <a:pt x="95" y="209"/>
                  <a:pt x="96" y="208"/>
                  <a:pt x="101" y="204"/>
                </a:cubicBezTo>
                <a:cubicBezTo>
                  <a:pt x="106" y="201"/>
                  <a:pt x="110" y="198"/>
                  <a:pt x="113" y="196"/>
                </a:cubicBezTo>
                <a:cubicBezTo>
                  <a:pt x="119" y="192"/>
                  <a:pt x="122" y="190"/>
                  <a:pt x="125" y="184"/>
                </a:cubicBezTo>
                <a:cubicBezTo>
                  <a:pt x="129" y="176"/>
                  <a:pt x="129" y="171"/>
                  <a:pt x="129" y="167"/>
                </a:cubicBezTo>
                <a:cubicBezTo>
                  <a:pt x="129" y="167"/>
                  <a:pt x="130" y="166"/>
                  <a:pt x="130" y="166"/>
                </a:cubicBezTo>
                <a:cubicBezTo>
                  <a:pt x="131" y="164"/>
                  <a:pt x="134" y="162"/>
                  <a:pt x="133" y="158"/>
                </a:cubicBezTo>
                <a:cubicBezTo>
                  <a:pt x="132" y="154"/>
                  <a:pt x="129" y="151"/>
                  <a:pt x="123" y="148"/>
                </a:cubicBezTo>
                <a:cubicBezTo>
                  <a:pt x="114" y="144"/>
                  <a:pt x="104" y="138"/>
                  <a:pt x="96" y="133"/>
                </a:cubicBezTo>
                <a:cubicBezTo>
                  <a:pt x="90" y="130"/>
                  <a:pt x="85" y="127"/>
                  <a:pt x="82" y="125"/>
                </a:cubicBezTo>
                <a:cubicBezTo>
                  <a:pt x="79" y="124"/>
                  <a:pt x="77" y="122"/>
                  <a:pt x="76" y="119"/>
                </a:cubicBezTo>
                <a:cubicBezTo>
                  <a:pt x="73" y="116"/>
                  <a:pt x="71" y="113"/>
                  <a:pt x="66" y="110"/>
                </a:cubicBezTo>
                <a:cubicBezTo>
                  <a:pt x="63" y="109"/>
                  <a:pt x="60" y="108"/>
                  <a:pt x="58" y="108"/>
                </a:cubicBezTo>
                <a:cubicBezTo>
                  <a:pt x="58" y="108"/>
                  <a:pt x="58" y="108"/>
                  <a:pt x="57" y="108"/>
                </a:cubicBezTo>
                <a:cubicBezTo>
                  <a:pt x="57" y="107"/>
                  <a:pt x="57" y="107"/>
                  <a:pt x="57" y="106"/>
                </a:cubicBezTo>
                <a:cubicBezTo>
                  <a:pt x="57" y="106"/>
                  <a:pt x="57" y="105"/>
                  <a:pt x="57" y="104"/>
                </a:cubicBezTo>
                <a:cubicBezTo>
                  <a:pt x="58" y="104"/>
                  <a:pt x="60" y="103"/>
                  <a:pt x="63" y="102"/>
                </a:cubicBezTo>
                <a:cubicBezTo>
                  <a:pt x="67" y="100"/>
                  <a:pt x="69" y="98"/>
                  <a:pt x="70" y="96"/>
                </a:cubicBezTo>
                <a:cubicBezTo>
                  <a:pt x="71" y="95"/>
                  <a:pt x="72" y="93"/>
                  <a:pt x="75" y="90"/>
                </a:cubicBezTo>
                <a:cubicBezTo>
                  <a:pt x="80" y="85"/>
                  <a:pt x="82" y="82"/>
                  <a:pt x="83" y="79"/>
                </a:cubicBezTo>
                <a:cubicBezTo>
                  <a:pt x="84" y="77"/>
                  <a:pt x="85" y="76"/>
                  <a:pt x="86" y="75"/>
                </a:cubicBezTo>
                <a:cubicBezTo>
                  <a:pt x="88" y="73"/>
                  <a:pt x="89" y="71"/>
                  <a:pt x="90" y="70"/>
                </a:cubicBezTo>
                <a:cubicBezTo>
                  <a:pt x="90" y="70"/>
                  <a:pt x="91" y="69"/>
                  <a:pt x="91" y="69"/>
                </a:cubicBezTo>
                <a:cubicBezTo>
                  <a:pt x="97" y="69"/>
                  <a:pt x="103" y="63"/>
                  <a:pt x="103" y="57"/>
                </a:cubicBezTo>
                <a:cubicBezTo>
                  <a:pt x="103" y="57"/>
                  <a:pt x="103" y="55"/>
                  <a:pt x="104" y="54"/>
                </a:cubicBezTo>
                <a:cubicBezTo>
                  <a:pt x="106" y="51"/>
                  <a:pt x="110" y="43"/>
                  <a:pt x="101" y="38"/>
                </a:cubicBezTo>
                <a:cubicBezTo>
                  <a:pt x="96" y="36"/>
                  <a:pt x="91" y="33"/>
                  <a:pt x="88" y="32"/>
                </a:cubicBezTo>
                <a:cubicBezTo>
                  <a:pt x="88" y="22"/>
                  <a:pt x="88" y="22"/>
                  <a:pt x="88" y="22"/>
                </a:cubicBezTo>
                <a:cubicBezTo>
                  <a:pt x="82" y="12"/>
                  <a:pt x="82" y="12"/>
                  <a:pt x="82" y="12"/>
                </a:cubicBezTo>
                <a:cubicBezTo>
                  <a:pt x="82" y="12"/>
                  <a:pt x="82" y="12"/>
                  <a:pt x="82" y="12"/>
                </a:cubicBezTo>
                <a:cubicBezTo>
                  <a:pt x="86" y="11"/>
                  <a:pt x="90" y="10"/>
                  <a:pt x="94" y="9"/>
                </a:cubicBezTo>
                <a:cubicBezTo>
                  <a:pt x="93" y="15"/>
                  <a:pt x="94" y="24"/>
                  <a:pt x="100" y="30"/>
                </a:cubicBezTo>
                <a:cubicBezTo>
                  <a:pt x="102" y="32"/>
                  <a:pt x="105" y="35"/>
                  <a:pt x="107" y="37"/>
                </a:cubicBezTo>
                <a:cubicBezTo>
                  <a:pt x="110" y="42"/>
                  <a:pt x="113" y="46"/>
                  <a:pt x="118" y="46"/>
                </a:cubicBezTo>
                <a:cubicBezTo>
                  <a:pt x="132" y="46"/>
                  <a:pt x="141" y="45"/>
                  <a:pt x="141" y="38"/>
                </a:cubicBezTo>
                <a:cubicBezTo>
                  <a:pt x="141" y="36"/>
                  <a:pt x="142" y="27"/>
                  <a:pt x="144" y="21"/>
                </a:cubicBezTo>
                <a:cubicBezTo>
                  <a:pt x="149" y="16"/>
                  <a:pt x="149" y="16"/>
                  <a:pt x="149" y="16"/>
                </a:cubicBezTo>
                <a:cubicBezTo>
                  <a:pt x="159" y="20"/>
                  <a:pt x="167" y="25"/>
                  <a:pt x="175" y="31"/>
                </a:cubicBezTo>
                <a:cubicBezTo>
                  <a:pt x="172" y="32"/>
                  <a:pt x="170" y="33"/>
                  <a:pt x="168" y="35"/>
                </a:cubicBezTo>
                <a:cubicBezTo>
                  <a:pt x="164" y="39"/>
                  <a:pt x="163" y="46"/>
                  <a:pt x="163" y="50"/>
                </a:cubicBezTo>
                <a:cubicBezTo>
                  <a:pt x="161" y="51"/>
                  <a:pt x="159" y="53"/>
                  <a:pt x="159" y="56"/>
                </a:cubicBezTo>
                <a:cubicBezTo>
                  <a:pt x="159" y="57"/>
                  <a:pt x="157" y="59"/>
                  <a:pt x="156" y="61"/>
                </a:cubicBezTo>
                <a:cubicBezTo>
                  <a:pt x="152" y="65"/>
                  <a:pt x="149" y="69"/>
                  <a:pt x="151" y="72"/>
                </a:cubicBezTo>
                <a:cubicBezTo>
                  <a:pt x="154" y="76"/>
                  <a:pt x="159" y="74"/>
                  <a:pt x="165" y="72"/>
                </a:cubicBezTo>
                <a:cubicBezTo>
                  <a:pt x="174" y="68"/>
                  <a:pt x="178" y="66"/>
                  <a:pt x="180" y="65"/>
                </a:cubicBezTo>
                <a:cubicBezTo>
                  <a:pt x="180" y="65"/>
                  <a:pt x="180" y="65"/>
                  <a:pt x="180" y="65"/>
                </a:cubicBezTo>
                <a:cubicBezTo>
                  <a:pt x="181" y="68"/>
                  <a:pt x="185" y="69"/>
                  <a:pt x="186" y="69"/>
                </a:cubicBezTo>
                <a:cubicBezTo>
                  <a:pt x="186" y="69"/>
                  <a:pt x="186" y="69"/>
                  <a:pt x="187" y="69"/>
                </a:cubicBezTo>
                <a:cubicBezTo>
                  <a:pt x="188" y="70"/>
                  <a:pt x="190" y="72"/>
                  <a:pt x="193" y="72"/>
                </a:cubicBezTo>
                <a:cubicBezTo>
                  <a:pt x="195" y="72"/>
                  <a:pt x="197" y="74"/>
                  <a:pt x="198" y="75"/>
                </a:cubicBezTo>
                <a:cubicBezTo>
                  <a:pt x="199" y="76"/>
                  <a:pt x="199" y="76"/>
                  <a:pt x="199" y="76"/>
                </a:cubicBezTo>
                <a:cubicBezTo>
                  <a:pt x="206" y="76"/>
                  <a:pt x="206" y="76"/>
                  <a:pt x="206" y="76"/>
                </a:cubicBezTo>
                <a:cubicBezTo>
                  <a:pt x="207" y="79"/>
                  <a:pt x="208" y="82"/>
                  <a:pt x="209" y="85"/>
                </a:cubicBezTo>
                <a:cubicBezTo>
                  <a:pt x="208" y="84"/>
                  <a:pt x="207" y="84"/>
                  <a:pt x="206" y="84"/>
                </a:cubicBezTo>
                <a:cubicBezTo>
                  <a:pt x="197" y="79"/>
                  <a:pt x="190" y="76"/>
                  <a:pt x="186" y="76"/>
                </a:cubicBezTo>
                <a:cubicBezTo>
                  <a:pt x="182" y="76"/>
                  <a:pt x="171" y="79"/>
                  <a:pt x="169" y="80"/>
                </a:cubicBezTo>
                <a:cubicBezTo>
                  <a:pt x="168" y="80"/>
                  <a:pt x="168" y="80"/>
                  <a:pt x="168" y="80"/>
                </a:cubicBezTo>
                <a:cubicBezTo>
                  <a:pt x="168" y="81"/>
                  <a:pt x="168" y="81"/>
                  <a:pt x="168" y="81"/>
                </a:cubicBezTo>
                <a:cubicBezTo>
                  <a:pt x="162" y="86"/>
                  <a:pt x="155" y="94"/>
                  <a:pt x="155" y="99"/>
                </a:cubicBezTo>
                <a:cubicBezTo>
                  <a:pt x="155" y="99"/>
                  <a:pt x="155" y="100"/>
                  <a:pt x="155" y="101"/>
                </a:cubicBezTo>
                <a:cubicBezTo>
                  <a:pt x="153" y="106"/>
                  <a:pt x="150" y="117"/>
                  <a:pt x="161" y="125"/>
                </a:cubicBezTo>
                <a:cubicBezTo>
                  <a:pt x="168" y="130"/>
                  <a:pt x="175" y="128"/>
                  <a:pt x="179" y="127"/>
                </a:cubicBezTo>
                <a:cubicBezTo>
                  <a:pt x="180" y="127"/>
                  <a:pt x="181" y="126"/>
                  <a:pt x="182" y="126"/>
                </a:cubicBezTo>
                <a:cubicBezTo>
                  <a:pt x="182" y="126"/>
                  <a:pt x="182" y="126"/>
                  <a:pt x="182" y="127"/>
                </a:cubicBezTo>
                <a:cubicBezTo>
                  <a:pt x="186" y="134"/>
                  <a:pt x="186" y="141"/>
                  <a:pt x="186" y="148"/>
                </a:cubicBezTo>
                <a:cubicBezTo>
                  <a:pt x="186" y="153"/>
                  <a:pt x="185" y="172"/>
                  <a:pt x="184" y="180"/>
                </a:cubicBezTo>
                <a:cubicBezTo>
                  <a:pt x="166" y="200"/>
                  <a:pt x="139" y="212"/>
                  <a:pt x="110" y="212"/>
                </a:cubicBezTo>
                <a:close/>
                <a:moveTo>
                  <a:pt x="191" y="172"/>
                </a:moveTo>
                <a:cubicBezTo>
                  <a:pt x="192" y="165"/>
                  <a:pt x="194" y="153"/>
                  <a:pt x="194" y="148"/>
                </a:cubicBezTo>
                <a:cubicBezTo>
                  <a:pt x="194" y="140"/>
                  <a:pt x="194" y="132"/>
                  <a:pt x="189" y="123"/>
                </a:cubicBezTo>
                <a:cubicBezTo>
                  <a:pt x="186" y="117"/>
                  <a:pt x="180" y="118"/>
                  <a:pt x="177" y="119"/>
                </a:cubicBezTo>
                <a:cubicBezTo>
                  <a:pt x="173" y="120"/>
                  <a:pt x="170" y="121"/>
                  <a:pt x="165" y="118"/>
                </a:cubicBezTo>
                <a:cubicBezTo>
                  <a:pt x="159" y="114"/>
                  <a:pt x="160" y="110"/>
                  <a:pt x="162" y="103"/>
                </a:cubicBezTo>
                <a:cubicBezTo>
                  <a:pt x="163" y="102"/>
                  <a:pt x="163" y="100"/>
                  <a:pt x="163" y="99"/>
                </a:cubicBezTo>
                <a:cubicBezTo>
                  <a:pt x="164" y="97"/>
                  <a:pt x="168" y="92"/>
                  <a:pt x="173" y="87"/>
                </a:cubicBezTo>
                <a:cubicBezTo>
                  <a:pt x="178" y="85"/>
                  <a:pt x="184" y="84"/>
                  <a:pt x="186" y="84"/>
                </a:cubicBezTo>
                <a:cubicBezTo>
                  <a:pt x="189" y="84"/>
                  <a:pt x="197" y="88"/>
                  <a:pt x="203" y="91"/>
                </a:cubicBezTo>
                <a:cubicBezTo>
                  <a:pt x="206" y="93"/>
                  <a:pt x="209" y="93"/>
                  <a:pt x="211" y="94"/>
                </a:cubicBezTo>
                <a:cubicBezTo>
                  <a:pt x="212" y="99"/>
                  <a:pt x="212" y="104"/>
                  <a:pt x="212" y="110"/>
                </a:cubicBezTo>
                <a:cubicBezTo>
                  <a:pt x="212" y="133"/>
                  <a:pt x="204" y="155"/>
                  <a:pt x="191" y="172"/>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42">
            <a:extLst>
              <a:ext uri="{FF2B5EF4-FFF2-40B4-BE49-F238E27FC236}">
                <a16:creationId xmlns:a16="http://schemas.microsoft.com/office/drawing/2014/main" id="{3A620579-5CEB-490E-AB3D-69CFACB8EDF3}"/>
              </a:ext>
            </a:extLst>
          </p:cNvPr>
          <p:cNvSpPr>
            <a:spLocks noEditPoints="1"/>
          </p:cNvSpPr>
          <p:nvPr/>
        </p:nvSpPr>
        <p:spPr bwMode="auto">
          <a:xfrm rot="19887004">
            <a:off x="11041410" y="530043"/>
            <a:ext cx="453688" cy="453688"/>
          </a:xfrm>
          <a:custGeom>
            <a:avLst/>
            <a:gdLst>
              <a:gd name="T0" fmla="*/ 108 w 216"/>
              <a:gd name="T1" fmla="*/ 0 h 216"/>
              <a:gd name="T2" fmla="*/ 32 w 216"/>
              <a:gd name="T3" fmla="*/ 76 h 216"/>
              <a:gd name="T4" fmla="*/ 58 w 216"/>
              <a:gd name="T5" fmla="*/ 130 h 216"/>
              <a:gd name="T6" fmla="*/ 68 w 216"/>
              <a:gd name="T7" fmla="*/ 153 h 216"/>
              <a:gd name="T8" fmla="*/ 88 w 216"/>
              <a:gd name="T9" fmla="*/ 172 h 216"/>
              <a:gd name="T10" fmla="*/ 128 w 216"/>
              <a:gd name="T11" fmla="*/ 172 h 216"/>
              <a:gd name="T12" fmla="*/ 148 w 216"/>
              <a:gd name="T13" fmla="*/ 153 h 216"/>
              <a:gd name="T14" fmla="*/ 158 w 216"/>
              <a:gd name="T15" fmla="*/ 130 h 216"/>
              <a:gd name="T16" fmla="*/ 184 w 216"/>
              <a:gd name="T17" fmla="*/ 76 h 216"/>
              <a:gd name="T18" fmla="*/ 108 w 216"/>
              <a:gd name="T19" fmla="*/ 0 h 216"/>
              <a:gd name="T20" fmla="*/ 153 w 216"/>
              <a:gd name="T21" fmla="*/ 124 h 216"/>
              <a:gd name="T22" fmla="*/ 140 w 216"/>
              <a:gd name="T23" fmla="*/ 153 h 216"/>
              <a:gd name="T24" fmla="*/ 128 w 216"/>
              <a:gd name="T25" fmla="*/ 164 h 216"/>
              <a:gd name="T26" fmla="*/ 88 w 216"/>
              <a:gd name="T27" fmla="*/ 164 h 216"/>
              <a:gd name="T28" fmla="*/ 76 w 216"/>
              <a:gd name="T29" fmla="*/ 153 h 216"/>
              <a:gd name="T30" fmla="*/ 63 w 216"/>
              <a:gd name="T31" fmla="*/ 124 h 216"/>
              <a:gd name="T32" fmla="*/ 40 w 216"/>
              <a:gd name="T33" fmla="*/ 76 h 216"/>
              <a:gd name="T34" fmla="*/ 108 w 216"/>
              <a:gd name="T35" fmla="*/ 8 h 216"/>
              <a:gd name="T36" fmla="*/ 176 w 216"/>
              <a:gd name="T37" fmla="*/ 76 h 216"/>
              <a:gd name="T38" fmla="*/ 153 w 216"/>
              <a:gd name="T39" fmla="*/ 124 h 216"/>
              <a:gd name="T40" fmla="*/ 68 w 216"/>
              <a:gd name="T41" fmla="*/ 204 h 216"/>
              <a:gd name="T42" fmla="*/ 148 w 216"/>
              <a:gd name="T43" fmla="*/ 204 h 216"/>
              <a:gd name="T44" fmla="*/ 148 w 216"/>
              <a:gd name="T45" fmla="*/ 176 h 216"/>
              <a:gd name="T46" fmla="*/ 68 w 216"/>
              <a:gd name="T47" fmla="*/ 176 h 216"/>
              <a:gd name="T48" fmla="*/ 68 w 216"/>
              <a:gd name="T49" fmla="*/ 204 h 216"/>
              <a:gd name="T50" fmla="*/ 76 w 216"/>
              <a:gd name="T51" fmla="*/ 184 h 216"/>
              <a:gd name="T52" fmla="*/ 140 w 216"/>
              <a:gd name="T53" fmla="*/ 184 h 216"/>
              <a:gd name="T54" fmla="*/ 140 w 216"/>
              <a:gd name="T55" fmla="*/ 196 h 216"/>
              <a:gd name="T56" fmla="*/ 76 w 216"/>
              <a:gd name="T57" fmla="*/ 196 h 216"/>
              <a:gd name="T58" fmla="*/ 76 w 216"/>
              <a:gd name="T59" fmla="*/ 184 h 216"/>
              <a:gd name="T60" fmla="*/ 76 w 216"/>
              <a:gd name="T61" fmla="*/ 216 h 216"/>
              <a:gd name="T62" fmla="*/ 140 w 216"/>
              <a:gd name="T63" fmla="*/ 216 h 216"/>
              <a:gd name="T64" fmla="*/ 140 w 216"/>
              <a:gd name="T65" fmla="*/ 208 h 216"/>
              <a:gd name="T66" fmla="*/ 76 w 216"/>
              <a:gd name="T67" fmla="*/ 208 h 216"/>
              <a:gd name="T68" fmla="*/ 76 w 216"/>
              <a:gd name="T69" fmla="*/ 216 h 216"/>
              <a:gd name="T70" fmla="*/ 0 w 216"/>
              <a:gd name="T71" fmla="*/ 72 h 216"/>
              <a:gd name="T72" fmla="*/ 20 w 216"/>
              <a:gd name="T73" fmla="*/ 72 h 216"/>
              <a:gd name="T74" fmla="*/ 20 w 216"/>
              <a:gd name="T75" fmla="*/ 64 h 216"/>
              <a:gd name="T76" fmla="*/ 0 w 216"/>
              <a:gd name="T77" fmla="*/ 64 h 216"/>
              <a:gd name="T78" fmla="*/ 0 w 216"/>
              <a:gd name="T79" fmla="*/ 72 h 216"/>
              <a:gd name="T80" fmla="*/ 174 w 216"/>
              <a:gd name="T81" fmla="*/ 14 h 216"/>
              <a:gd name="T82" fmla="*/ 179 w 216"/>
              <a:gd name="T83" fmla="*/ 20 h 216"/>
              <a:gd name="T84" fmla="*/ 194 w 216"/>
              <a:gd name="T85" fmla="*/ 6 h 216"/>
              <a:gd name="T86" fmla="*/ 189 w 216"/>
              <a:gd name="T87" fmla="*/ 0 h 216"/>
              <a:gd name="T88" fmla="*/ 174 w 216"/>
              <a:gd name="T89" fmla="*/ 14 h 216"/>
              <a:gd name="T90" fmla="*/ 42 w 216"/>
              <a:gd name="T91" fmla="*/ 14 h 216"/>
              <a:gd name="T92" fmla="*/ 27 w 216"/>
              <a:gd name="T93" fmla="*/ 0 h 216"/>
              <a:gd name="T94" fmla="*/ 22 w 216"/>
              <a:gd name="T95" fmla="*/ 6 h 216"/>
              <a:gd name="T96" fmla="*/ 37 w 216"/>
              <a:gd name="T97" fmla="*/ 20 h 216"/>
              <a:gd name="T98" fmla="*/ 42 w 216"/>
              <a:gd name="T99" fmla="*/ 14 h 216"/>
              <a:gd name="T100" fmla="*/ 196 w 216"/>
              <a:gd name="T101" fmla="*/ 64 h 216"/>
              <a:gd name="T102" fmla="*/ 196 w 216"/>
              <a:gd name="T103" fmla="*/ 72 h 216"/>
              <a:gd name="T104" fmla="*/ 216 w 216"/>
              <a:gd name="T105" fmla="*/ 72 h 216"/>
              <a:gd name="T106" fmla="*/ 216 w 216"/>
              <a:gd name="T107" fmla="*/ 64 h 216"/>
              <a:gd name="T108" fmla="*/ 196 w 216"/>
              <a:gd name="T109" fmla="*/ 64 h 216"/>
              <a:gd name="T110" fmla="*/ 52 w 216"/>
              <a:gd name="T111" fmla="*/ 72 h 216"/>
              <a:gd name="T112" fmla="*/ 60 w 216"/>
              <a:gd name="T113" fmla="*/ 72 h 216"/>
              <a:gd name="T114" fmla="*/ 100 w 216"/>
              <a:gd name="T115" fmla="*/ 32 h 216"/>
              <a:gd name="T116" fmla="*/ 100 w 216"/>
              <a:gd name="T117" fmla="*/ 24 h 216"/>
              <a:gd name="T118" fmla="*/ 52 w 216"/>
              <a:gd name="T119" fmla="*/ 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6">
                <a:moveTo>
                  <a:pt x="108" y="0"/>
                </a:moveTo>
                <a:cubicBezTo>
                  <a:pt x="66" y="0"/>
                  <a:pt x="32" y="34"/>
                  <a:pt x="32" y="76"/>
                </a:cubicBezTo>
                <a:cubicBezTo>
                  <a:pt x="32" y="104"/>
                  <a:pt x="57" y="129"/>
                  <a:pt x="58" y="130"/>
                </a:cubicBezTo>
                <a:cubicBezTo>
                  <a:pt x="63" y="135"/>
                  <a:pt x="68" y="146"/>
                  <a:pt x="68" y="153"/>
                </a:cubicBezTo>
                <a:cubicBezTo>
                  <a:pt x="68" y="164"/>
                  <a:pt x="77" y="172"/>
                  <a:pt x="88" y="172"/>
                </a:cubicBezTo>
                <a:cubicBezTo>
                  <a:pt x="128" y="172"/>
                  <a:pt x="128" y="172"/>
                  <a:pt x="128" y="172"/>
                </a:cubicBezTo>
                <a:cubicBezTo>
                  <a:pt x="139" y="172"/>
                  <a:pt x="148" y="164"/>
                  <a:pt x="148" y="153"/>
                </a:cubicBezTo>
                <a:cubicBezTo>
                  <a:pt x="148" y="146"/>
                  <a:pt x="153" y="135"/>
                  <a:pt x="158" y="130"/>
                </a:cubicBezTo>
                <a:cubicBezTo>
                  <a:pt x="159" y="129"/>
                  <a:pt x="184" y="104"/>
                  <a:pt x="184" y="76"/>
                </a:cubicBezTo>
                <a:cubicBezTo>
                  <a:pt x="184" y="34"/>
                  <a:pt x="150" y="0"/>
                  <a:pt x="108" y="0"/>
                </a:cubicBezTo>
                <a:close/>
                <a:moveTo>
                  <a:pt x="153" y="124"/>
                </a:moveTo>
                <a:cubicBezTo>
                  <a:pt x="146" y="131"/>
                  <a:pt x="140" y="144"/>
                  <a:pt x="140" y="153"/>
                </a:cubicBezTo>
                <a:cubicBezTo>
                  <a:pt x="140" y="159"/>
                  <a:pt x="135" y="164"/>
                  <a:pt x="128" y="164"/>
                </a:cubicBezTo>
                <a:cubicBezTo>
                  <a:pt x="88" y="164"/>
                  <a:pt x="88" y="164"/>
                  <a:pt x="88" y="164"/>
                </a:cubicBezTo>
                <a:cubicBezTo>
                  <a:pt x="81" y="164"/>
                  <a:pt x="76" y="159"/>
                  <a:pt x="76" y="153"/>
                </a:cubicBezTo>
                <a:cubicBezTo>
                  <a:pt x="76" y="144"/>
                  <a:pt x="71" y="131"/>
                  <a:pt x="63" y="124"/>
                </a:cubicBezTo>
                <a:cubicBezTo>
                  <a:pt x="63" y="124"/>
                  <a:pt x="40" y="101"/>
                  <a:pt x="40" y="76"/>
                </a:cubicBezTo>
                <a:cubicBezTo>
                  <a:pt x="40" y="39"/>
                  <a:pt x="71" y="8"/>
                  <a:pt x="108" y="8"/>
                </a:cubicBezTo>
                <a:cubicBezTo>
                  <a:pt x="146" y="8"/>
                  <a:pt x="176" y="39"/>
                  <a:pt x="176" y="76"/>
                </a:cubicBezTo>
                <a:cubicBezTo>
                  <a:pt x="176" y="101"/>
                  <a:pt x="153" y="124"/>
                  <a:pt x="153" y="124"/>
                </a:cubicBezTo>
                <a:close/>
                <a:moveTo>
                  <a:pt x="68" y="204"/>
                </a:moveTo>
                <a:cubicBezTo>
                  <a:pt x="148" y="204"/>
                  <a:pt x="148" y="204"/>
                  <a:pt x="148" y="204"/>
                </a:cubicBezTo>
                <a:cubicBezTo>
                  <a:pt x="148" y="176"/>
                  <a:pt x="148" y="176"/>
                  <a:pt x="148" y="176"/>
                </a:cubicBezTo>
                <a:cubicBezTo>
                  <a:pt x="68" y="176"/>
                  <a:pt x="68" y="176"/>
                  <a:pt x="68" y="176"/>
                </a:cubicBezTo>
                <a:lnTo>
                  <a:pt x="68" y="204"/>
                </a:lnTo>
                <a:close/>
                <a:moveTo>
                  <a:pt x="76" y="184"/>
                </a:moveTo>
                <a:cubicBezTo>
                  <a:pt x="140" y="184"/>
                  <a:pt x="140" y="184"/>
                  <a:pt x="140" y="184"/>
                </a:cubicBezTo>
                <a:cubicBezTo>
                  <a:pt x="140" y="196"/>
                  <a:pt x="140" y="196"/>
                  <a:pt x="140" y="196"/>
                </a:cubicBezTo>
                <a:cubicBezTo>
                  <a:pt x="76" y="196"/>
                  <a:pt x="76" y="196"/>
                  <a:pt x="76" y="196"/>
                </a:cubicBezTo>
                <a:lnTo>
                  <a:pt x="76" y="184"/>
                </a:lnTo>
                <a:close/>
                <a:moveTo>
                  <a:pt x="76" y="216"/>
                </a:moveTo>
                <a:cubicBezTo>
                  <a:pt x="140" y="216"/>
                  <a:pt x="140" y="216"/>
                  <a:pt x="140" y="216"/>
                </a:cubicBezTo>
                <a:cubicBezTo>
                  <a:pt x="140" y="208"/>
                  <a:pt x="140" y="208"/>
                  <a:pt x="140" y="208"/>
                </a:cubicBezTo>
                <a:cubicBezTo>
                  <a:pt x="76" y="208"/>
                  <a:pt x="76" y="208"/>
                  <a:pt x="76" y="208"/>
                </a:cubicBezTo>
                <a:lnTo>
                  <a:pt x="76" y="216"/>
                </a:lnTo>
                <a:close/>
                <a:moveTo>
                  <a:pt x="0" y="72"/>
                </a:moveTo>
                <a:cubicBezTo>
                  <a:pt x="20" y="72"/>
                  <a:pt x="20" y="72"/>
                  <a:pt x="20" y="72"/>
                </a:cubicBezTo>
                <a:cubicBezTo>
                  <a:pt x="20" y="64"/>
                  <a:pt x="20" y="64"/>
                  <a:pt x="20" y="64"/>
                </a:cubicBezTo>
                <a:cubicBezTo>
                  <a:pt x="0" y="64"/>
                  <a:pt x="0" y="64"/>
                  <a:pt x="0" y="64"/>
                </a:cubicBezTo>
                <a:lnTo>
                  <a:pt x="0" y="72"/>
                </a:lnTo>
                <a:close/>
                <a:moveTo>
                  <a:pt x="174" y="14"/>
                </a:moveTo>
                <a:cubicBezTo>
                  <a:pt x="179" y="20"/>
                  <a:pt x="179" y="20"/>
                  <a:pt x="179" y="20"/>
                </a:cubicBezTo>
                <a:cubicBezTo>
                  <a:pt x="194" y="6"/>
                  <a:pt x="194" y="6"/>
                  <a:pt x="194" y="6"/>
                </a:cubicBezTo>
                <a:cubicBezTo>
                  <a:pt x="189" y="0"/>
                  <a:pt x="189" y="0"/>
                  <a:pt x="189" y="0"/>
                </a:cubicBezTo>
                <a:lnTo>
                  <a:pt x="174" y="14"/>
                </a:lnTo>
                <a:close/>
                <a:moveTo>
                  <a:pt x="42" y="14"/>
                </a:moveTo>
                <a:cubicBezTo>
                  <a:pt x="27" y="0"/>
                  <a:pt x="27" y="0"/>
                  <a:pt x="27" y="0"/>
                </a:cubicBezTo>
                <a:cubicBezTo>
                  <a:pt x="22" y="6"/>
                  <a:pt x="22" y="6"/>
                  <a:pt x="22" y="6"/>
                </a:cubicBezTo>
                <a:cubicBezTo>
                  <a:pt x="37" y="20"/>
                  <a:pt x="37" y="20"/>
                  <a:pt x="37" y="20"/>
                </a:cubicBezTo>
                <a:lnTo>
                  <a:pt x="42" y="14"/>
                </a:lnTo>
                <a:close/>
                <a:moveTo>
                  <a:pt x="196" y="64"/>
                </a:moveTo>
                <a:cubicBezTo>
                  <a:pt x="196" y="72"/>
                  <a:pt x="196" y="72"/>
                  <a:pt x="196" y="72"/>
                </a:cubicBezTo>
                <a:cubicBezTo>
                  <a:pt x="216" y="72"/>
                  <a:pt x="216" y="72"/>
                  <a:pt x="216" y="72"/>
                </a:cubicBezTo>
                <a:cubicBezTo>
                  <a:pt x="216" y="64"/>
                  <a:pt x="216" y="64"/>
                  <a:pt x="216" y="64"/>
                </a:cubicBezTo>
                <a:lnTo>
                  <a:pt x="196" y="64"/>
                </a:lnTo>
                <a:close/>
                <a:moveTo>
                  <a:pt x="52" y="72"/>
                </a:moveTo>
                <a:cubicBezTo>
                  <a:pt x="60" y="72"/>
                  <a:pt x="60" y="72"/>
                  <a:pt x="60" y="72"/>
                </a:cubicBezTo>
                <a:cubicBezTo>
                  <a:pt x="60" y="50"/>
                  <a:pt x="78" y="32"/>
                  <a:pt x="100" y="32"/>
                </a:cubicBezTo>
                <a:cubicBezTo>
                  <a:pt x="100" y="24"/>
                  <a:pt x="100" y="24"/>
                  <a:pt x="100" y="24"/>
                </a:cubicBezTo>
                <a:cubicBezTo>
                  <a:pt x="74" y="24"/>
                  <a:pt x="52" y="46"/>
                  <a:pt x="52" y="72"/>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49">
            <a:extLst>
              <a:ext uri="{FF2B5EF4-FFF2-40B4-BE49-F238E27FC236}">
                <a16:creationId xmlns:a16="http://schemas.microsoft.com/office/drawing/2014/main" id="{4591BCCA-839D-48EF-BD8F-8C77504EC1DF}"/>
              </a:ext>
            </a:extLst>
          </p:cNvPr>
          <p:cNvSpPr>
            <a:spLocks noEditPoints="1"/>
          </p:cNvSpPr>
          <p:nvPr/>
        </p:nvSpPr>
        <p:spPr bwMode="auto">
          <a:xfrm rot="20318719">
            <a:off x="11383677" y="1385737"/>
            <a:ext cx="384503" cy="338144"/>
          </a:xfrm>
          <a:custGeom>
            <a:avLst/>
            <a:gdLst>
              <a:gd name="T0" fmla="*/ 232 w 232"/>
              <a:gd name="T1" fmla="*/ 165 h 204"/>
              <a:gd name="T2" fmla="*/ 193 w 232"/>
              <a:gd name="T3" fmla="*/ 81 h 204"/>
              <a:gd name="T4" fmla="*/ 32 w 232"/>
              <a:gd name="T5" fmla="*/ 81 h 204"/>
              <a:gd name="T6" fmla="*/ 0 w 232"/>
              <a:gd name="T7" fmla="*/ 165 h 204"/>
              <a:gd name="T8" fmla="*/ 39 w 232"/>
              <a:gd name="T9" fmla="*/ 204 h 204"/>
              <a:gd name="T10" fmla="*/ 113 w 232"/>
              <a:gd name="T11" fmla="*/ 162 h 204"/>
              <a:gd name="T12" fmla="*/ 193 w 232"/>
              <a:gd name="T13" fmla="*/ 204 h 204"/>
              <a:gd name="T14" fmla="*/ 78 w 232"/>
              <a:gd name="T15" fmla="*/ 154 h 204"/>
              <a:gd name="T16" fmla="*/ 50 w 232"/>
              <a:gd name="T17" fmla="*/ 154 h 204"/>
              <a:gd name="T18" fmla="*/ 48 w 232"/>
              <a:gd name="T19" fmla="*/ 129 h 204"/>
              <a:gd name="T20" fmla="*/ 51 w 232"/>
              <a:gd name="T21" fmla="*/ 132 h 204"/>
              <a:gd name="T22" fmla="*/ 57 w 232"/>
              <a:gd name="T23" fmla="*/ 138 h 204"/>
              <a:gd name="T24" fmla="*/ 62 w 232"/>
              <a:gd name="T25" fmla="*/ 143 h 204"/>
              <a:gd name="T26" fmla="*/ 69 w 232"/>
              <a:gd name="T27" fmla="*/ 148 h 204"/>
              <a:gd name="T28" fmla="*/ 76 w 232"/>
              <a:gd name="T29" fmla="*/ 153 h 204"/>
              <a:gd name="T30" fmla="*/ 86 w 232"/>
              <a:gd name="T31" fmla="*/ 148 h 204"/>
              <a:gd name="T32" fmla="*/ 80 w 232"/>
              <a:gd name="T33" fmla="*/ 146 h 204"/>
              <a:gd name="T34" fmla="*/ 74 w 232"/>
              <a:gd name="T35" fmla="*/ 142 h 204"/>
              <a:gd name="T36" fmla="*/ 67 w 232"/>
              <a:gd name="T37" fmla="*/ 137 h 204"/>
              <a:gd name="T38" fmla="*/ 62 w 232"/>
              <a:gd name="T39" fmla="*/ 133 h 204"/>
              <a:gd name="T40" fmla="*/ 58 w 232"/>
              <a:gd name="T41" fmla="*/ 128 h 204"/>
              <a:gd name="T42" fmla="*/ 54 w 232"/>
              <a:gd name="T43" fmla="*/ 123 h 204"/>
              <a:gd name="T44" fmla="*/ 40 w 232"/>
              <a:gd name="T45" fmla="*/ 81 h 204"/>
              <a:gd name="T46" fmla="*/ 186 w 232"/>
              <a:gd name="T47" fmla="*/ 81 h 204"/>
              <a:gd name="T48" fmla="*/ 177 w 232"/>
              <a:gd name="T49" fmla="*/ 116 h 204"/>
              <a:gd name="T50" fmla="*/ 172 w 232"/>
              <a:gd name="T51" fmla="*/ 123 h 204"/>
              <a:gd name="T52" fmla="*/ 168 w 232"/>
              <a:gd name="T53" fmla="*/ 128 h 204"/>
              <a:gd name="T54" fmla="*/ 163 w 232"/>
              <a:gd name="T55" fmla="*/ 133 h 204"/>
              <a:gd name="T56" fmla="*/ 158 w 232"/>
              <a:gd name="T57" fmla="*/ 137 h 204"/>
              <a:gd name="T58" fmla="*/ 149 w 232"/>
              <a:gd name="T59" fmla="*/ 144 h 204"/>
              <a:gd name="T60" fmla="*/ 144 w 232"/>
              <a:gd name="T61" fmla="*/ 146 h 204"/>
              <a:gd name="T62" fmla="*/ 141 w 232"/>
              <a:gd name="T63" fmla="*/ 148 h 204"/>
              <a:gd name="T64" fmla="*/ 86 w 232"/>
              <a:gd name="T65" fmla="*/ 148 h 204"/>
              <a:gd name="T66" fmla="*/ 153 w 232"/>
              <a:gd name="T67" fmla="*/ 151 h 204"/>
              <a:gd name="T68" fmla="*/ 159 w 232"/>
              <a:gd name="T69" fmla="*/ 147 h 204"/>
              <a:gd name="T70" fmla="*/ 164 w 232"/>
              <a:gd name="T71" fmla="*/ 143 h 204"/>
              <a:gd name="T72" fmla="*/ 170 w 232"/>
              <a:gd name="T73" fmla="*/ 137 h 204"/>
              <a:gd name="T74" fmla="*/ 175 w 232"/>
              <a:gd name="T75" fmla="*/ 132 h 204"/>
              <a:gd name="T76" fmla="*/ 180 w 232"/>
              <a:gd name="T77" fmla="*/ 125 h 204"/>
              <a:gd name="T78" fmla="*/ 211 w 232"/>
              <a:gd name="T79" fmla="*/ 156 h 204"/>
              <a:gd name="T80" fmla="*/ 184 w 232"/>
              <a:gd name="T81"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04">
                <a:moveTo>
                  <a:pt x="190" y="162"/>
                </a:moveTo>
                <a:cubicBezTo>
                  <a:pt x="232" y="165"/>
                  <a:pt x="232" y="165"/>
                  <a:pt x="232" y="165"/>
                </a:cubicBezTo>
                <a:cubicBezTo>
                  <a:pt x="185" y="118"/>
                  <a:pt x="185" y="118"/>
                  <a:pt x="185" y="118"/>
                </a:cubicBezTo>
                <a:cubicBezTo>
                  <a:pt x="190" y="107"/>
                  <a:pt x="193" y="94"/>
                  <a:pt x="193" y="81"/>
                </a:cubicBezTo>
                <a:cubicBezTo>
                  <a:pt x="193" y="36"/>
                  <a:pt x="157" y="0"/>
                  <a:pt x="113" y="0"/>
                </a:cubicBezTo>
                <a:cubicBezTo>
                  <a:pt x="68" y="0"/>
                  <a:pt x="32" y="36"/>
                  <a:pt x="32" y="81"/>
                </a:cubicBezTo>
                <a:cubicBezTo>
                  <a:pt x="32" y="96"/>
                  <a:pt x="36" y="110"/>
                  <a:pt x="44" y="122"/>
                </a:cubicBezTo>
                <a:cubicBezTo>
                  <a:pt x="0" y="165"/>
                  <a:pt x="0" y="165"/>
                  <a:pt x="0" y="165"/>
                </a:cubicBezTo>
                <a:cubicBezTo>
                  <a:pt x="42" y="162"/>
                  <a:pt x="42" y="162"/>
                  <a:pt x="42" y="162"/>
                </a:cubicBezTo>
                <a:cubicBezTo>
                  <a:pt x="39" y="204"/>
                  <a:pt x="39" y="204"/>
                  <a:pt x="39" y="204"/>
                </a:cubicBezTo>
                <a:cubicBezTo>
                  <a:pt x="86" y="157"/>
                  <a:pt x="86" y="157"/>
                  <a:pt x="86" y="157"/>
                </a:cubicBezTo>
                <a:cubicBezTo>
                  <a:pt x="94" y="160"/>
                  <a:pt x="103" y="162"/>
                  <a:pt x="113" y="162"/>
                </a:cubicBezTo>
                <a:cubicBezTo>
                  <a:pt x="124" y="162"/>
                  <a:pt x="135" y="159"/>
                  <a:pt x="144" y="155"/>
                </a:cubicBezTo>
                <a:cubicBezTo>
                  <a:pt x="193" y="204"/>
                  <a:pt x="193" y="204"/>
                  <a:pt x="193" y="204"/>
                </a:cubicBezTo>
                <a:lnTo>
                  <a:pt x="190" y="162"/>
                </a:lnTo>
                <a:close/>
                <a:moveTo>
                  <a:pt x="78" y="154"/>
                </a:moveTo>
                <a:cubicBezTo>
                  <a:pt x="48" y="183"/>
                  <a:pt x="48" y="183"/>
                  <a:pt x="48" y="183"/>
                </a:cubicBezTo>
                <a:cubicBezTo>
                  <a:pt x="50" y="154"/>
                  <a:pt x="50" y="154"/>
                  <a:pt x="50" y="154"/>
                </a:cubicBezTo>
                <a:cubicBezTo>
                  <a:pt x="21" y="156"/>
                  <a:pt x="21" y="156"/>
                  <a:pt x="21" y="156"/>
                </a:cubicBezTo>
                <a:cubicBezTo>
                  <a:pt x="48" y="129"/>
                  <a:pt x="48" y="129"/>
                  <a:pt x="48" y="129"/>
                </a:cubicBezTo>
                <a:cubicBezTo>
                  <a:pt x="49" y="129"/>
                  <a:pt x="49" y="130"/>
                  <a:pt x="50" y="131"/>
                </a:cubicBezTo>
                <a:cubicBezTo>
                  <a:pt x="50" y="132"/>
                  <a:pt x="51" y="132"/>
                  <a:pt x="51" y="132"/>
                </a:cubicBezTo>
                <a:cubicBezTo>
                  <a:pt x="52" y="134"/>
                  <a:pt x="54" y="136"/>
                  <a:pt x="55" y="137"/>
                </a:cubicBezTo>
                <a:cubicBezTo>
                  <a:pt x="56" y="138"/>
                  <a:pt x="56" y="138"/>
                  <a:pt x="57" y="138"/>
                </a:cubicBezTo>
                <a:cubicBezTo>
                  <a:pt x="58" y="140"/>
                  <a:pt x="60" y="142"/>
                  <a:pt x="62" y="143"/>
                </a:cubicBezTo>
                <a:cubicBezTo>
                  <a:pt x="62" y="143"/>
                  <a:pt x="62" y="143"/>
                  <a:pt x="62" y="143"/>
                </a:cubicBezTo>
                <a:cubicBezTo>
                  <a:pt x="64" y="145"/>
                  <a:pt x="65" y="146"/>
                  <a:pt x="67" y="147"/>
                </a:cubicBezTo>
                <a:cubicBezTo>
                  <a:pt x="68" y="148"/>
                  <a:pt x="68" y="148"/>
                  <a:pt x="69" y="148"/>
                </a:cubicBezTo>
                <a:cubicBezTo>
                  <a:pt x="70" y="149"/>
                  <a:pt x="72" y="150"/>
                  <a:pt x="74" y="151"/>
                </a:cubicBezTo>
                <a:cubicBezTo>
                  <a:pt x="75" y="152"/>
                  <a:pt x="75" y="152"/>
                  <a:pt x="76" y="153"/>
                </a:cubicBezTo>
                <a:cubicBezTo>
                  <a:pt x="77" y="153"/>
                  <a:pt x="77" y="153"/>
                  <a:pt x="78" y="154"/>
                </a:cubicBezTo>
                <a:close/>
                <a:moveTo>
                  <a:pt x="86" y="148"/>
                </a:moveTo>
                <a:cubicBezTo>
                  <a:pt x="85" y="148"/>
                  <a:pt x="83" y="147"/>
                  <a:pt x="82" y="147"/>
                </a:cubicBezTo>
                <a:cubicBezTo>
                  <a:pt x="81" y="146"/>
                  <a:pt x="81" y="146"/>
                  <a:pt x="80" y="146"/>
                </a:cubicBezTo>
                <a:cubicBezTo>
                  <a:pt x="79" y="145"/>
                  <a:pt x="78" y="145"/>
                  <a:pt x="77" y="144"/>
                </a:cubicBezTo>
                <a:cubicBezTo>
                  <a:pt x="76" y="143"/>
                  <a:pt x="75" y="143"/>
                  <a:pt x="74" y="142"/>
                </a:cubicBezTo>
                <a:cubicBezTo>
                  <a:pt x="73" y="142"/>
                  <a:pt x="73" y="141"/>
                  <a:pt x="72" y="141"/>
                </a:cubicBezTo>
                <a:cubicBezTo>
                  <a:pt x="70" y="140"/>
                  <a:pt x="68" y="138"/>
                  <a:pt x="67" y="137"/>
                </a:cubicBezTo>
                <a:cubicBezTo>
                  <a:pt x="66" y="137"/>
                  <a:pt x="66" y="136"/>
                  <a:pt x="66" y="136"/>
                </a:cubicBezTo>
                <a:cubicBezTo>
                  <a:pt x="65" y="135"/>
                  <a:pt x="63" y="134"/>
                  <a:pt x="62" y="133"/>
                </a:cubicBezTo>
                <a:cubicBezTo>
                  <a:pt x="62" y="132"/>
                  <a:pt x="61" y="132"/>
                  <a:pt x="60" y="131"/>
                </a:cubicBezTo>
                <a:cubicBezTo>
                  <a:pt x="60" y="130"/>
                  <a:pt x="59" y="129"/>
                  <a:pt x="58" y="128"/>
                </a:cubicBezTo>
                <a:cubicBezTo>
                  <a:pt x="57" y="127"/>
                  <a:pt x="57" y="127"/>
                  <a:pt x="56" y="126"/>
                </a:cubicBezTo>
                <a:cubicBezTo>
                  <a:pt x="55" y="125"/>
                  <a:pt x="55" y="124"/>
                  <a:pt x="54" y="123"/>
                </a:cubicBezTo>
                <a:cubicBezTo>
                  <a:pt x="53" y="122"/>
                  <a:pt x="53" y="122"/>
                  <a:pt x="52" y="121"/>
                </a:cubicBezTo>
                <a:cubicBezTo>
                  <a:pt x="45" y="109"/>
                  <a:pt x="40" y="95"/>
                  <a:pt x="40" y="81"/>
                </a:cubicBezTo>
                <a:cubicBezTo>
                  <a:pt x="40" y="41"/>
                  <a:pt x="73" y="8"/>
                  <a:pt x="113" y="8"/>
                </a:cubicBezTo>
                <a:cubicBezTo>
                  <a:pt x="153" y="8"/>
                  <a:pt x="186" y="41"/>
                  <a:pt x="186" y="81"/>
                </a:cubicBezTo>
                <a:cubicBezTo>
                  <a:pt x="186" y="93"/>
                  <a:pt x="182" y="105"/>
                  <a:pt x="177" y="115"/>
                </a:cubicBezTo>
                <a:cubicBezTo>
                  <a:pt x="177" y="116"/>
                  <a:pt x="177" y="116"/>
                  <a:pt x="177" y="116"/>
                </a:cubicBezTo>
                <a:cubicBezTo>
                  <a:pt x="176" y="117"/>
                  <a:pt x="175" y="119"/>
                  <a:pt x="174" y="121"/>
                </a:cubicBezTo>
                <a:cubicBezTo>
                  <a:pt x="173" y="121"/>
                  <a:pt x="173" y="122"/>
                  <a:pt x="172" y="123"/>
                </a:cubicBezTo>
                <a:cubicBezTo>
                  <a:pt x="171" y="124"/>
                  <a:pt x="170" y="125"/>
                  <a:pt x="169" y="126"/>
                </a:cubicBezTo>
                <a:cubicBezTo>
                  <a:pt x="169" y="127"/>
                  <a:pt x="168" y="128"/>
                  <a:pt x="168" y="128"/>
                </a:cubicBezTo>
                <a:cubicBezTo>
                  <a:pt x="167" y="129"/>
                  <a:pt x="166" y="130"/>
                  <a:pt x="165" y="131"/>
                </a:cubicBezTo>
                <a:cubicBezTo>
                  <a:pt x="164" y="132"/>
                  <a:pt x="164" y="133"/>
                  <a:pt x="163" y="133"/>
                </a:cubicBezTo>
                <a:cubicBezTo>
                  <a:pt x="162" y="134"/>
                  <a:pt x="161" y="135"/>
                  <a:pt x="160" y="136"/>
                </a:cubicBezTo>
                <a:cubicBezTo>
                  <a:pt x="160" y="136"/>
                  <a:pt x="159" y="137"/>
                  <a:pt x="158" y="137"/>
                </a:cubicBezTo>
                <a:cubicBezTo>
                  <a:pt x="158" y="138"/>
                  <a:pt x="157" y="139"/>
                  <a:pt x="156" y="139"/>
                </a:cubicBezTo>
                <a:cubicBezTo>
                  <a:pt x="154" y="141"/>
                  <a:pt x="151" y="143"/>
                  <a:pt x="149" y="144"/>
                </a:cubicBezTo>
                <a:cubicBezTo>
                  <a:pt x="149" y="144"/>
                  <a:pt x="149" y="144"/>
                  <a:pt x="149" y="144"/>
                </a:cubicBezTo>
                <a:cubicBezTo>
                  <a:pt x="147" y="145"/>
                  <a:pt x="146" y="146"/>
                  <a:pt x="144" y="146"/>
                </a:cubicBezTo>
                <a:cubicBezTo>
                  <a:pt x="144" y="147"/>
                  <a:pt x="143" y="147"/>
                  <a:pt x="142" y="147"/>
                </a:cubicBezTo>
                <a:cubicBezTo>
                  <a:pt x="141" y="148"/>
                  <a:pt x="141" y="148"/>
                  <a:pt x="141" y="148"/>
                </a:cubicBezTo>
                <a:cubicBezTo>
                  <a:pt x="132" y="152"/>
                  <a:pt x="123" y="154"/>
                  <a:pt x="113" y="154"/>
                </a:cubicBezTo>
                <a:cubicBezTo>
                  <a:pt x="103" y="154"/>
                  <a:pt x="94" y="152"/>
                  <a:pt x="86" y="148"/>
                </a:cubicBezTo>
                <a:close/>
                <a:moveTo>
                  <a:pt x="152" y="151"/>
                </a:moveTo>
                <a:cubicBezTo>
                  <a:pt x="152" y="151"/>
                  <a:pt x="153" y="151"/>
                  <a:pt x="153" y="151"/>
                </a:cubicBezTo>
                <a:cubicBezTo>
                  <a:pt x="155" y="150"/>
                  <a:pt x="156" y="149"/>
                  <a:pt x="157" y="148"/>
                </a:cubicBezTo>
                <a:cubicBezTo>
                  <a:pt x="158" y="148"/>
                  <a:pt x="158" y="147"/>
                  <a:pt x="159" y="147"/>
                </a:cubicBezTo>
                <a:cubicBezTo>
                  <a:pt x="161" y="146"/>
                  <a:pt x="162" y="145"/>
                  <a:pt x="163" y="144"/>
                </a:cubicBezTo>
                <a:cubicBezTo>
                  <a:pt x="164" y="143"/>
                  <a:pt x="164" y="143"/>
                  <a:pt x="164" y="143"/>
                </a:cubicBezTo>
                <a:cubicBezTo>
                  <a:pt x="166" y="141"/>
                  <a:pt x="168" y="140"/>
                  <a:pt x="169" y="138"/>
                </a:cubicBezTo>
                <a:cubicBezTo>
                  <a:pt x="170" y="138"/>
                  <a:pt x="170" y="138"/>
                  <a:pt x="170" y="137"/>
                </a:cubicBezTo>
                <a:cubicBezTo>
                  <a:pt x="172" y="136"/>
                  <a:pt x="173" y="134"/>
                  <a:pt x="175" y="132"/>
                </a:cubicBezTo>
                <a:cubicBezTo>
                  <a:pt x="175" y="132"/>
                  <a:pt x="175" y="132"/>
                  <a:pt x="175" y="132"/>
                </a:cubicBezTo>
                <a:cubicBezTo>
                  <a:pt x="177" y="130"/>
                  <a:pt x="178" y="128"/>
                  <a:pt x="179" y="127"/>
                </a:cubicBezTo>
                <a:cubicBezTo>
                  <a:pt x="179" y="126"/>
                  <a:pt x="180" y="126"/>
                  <a:pt x="180" y="125"/>
                </a:cubicBezTo>
                <a:cubicBezTo>
                  <a:pt x="180" y="125"/>
                  <a:pt x="180" y="125"/>
                  <a:pt x="180" y="125"/>
                </a:cubicBezTo>
                <a:cubicBezTo>
                  <a:pt x="211" y="156"/>
                  <a:pt x="211" y="156"/>
                  <a:pt x="211" y="156"/>
                </a:cubicBezTo>
                <a:cubicBezTo>
                  <a:pt x="182" y="154"/>
                  <a:pt x="182" y="154"/>
                  <a:pt x="182" y="154"/>
                </a:cubicBezTo>
                <a:cubicBezTo>
                  <a:pt x="184" y="183"/>
                  <a:pt x="184" y="183"/>
                  <a:pt x="184" y="183"/>
                </a:cubicBezTo>
                <a:lnTo>
                  <a:pt x="152" y="151"/>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1463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DF88-7D51-4ED1-8525-067375834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366217-982E-41F4-9BF3-8EBA01EBB5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1A05D6-3F91-46EF-AB31-4D5F957FB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C1CBD9-5409-43E6-ACF6-FA32D4C130A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13D41D-A3A1-41B1-959D-1AD5E4816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3363C8-C90F-4B29-8B4C-8057434F6491}"/>
              </a:ext>
            </a:extLst>
          </p:cNvPr>
          <p:cNvSpPr>
            <a:spLocks noGrp="1"/>
          </p:cNvSpPr>
          <p:nvPr>
            <p:ph type="sldNum" sz="quarter" idx="12"/>
          </p:nvPr>
        </p:nvSpPr>
        <p:spPr/>
        <p:txBody>
          <a:bodyPr/>
          <a:lstStyle/>
          <a:p>
            <a:fld id="{E8966962-541E-404F-828C-14181D5CE596}" type="slidenum">
              <a:rPr lang="en-US" smtClean="0"/>
              <a:t>‹#›</a:t>
            </a:fld>
            <a:endParaRPr lang="en-US"/>
          </a:p>
        </p:txBody>
      </p:sp>
      <p:sp>
        <p:nvSpPr>
          <p:cNvPr id="14" name="Freeform 31">
            <a:extLst>
              <a:ext uri="{FF2B5EF4-FFF2-40B4-BE49-F238E27FC236}">
                <a16:creationId xmlns:a16="http://schemas.microsoft.com/office/drawing/2014/main" id="{02ACFF80-DA95-416F-B1A2-74855A2AFC76}"/>
              </a:ext>
            </a:extLst>
          </p:cNvPr>
          <p:cNvSpPr>
            <a:spLocks noEditPoints="1"/>
          </p:cNvSpPr>
          <p:nvPr/>
        </p:nvSpPr>
        <p:spPr bwMode="auto">
          <a:xfrm rot="900000">
            <a:off x="11261499" y="474966"/>
            <a:ext cx="317910" cy="313715"/>
          </a:xfrm>
          <a:custGeom>
            <a:avLst/>
            <a:gdLst>
              <a:gd name="T0" fmla="*/ 196 w 208"/>
              <a:gd name="T1" fmla="*/ 174 h 205"/>
              <a:gd name="T2" fmla="*/ 196 w 208"/>
              <a:gd name="T3" fmla="*/ 61 h 205"/>
              <a:gd name="T4" fmla="*/ 197 w 208"/>
              <a:gd name="T5" fmla="*/ 57 h 205"/>
              <a:gd name="T6" fmla="*/ 192 w 208"/>
              <a:gd name="T7" fmla="*/ 50 h 205"/>
              <a:gd name="T8" fmla="*/ 108 w 208"/>
              <a:gd name="T9" fmla="*/ 3 h 205"/>
              <a:gd name="T10" fmla="*/ 90 w 208"/>
              <a:gd name="T11" fmla="*/ 3 h 205"/>
              <a:gd name="T12" fmla="*/ 5 w 208"/>
              <a:gd name="T13" fmla="*/ 50 h 205"/>
              <a:gd name="T14" fmla="*/ 0 w 208"/>
              <a:gd name="T15" fmla="*/ 57 h 205"/>
              <a:gd name="T16" fmla="*/ 5 w 208"/>
              <a:gd name="T17" fmla="*/ 65 h 205"/>
              <a:gd name="T18" fmla="*/ 33 w 208"/>
              <a:gd name="T19" fmla="*/ 80 h 205"/>
              <a:gd name="T20" fmla="*/ 33 w 208"/>
              <a:gd name="T21" fmla="*/ 121 h 205"/>
              <a:gd name="T22" fmla="*/ 77 w 208"/>
              <a:gd name="T23" fmla="*/ 165 h 205"/>
              <a:gd name="T24" fmla="*/ 125 w 208"/>
              <a:gd name="T25" fmla="*/ 165 h 205"/>
              <a:gd name="T26" fmla="*/ 168 w 208"/>
              <a:gd name="T27" fmla="*/ 121 h 205"/>
              <a:gd name="T28" fmla="*/ 168 w 208"/>
              <a:gd name="T29" fmla="*/ 78 h 205"/>
              <a:gd name="T30" fmla="*/ 188 w 208"/>
              <a:gd name="T31" fmla="*/ 67 h 205"/>
              <a:gd name="T32" fmla="*/ 188 w 208"/>
              <a:gd name="T33" fmla="*/ 174 h 205"/>
              <a:gd name="T34" fmla="*/ 176 w 208"/>
              <a:gd name="T35" fmla="*/ 189 h 205"/>
              <a:gd name="T36" fmla="*/ 192 w 208"/>
              <a:gd name="T37" fmla="*/ 205 h 205"/>
              <a:gd name="T38" fmla="*/ 208 w 208"/>
              <a:gd name="T39" fmla="*/ 189 h 205"/>
              <a:gd name="T40" fmla="*/ 196 w 208"/>
              <a:gd name="T41" fmla="*/ 174 h 205"/>
              <a:gd name="T42" fmla="*/ 160 w 208"/>
              <a:gd name="T43" fmla="*/ 121 h 205"/>
              <a:gd name="T44" fmla="*/ 125 w 208"/>
              <a:gd name="T45" fmla="*/ 157 h 205"/>
              <a:gd name="T46" fmla="*/ 77 w 208"/>
              <a:gd name="T47" fmla="*/ 157 h 205"/>
              <a:gd name="T48" fmla="*/ 41 w 208"/>
              <a:gd name="T49" fmla="*/ 121 h 205"/>
              <a:gd name="T50" fmla="*/ 41 w 208"/>
              <a:gd name="T51" fmla="*/ 85 h 205"/>
              <a:gd name="T52" fmla="*/ 90 w 208"/>
              <a:gd name="T53" fmla="*/ 112 h 205"/>
              <a:gd name="T54" fmla="*/ 99 w 208"/>
              <a:gd name="T55" fmla="*/ 114 h 205"/>
              <a:gd name="T56" fmla="*/ 108 w 208"/>
              <a:gd name="T57" fmla="*/ 112 h 205"/>
              <a:gd name="T58" fmla="*/ 160 w 208"/>
              <a:gd name="T59" fmla="*/ 82 h 205"/>
              <a:gd name="T60" fmla="*/ 160 w 208"/>
              <a:gd name="T61" fmla="*/ 121 h 205"/>
              <a:gd name="T62" fmla="*/ 104 w 208"/>
              <a:gd name="T63" fmla="*/ 105 h 205"/>
              <a:gd name="T64" fmla="*/ 94 w 208"/>
              <a:gd name="T65" fmla="*/ 105 h 205"/>
              <a:gd name="T66" fmla="*/ 9 w 208"/>
              <a:gd name="T67" fmla="*/ 58 h 205"/>
              <a:gd name="T68" fmla="*/ 8 w 208"/>
              <a:gd name="T69" fmla="*/ 57 h 205"/>
              <a:gd name="T70" fmla="*/ 9 w 208"/>
              <a:gd name="T71" fmla="*/ 57 h 205"/>
              <a:gd name="T72" fmla="*/ 94 w 208"/>
              <a:gd name="T73" fmla="*/ 10 h 205"/>
              <a:gd name="T74" fmla="*/ 104 w 208"/>
              <a:gd name="T75" fmla="*/ 10 h 205"/>
              <a:gd name="T76" fmla="*/ 189 w 208"/>
              <a:gd name="T77" fmla="*/ 57 h 205"/>
              <a:gd name="T78" fmla="*/ 189 w 208"/>
              <a:gd name="T79" fmla="*/ 57 h 205"/>
              <a:gd name="T80" fmla="*/ 188 w 208"/>
              <a:gd name="T81" fmla="*/ 57 h 205"/>
              <a:gd name="T82" fmla="*/ 188 w 208"/>
              <a:gd name="T83" fmla="*/ 58 h 205"/>
              <a:gd name="T84" fmla="*/ 104 w 208"/>
              <a:gd name="T85" fmla="*/ 105 h 205"/>
              <a:gd name="T86" fmla="*/ 192 w 208"/>
              <a:gd name="T87" fmla="*/ 197 h 205"/>
              <a:gd name="T88" fmla="*/ 184 w 208"/>
              <a:gd name="T89" fmla="*/ 189 h 205"/>
              <a:gd name="T90" fmla="*/ 192 w 208"/>
              <a:gd name="T91" fmla="*/ 181 h 205"/>
              <a:gd name="T92" fmla="*/ 200 w 208"/>
              <a:gd name="T93" fmla="*/ 189 h 205"/>
              <a:gd name="T94" fmla="*/ 192 w 208"/>
              <a:gd name="T95" fmla="*/ 19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05">
                <a:moveTo>
                  <a:pt x="196" y="174"/>
                </a:moveTo>
                <a:cubicBezTo>
                  <a:pt x="196" y="61"/>
                  <a:pt x="196" y="61"/>
                  <a:pt x="196" y="61"/>
                </a:cubicBezTo>
                <a:cubicBezTo>
                  <a:pt x="197" y="60"/>
                  <a:pt x="197" y="59"/>
                  <a:pt x="197" y="57"/>
                </a:cubicBezTo>
                <a:cubicBezTo>
                  <a:pt x="197" y="54"/>
                  <a:pt x="196" y="52"/>
                  <a:pt x="192" y="50"/>
                </a:cubicBezTo>
                <a:cubicBezTo>
                  <a:pt x="108" y="3"/>
                  <a:pt x="108" y="3"/>
                  <a:pt x="108" y="3"/>
                </a:cubicBezTo>
                <a:cubicBezTo>
                  <a:pt x="103" y="0"/>
                  <a:pt x="95" y="0"/>
                  <a:pt x="90" y="3"/>
                </a:cubicBezTo>
                <a:cubicBezTo>
                  <a:pt x="5" y="50"/>
                  <a:pt x="5" y="50"/>
                  <a:pt x="5" y="50"/>
                </a:cubicBezTo>
                <a:cubicBezTo>
                  <a:pt x="2" y="52"/>
                  <a:pt x="0" y="54"/>
                  <a:pt x="0" y="57"/>
                </a:cubicBezTo>
                <a:cubicBezTo>
                  <a:pt x="0" y="60"/>
                  <a:pt x="2" y="63"/>
                  <a:pt x="5" y="65"/>
                </a:cubicBezTo>
                <a:cubicBezTo>
                  <a:pt x="33" y="80"/>
                  <a:pt x="33" y="80"/>
                  <a:pt x="33" y="80"/>
                </a:cubicBezTo>
                <a:cubicBezTo>
                  <a:pt x="33" y="121"/>
                  <a:pt x="33" y="121"/>
                  <a:pt x="33" y="121"/>
                </a:cubicBezTo>
                <a:cubicBezTo>
                  <a:pt x="33" y="145"/>
                  <a:pt x="53" y="165"/>
                  <a:pt x="77" y="165"/>
                </a:cubicBezTo>
                <a:cubicBezTo>
                  <a:pt x="125" y="165"/>
                  <a:pt x="125" y="165"/>
                  <a:pt x="125" y="165"/>
                </a:cubicBezTo>
                <a:cubicBezTo>
                  <a:pt x="149" y="165"/>
                  <a:pt x="168" y="145"/>
                  <a:pt x="168" y="121"/>
                </a:cubicBezTo>
                <a:cubicBezTo>
                  <a:pt x="168" y="78"/>
                  <a:pt x="168" y="78"/>
                  <a:pt x="168" y="78"/>
                </a:cubicBezTo>
                <a:cubicBezTo>
                  <a:pt x="188" y="67"/>
                  <a:pt x="188" y="67"/>
                  <a:pt x="188" y="67"/>
                </a:cubicBezTo>
                <a:cubicBezTo>
                  <a:pt x="188" y="174"/>
                  <a:pt x="188" y="174"/>
                  <a:pt x="188" y="174"/>
                </a:cubicBezTo>
                <a:cubicBezTo>
                  <a:pt x="181" y="175"/>
                  <a:pt x="176" y="182"/>
                  <a:pt x="176" y="189"/>
                </a:cubicBezTo>
                <a:cubicBezTo>
                  <a:pt x="176" y="198"/>
                  <a:pt x="183" y="205"/>
                  <a:pt x="192" y="205"/>
                </a:cubicBezTo>
                <a:cubicBezTo>
                  <a:pt x="201" y="205"/>
                  <a:pt x="208" y="198"/>
                  <a:pt x="208" y="189"/>
                </a:cubicBezTo>
                <a:cubicBezTo>
                  <a:pt x="208" y="182"/>
                  <a:pt x="203" y="175"/>
                  <a:pt x="196" y="174"/>
                </a:cubicBezTo>
                <a:close/>
                <a:moveTo>
                  <a:pt x="160" y="121"/>
                </a:moveTo>
                <a:cubicBezTo>
                  <a:pt x="160" y="141"/>
                  <a:pt x="144" y="157"/>
                  <a:pt x="125" y="157"/>
                </a:cubicBezTo>
                <a:cubicBezTo>
                  <a:pt x="77" y="157"/>
                  <a:pt x="77" y="157"/>
                  <a:pt x="77" y="157"/>
                </a:cubicBezTo>
                <a:cubicBezTo>
                  <a:pt x="57" y="157"/>
                  <a:pt x="41" y="141"/>
                  <a:pt x="41" y="121"/>
                </a:cubicBezTo>
                <a:cubicBezTo>
                  <a:pt x="41" y="85"/>
                  <a:pt x="41" y="85"/>
                  <a:pt x="41" y="85"/>
                </a:cubicBezTo>
                <a:cubicBezTo>
                  <a:pt x="90" y="112"/>
                  <a:pt x="90" y="112"/>
                  <a:pt x="90" y="112"/>
                </a:cubicBezTo>
                <a:cubicBezTo>
                  <a:pt x="92" y="113"/>
                  <a:pt x="95" y="114"/>
                  <a:pt x="99" y="114"/>
                </a:cubicBezTo>
                <a:cubicBezTo>
                  <a:pt x="102" y="114"/>
                  <a:pt x="105" y="113"/>
                  <a:pt x="108" y="112"/>
                </a:cubicBezTo>
                <a:cubicBezTo>
                  <a:pt x="160" y="82"/>
                  <a:pt x="160" y="82"/>
                  <a:pt x="160" y="82"/>
                </a:cubicBezTo>
                <a:lnTo>
                  <a:pt x="160" y="121"/>
                </a:lnTo>
                <a:close/>
                <a:moveTo>
                  <a:pt x="104" y="105"/>
                </a:moveTo>
                <a:cubicBezTo>
                  <a:pt x="101" y="106"/>
                  <a:pt x="96" y="106"/>
                  <a:pt x="94" y="105"/>
                </a:cubicBezTo>
                <a:cubicBezTo>
                  <a:pt x="9" y="58"/>
                  <a:pt x="9" y="58"/>
                  <a:pt x="9" y="58"/>
                </a:cubicBezTo>
                <a:cubicBezTo>
                  <a:pt x="9" y="58"/>
                  <a:pt x="8" y="57"/>
                  <a:pt x="8" y="57"/>
                </a:cubicBezTo>
                <a:cubicBezTo>
                  <a:pt x="8" y="57"/>
                  <a:pt x="9" y="57"/>
                  <a:pt x="9" y="57"/>
                </a:cubicBezTo>
                <a:cubicBezTo>
                  <a:pt x="94" y="10"/>
                  <a:pt x="94" y="10"/>
                  <a:pt x="94" y="10"/>
                </a:cubicBezTo>
                <a:cubicBezTo>
                  <a:pt x="96" y="9"/>
                  <a:pt x="101" y="9"/>
                  <a:pt x="104" y="10"/>
                </a:cubicBezTo>
                <a:cubicBezTo>
                  <a:pt x="189" y="57"/>
                  <a:pt x="189" y="57"/>
                  <a:pt x="189" y="57"/>
                </a:cubicBezTo>
                <a:cubicBezTo>
                  <a:pt x="189" y="57"/>
                  <a:pt x="189" y="57"/>
                  <a:pt x="189" y="57"/>
                </a:cubicBezTo>
                <a:cubicBezTo>
                  <a:pt x="188" y="57"/>
                  <a:pt x="188" y="57"/>
                  <a:pt x="188" y="57"/>
                </a:cubicBezTo>
                <a:cubicBezTo>
                  <a:pt x="188" y="58"/>
                  <a:pt x="188" y="58"/>
                  <a:pt x="188" y="58"/>
                </a:cubicBezTo>
                <a:lnTo>
                  <a:pt x="104" y="105"/>
                </a:lnTo>
                <a:close/>
                <a:moveTo>
                  <a:pt x="192" y="197"/>
                </a:moveTo>
                <a:cubicBezTo>
                  <a:pt x="188" y="197"/>
                  <a:pt x="184" y="193"/>
                  <a:pt x="184" y="189"/>
                </a:cubicBezTo>
                <a:cubicBezTo>
                  <a:pt x="184" y="185"/>
                  <a:pt x="188" y="181"/>
                  <a:pt x="192" y="181"/>
                </a:cubicBezTo>
                <a:cubicBezTo>
                  <a:pt x="197" y="181"/>
                  <a:pt x="200" y="185"/>
                  <a:pt x="200" y="189"/>
                </a:cubicBezTo>
                <a:cubicBezTo>
                  <a:pt x="200" y="193"/>
                  <a:pt x="197" y="197"/>
                  <a:pt x="192" y="197"/>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2">
            <a:extLst>
              <a:ext uri="{FF2B5EF4-FFF2-40B4-BE49-F238E27FC236}">
                <a16:creationId xmlns:a16="http://schemas.microsoft.com/office/drawing/2014/main" id="{0978BC51-0283-4712-A740-D62244D934C4}"/>
              </a:ext>
            </a:extLst>
          </p:cNvPr>
          <p:cNvSpPr>
            <a:spLocks noEditPoints="1"/>
          </p:cNvSpPr>
          <p:nvPr/>
        </p:nvSpPr>
        <p:spPr bwMode="auto">
          <a:xfrm rot="19887004">
            <a:off x="11788801" y="727169"/>
            <a:ext cx="266152" cy="266152"/>
          </a:xfrm>
          <a:custGeom>
            <a:avLst/>
            <a:gdLst>
              <a:gd name="T0" fmla="*/ 108 w 216"/>
              <a:gd name="T1" fmla="*/ 0 h 216"/>
              <a:gd name="T2" fmla="*/ 32 w 216"/>
              <a:gd name="T3" fmla="*/ 76 h 216"/>
              <a:gd name="T4" fmla="*/ 58 w 216"/>
              <a:gd name="T5" fmla="*/ 130 h 216"/>
              <a:gd name="T6" fmla="*/ 68 w 216"/>
              <a:gd name="T7" fmla="*/ 153 h 216"/>
              <a:gd name="T8" fmla="*/ 88 w 216"/>
              <a:gd name="T9" fmla="*/ 172 h 216"/>
              <a:gd name="T10" fmla="*/ 128 w 216"/>
              <a:gd name="T11" fmla="*/ 172 h 216"/>
              <a:gd name="T12" fmla="*/ 148 w 216"/>
              <a:gd name="T13" fmla="*/ 153 h 216"/>
              <a:gd name="T14" fmla="*/ 158 w 216"/>
              <a:gd name="T15" fmla="*/ 130 h 216"/>
              <a:gd name="T16" fmla="*/ 184 w 216"/>
              <a:gd name="T17" fmla="*/ 76 h 216"/>
              <a:gd name="T18" fmla="*/ 108 w 216"/>
              <a:gd name="T19" fmla="*/ 0 h 216"/>
              <a:gd name="T20" fmla="*/ 153 w 216"/>
              <a:gd name="T21" fmla="*/ 124 h 216"/>
              <a:gd name="T22" fmla="*/ 140 w 216"/>
              <a:gd name="T23" fmla="*/ 153 h 216"/>
              <a:gd name="T24" fmla="*/ 128 w 216"/>
              <a:gd name="T25" fmla="*/ 164 h 216"/>
              <a:gd name="T26" fmla="*/ 88 w 216"/>
              <a:gd name="T27" fmla="*/ 164 h 216"/>
              <a:gd name="T28" fmla="*/ 76 w 216"/>
              <a:gd name="T29" fmla="*/ 153 h 216"/>
              <a:gd name="T30" fmla="*/ 63 w 216"/>
              <a:gd name="T31" fmla="*/ 124 h 216"/>
              <a:gd name="T32" fmla="*/ 40 w 216"/>
              <a:gd name="T33" fmla="*/ 76 h 216"/>
              <a:gd name="T34" fmla="*/ 108 w 216"/>
              <a:gd name="T35" fmla="*/ 8 h 216"/>
              <a:gd name="T36" fmla="*/ 176 w 216"/>
              <a:gd name="T37" fmla="*/ 76 h 216"/>
              <a:gd name="T38" fmla="*/ 153 w 216"/>
              <a:gd name="T39" fmla="*/ 124 h 216"/>
              <a:gd name="T40" fmla="*/ 68 w 216"/>
              <a:gd name="T41" fmla="*/ 204 h 216"/>
              <a:gd name="T42" fmla="*/ 148 w 216"/>
              <a:gd name="T43" fmla="*/ 204 h 216"/>
              <a:gd name="T44" fmla="*/ 148 w 216"/>
              <a:gd name="T45" fmla="*/ 176 h 216"/>
              <a:gd name="T46" fmla="*/ 68 w 216"/>
              <a:gd name="T47" fmla="*/ 176 h 216"/>
              <a:gd name="T48" fmla="*/ 68 w 216"/>
              <a:gd name="T49" fmla="*/ 204 h 216"/>
              <a:gd name="T50" fmla="*/ 76 w 216"/>
              <a:gd name="T51" fmla="*/ 184 h 216"/>
              <a:gd name="T52" fmla="*/ 140 w 216"/>
              <a:gd name="T53" fmla="*/ 184 h 216"/>
              <a:gd name="T54" fmla="*/ 140 w 216"/>
              <a:gd name="T55" fmla="*/ 196 h 216"/>
              <a:gd name="T56" fmla="*/ 76 w 216"/>
              <a:gd name="T57" fmla="*/ 196 h 216"/>
              <a:gd name="T58" fmla="*/ 76 w 216"/>
              <a:gd name="T59" fmla="*/ 184 h 216"/>
              <a:gd name="T60" fmla="*/ 76 w 216"/>
              <a:gd name="T61" fmla="*/ 216 h 216"/>
              <a:gd name="T62" fmla="*/ 140 w 216"/>
              <a:gd name="T63" fmla="*/ 216 h 216"/>
              <a:gd name="T64" fmla="*/ 140 w 216"/>
              <a:gd name="T65" fmla="*/ 208 h 216"/>
              <a:gd name="T66" fmla="*/ 76 w 216"/>
              <a:gd name="T67" fmla="*/ 208 h 216"/>
              <a:gd name="T68" fmla="*/ 76 w 216"/>
              <a:gd name="T69" fmla="*/ 216 h 216"/>
              <a:gd name="T70" fmla="*/ 0 w 216"/>
              <a:gd name="T71" fmla="*/ 72 h 216"/>
              <a:gd name="T72" fmla="*/ 20 w 216"/>
              <a:gd name="T73" fmla="*/ 72 h 216"/>
              <a:gd name="T74" fmla="*/ 20 w 216"/>
              <a:gd name="T75" fmla="*/ 64 h 216"/>
              <a:gd name="T76" fmla="*/ 0 w 216"/>
              <a:gd name="T77" fmla="*/ 64 h 216"/>
              <a:gd name="T78" fmla="*/ 0 w 216"/>
              <a:gd name="T79" fmla="*/ 72 h 216"/>
              <a:gd name="T80" fmla="*/ 174 w 216"/>
              <a:gd name="T81" fmla="*/ 14 h 216"/>
              <a:gd name="T82" fmla="*/ 179 w 216"/>
              <a:gd name="T83" fmla="*/ 20 h 216"/>
              <a:gd name="T84" fmla="*/ 194 w 216"/>
              <a:gd name="T85" fmla="*/ 6 h 216"/>
              <a:gd name="T86" fmla="*/ 189 w 216"/>
              <a:gd name="T87" fmla="*/ 0 h 216"/>
              <a:gd name="T88" fmla="*/ 174 w 216"/>
              <a:gd name="T89" fmla="*/ 14 h 216"/>
              <a:gd name="T90" fmla="*/ 42 w 216"/>
              <a:gd name="T91" fmla="*/ 14 h 216"/>
              <a:gd name="T92" fmla="*/ 27 w 216"/>
              <a:gd name="T93" fmla="*/ 0 h 216"/>
              <a:gd name="T94" fmla="*/ 22 w 216"/>
              <a:gd name="T95" fmla="*/ 6 h 216"/>
              <a:gd name="T96" fmla="*/ 37 w 216"/>
              <a:gd name="T97" fmla="*/ 20 h 216"/>
              <a:gd name="T98" fmla="*/ 42 w 216"/>
              <a:gd name="T99" fmla="*/ 14 h 216"/>
              <a:gd name="T100" fmla="*/ 196 w 216"/>
              <a:gd name="T101" fmla="*/ 64 h 216"/>
              <a:gd name="T102" fmla="*/ 196 w 216"/>
              <a:gd name="T103" fmla="*/ 72 h 216"/>
              <a:gd name="T104" fmla="*/ 216 w 216"/>
              <a:gd name="T105" fmla="*/ 72 h 216"/>
              <a:gd name="T106" fmla="*/ 216 w 216"/>
              <a:gd name="T107" fmla="*/ 64 h 216"/>
              <a:gd name="T108" fmla="*/ 196 w 216"/>
              <a:gd name="T109" fmla="*/ 64 h 216"/>
              <a:gd name="T110" fmla="*/ 52 w 216"/>
              <a:gd name="T111" fmla="*/ 72 h 216"/>
              <a:gd name="T112" fmla="*/ 60 w 216"/>
              <a:gd name="T113" fmla="*/ 72 h 216"/>
              <a:gd name="T114" fmla="*/ 100 w 216"/>
              <a:gd name="T115" fmla="*/ 32 h 216"/>
              <a:gd name="T116" fmla="*/ 100 w 216"/>
              <a:gd name="T117" fmla="*/ 24 h 216"/>
              <a:gd name="T118" fmla="*/ 52 w 216"/>
              <a:gd name="T119" fmla="*/ 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6">
                <a:moveTo>
                  <a:pt x="108" y="0"/>
                </a:moveTo>
                <a:cubicBezTo>
                  <a:pt x="66" y="0"/>
                  <a:pt x="32" y="34"/>
                  <a:pt x="32" y="76"/>
                </a:cubicBezTo>
                <a:cubicBezTo>
                  <a:pt x="32" y="104"/>
                  <a:pt x="57" y="129"/>
                  <a:pt x="58" y="130"/>
                </a:cubicBezTo>
                <a:cubicBezTo>
                  <a:pt x="63" y="135"/>
                  <a:pt x="68" y="146"/>
                  <a:pt x="68" y="153"/>
                </a:cubicBezTo>
                <a:cubicBezTo>
                  <a:pt x="68" y="164"/>
                  <a:pt x="77" y="172"/>
                  <a:pt x="88" y="172"/>
                </a:cubicBezTo>
                <a:cubicBezTo>
                  <a:pt x="128" y="172"/>
                  <a:pt x="128" y="172"/>
                  <a:pt x="128" y="172"/>
                </a:cubicBezTo>
                <a:cubicBezTo>
                  <a:pt x="139" y="172"/>
                  <a:pt x="148" y="164"/>
                  <a:pt x="148" y="153"/>
                </a:cubicBezTo>
                <a:cubicBezTo>
                  <a:pt x="148" y="146"/>
                  <a:pt x="153" y="135"/>
                  <a:pt x="158" y="130"/>
                </a:cubicBezTo>
                <a:cubicBezTo>
                  <a:pt x="159" y="129"/>
                  <a:pt x="184" y="104"/>
                  <a:pt x="184" y="76"/>
                </a:cubicBezTo>
                <a:cubicBezTo>
                  <a:pt x="184" y="34"/>
                  <a:pt x="150" y="0"/>
                  <a:pt x="108" y="0"/>
                </a:cubicBezTo>
                <a:close/>
                <a:moveTo>
                  <a:pt x="153" y="124"/>
                </a:moveTo>
                <a:cubicBezTo>
                  <a:pt x="146" y="131"/>
                  <a:pt x="140" y="144"/>
                  <a:pt x="140" y="153"/>
                </a:cubicBezTo>
                <a:cubicBezTo>
                  <a:pt x="140" y="159"/>
                  <a:pt x="135" y="164"/>
                  <a:pt x="128" y="164"/>
                </a:cubicBezTo>
                <a:cubicBezTo>
                  <a:pt x="88" y="164"/>
                  <a:pt x="88" y="164"/>
                  <a:pt x="88" y="164"/>
                </a:cubicBezTo>
                <a:cubicBezTo>
                  <a:pt x="81" y="164"/>
                  <a:pt x="76" y="159"/>
                  <a:pt x="76" y="153"/>
                </a:cubicBezTo>
                <a:cubicBezTo>
                  <a:pt x="76" y="144"/>
                  <a:pt x="71" y="131"/>
                  <a:pt x="63" y="124"/>
                </a:cubicBezTo>
                <a:cubicBezTo>
                  <a:pt x="63" y="124"/>
                  <a:pt x="40" y="101"/>
                  <a:pt x="40" y="76"/>
                </a:cubicBezTo>
                <a:cubicBezTo>
                  <a:pt x="40" y="39"/>
                  <a:pt x="71" y="8"/>
                  <a:pt x="108" y="8"/>
                </a:cubicBezTo>
                <a:cubicBezTo>
                  <a:pt x="146" y="8"/>
                  <a:pt x="176" y="39"/>
                  <a:pt x="176" y="76"/>
                </a:cubicBezTo>
                <a:cubicBezTo>
                  <a:pt x="176" y="101"/>
                  <a:pt x="153" y="124"/>
                  <a:pt x="153" y="124"/>
                </a:cubicBezTo>
                <a:close/>
                <a:moveTo>
                  <a:pt x="68" y="204"/>
                </a:moveTo>
                <a:cubicBezTo>
                  <a:pt x="148" y="204"/>
                  <a:pt x="148" y="204"/>
                  <a:pt x="148" y="204"/>
                </a:cubicBezTo>
                <a:cubicBezTo>
                  <a:pt x="148" y="176"/>
                  <a:pt x="148" y="176"/>
                  <a:pt x="148" y="176"/>
                </a:cubicBezTo>
                <a:cubicBezTo>
                  <a:pt x="68" y="176"/>
                  <a:pt x="68" y="176"/>
                  <a:pt x="68" y="176"/>
                </a:cubicBezTo>
                <a:lnTo>
                  <a:pt x="68" y="204"/>
                </a:lnTo>
                <a:close/>
                <a:moveTo>
                  <a:pt x="76" y="184"/>
                </a:moveTo>
                <a:cubicBezTo>
                  <a:pt x="140" y="184"/>
                  <a:pt x="140" y="184"/>
                  <a:pt x="140" y="184"/>
                </a:cubicBezTo>
                <a:cubicBezTo>
                  <a:pt x="140" y="196"/>
                  <a:pt x="140" y="196"/>
                  <a:pt x="140" y="196"/>
                </a:cubicBezTo>
                <a:cubicBezTo>
                  <a:pt x="76" y="196"/>
                  <a:pt x="76" y="196"/>
                  <a:pt x="76" y="196"/>
                </a:cubicBezTo>
                <a:lnTo>
                  <a:pt x="76" y="184"/>
                </a:lnTo>
                <a:close/>
                <a:moveTo>
                  <a:pt x="76" y="216"/>
                </a:moveTo>
                <a:cubicBezTo>
                  <a:pt x="140" y="216"/>
                  <a:pt x="140" y="216"/>
                  <a:pt x="140" y="216"/>
                </a:cubicBezTo>
                <a:cubicBezTo>
                  <a:pt x="140" y="208"/>
                  <a:pt x="140" y="208"/>
                  <a:pt x="140" y="208"/>
                </a:cubicBezTo>
                <a:cubicBezTo>
                  <a:pt x="76" y="208"/>
                  <a:pt x="76" y="208"/>
                  <a:pt x="76" y="208"/>
                </a:cubicBezTo>
                <a:lnTo>
                  <a:pt x="76" y="216"/>
                </a:lnTo>
                <a:close/>
                <a:moveTo>
                  <a:pt x="0" y="72"/>
                </a:moveTo>
                <a:cubicBezTo>
                  <a:pt x="20" y="72"/>
                  <a:pt x="20" y="72"/>
                  <a:pt x="20" y="72"/>
                </a:cubicBezTo>
                <a:cubicBezTo>
                  <a:pt x="20" y="64"/>
                  <a:pt x="20" y="64"/>
                  <a:pt x="20" y="64"/>
                </a:cubicBezTo>
                <a:cubicBezTo>
                  <a:pt x="0" y="64"/>
                  <a:pt x="0" y="64"/>
                  <a:pt x="0" y="64"/>
                </a:cubicBezTo>
                <a:lnTo>
                  <a:pt x="0" y="72"/>
                </a:lnTo>
                <a:close/>
                <a:moveTo>
                  <a:pt x="174" y="14"/>
                </a:moveTo>
                <a:cubicBezTo>
                  <a:pt x="179" y="20"/>
                  <a:pt x="179" y="20"/>
                  <a:pt x="179" y="20"/>
                </a:cubicBezTo>
                <a:cubicBezTo>
                  <a:pt x="194" y="6"/>
                  <a:pt x="194" y="6"/>
                  <a:pt x="194" y="6"/>
                </a:cubicBezTo>
                <a:cubicBezTo>
                  <a:pt x="189" y="0"/>
                  <a:pt x="189" y="0"/>
                  <a:pt x="189" y="0"/>
                </a:cubicBezTo>
                <a:lnTo>
                  <a:pt x="174" y="14"/>
                </a:lnTo>
                <a:close/>
                <a:moveTo>
                  <a:pt x="42" y="14"/>
                </a:moveTo>
                <a:cubicBezTo>
                  <a:pt x="27" y="0"/>
                  <a:pt x="27" y="0"/>
                  <a:pt x="27" y="0"/>
                </a:cubicBezTo>
                <a:cubicBezTo>
                  <a:pt x="22" y="6"/>
                  <a:pt x="22" y="6"/>
                  <a:pt x="22" y="6"/>
                </a:cubicBezTo>
                <a:cubicBezTo>
                  <a:pt x="37" y="20"/>
                  <a:pt x="37" y="20"/>
                  <a:pt x="37" y="20"/>
                </a:cubicBezTo>
                <a:lnTo>
                  <a:pt x="42" y="14"/>
                </a:lnTo>
                <a:close/>
                <a:moveTo>
                  <a:pt x="196" y="64"/>
                </a:moveTo>
                <a:cubicBezTo>
                  <a:pt x="196" y="72"/>
                  <a:pt x="196" y="72"/>
                  <a:pt x="196" y="72"/>
                </a:cubicBezTo>
                <a:cubicBezTo>
                  <a:pt x="216" y="72"/>
                  <a:pt x="216" y="72"/>
                  <a:pt x="216" y="72"/>
                </a:cubicBezTo>
                <a:cubicBezTo>
                  <a:pt x="216" y="64"/>
                  <a:pt x="216" y="64"/>
                  <a:pt x="216" y="64"/>
                </a:cubicBezTo>
                <a:lnTo>
                  <a:pt x="196" y="64"/>
                </a:lnTo>
                <a:close/>
                <a:moveTo>
                  <a:pt x="52" y="72"/>
                </a:moveTo>
                <a:cubicBezTo>
                  <a:pt x="60" y="72"/>
                  <a:pt x="60" y="72"/>
                  <a:pt x="60" y="72"/>
                </a:cubicBezTo>
                <a:cubicBezTo>
                  <a:pt x="60" y="50"/>
                  <a:pt x="78" y="32"/>
                  <a:pt x="100" y="32"/>
                </a:cubicBezTo>
                <a:cubicBezTo>
                  <a:pt x="100" y="24"/>
                  <a:pt x="100" y="24"/>
                  <a:pt x="100" y="24"/>
                </a:cubicBezTo>
                <a:cubicBezTo>
                  <a:pt x="74" y="24"/>
                  <a:pt x="52" y="46"/>
                  <a:pt x="52" y="72"/>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2">
            <a:extLst>
              <a:ext uri="{FF2B5EF4-FFF2-40B4-BE49-F238E27FC236}">
                <a16:creationId xmlns:a16="http://schemas.microsoft.com/office/drawing/2014/main" id="{760A72C2-CA47-4971-8A56-F5AF7461DF00}"/>
              </a:ext>
            </a:extLst>
          </p:cNvPr>
          <p:cNvSpPr>
            <a:spLocks noEditPoints="1"/>
          </p:cNvSpPr>
          <p:nvPr/>
        </p:nvSpPr>
        <p:spPr bwMode="auto">
          <a:xfrm rot="20700000">
            <a:off x="11552798" y="157898"/>
            <a:ext cx="454101" cy="244705"/>
          </a:xfrm>
          <a:custGeom>
            <a:avLst/>
            <a:gdLst>
              <a:gd name="T0" fmla="*/ 222 w 224"/>
              <a:gd name="T1" fmla="*/ 8 h 144"/>
              <a:gd name="T2" fmla="*/ 222 w 224"/>
              <a:gd name="T3" fmla="*/ 0 h 144"/>
              <a:gd name="T4" fmla="*/ 118 w 224"/>
              <a:gd name="T5" fmla="*/ 0 h 144"/>
              <a:gd name="T6" fmla="*/ 68 w 224"/>
              <a:gd name="T7" fmla="*/ 126 h 144"/>
              <a:gd name="T8" fmla="*/ 23 w 224"/>
              <a:gd name="T9" fmla="*/ 52 h 144"/>
              <a:gd name="T10" fmla="*/ 0 w 224"/>
              <a:gd name="T11" fmla="*/ 52 h 144"/>
              <a:gd name="T12" fmla="*/ 0 w 224"/>
              <a:gd name="T13" fmla="*/ 60 h 144"/>
              <a:gd name="T14" fmla="*/ 18 w 224"/>
              <a:gd name="T15" fmla="*/ 60 h 144"/>
              <a:gd name="T16" fmla="*/ 69 w 224"/>
              <a:gd name="T17" fmla="*/ 144 h 144"/>
              <a:gd name="T18" fmla="*/ 124 w 224"/>
              <a:gd name="T19" fmla="*/ 8 h 144"/>
              <a:gd name="T20" fmla="*/ 222 w 224"/>
              <a:gd name="T21" fmla="*/ 8 h 144"/>
              <a:gd name="T22" fmla="*/ 183 w 224"/>
              <a:gd name="T23" fmla="*/ 65 h 144"/>
              <a:gd name="T24" fmla="*/ 150 w 224"/>
              <a:gd name="T25" fmla="*/ 97 h 144"/>
              <a:gd name="T26" fmla="*/ 117 w 224"/>
              <a:gd name="T27" fmla="*/ 65 h 144"/>
              <a:gd name="T28" fmla="*/ 112 w 224"/>
              <a:gd name="T29" fmla="*/ 70 h 144"/>
              <a:gd name="T30" fmla="*/ 144 w 224"/>
              <a:gd name="T31" fmla="*/ 103 h 144"/>
              <a:gd name="T32" fmla="*/ 112 w 224"/>
              <a:gd name="T33" fmla="*/ 135 h 144"/>
              <a:gd name="T34" fmla="*/ 117 w 224"/>
              <a:gd name="T35" fmla="*/ 140 h 144"/>
              <a:gd name="T36" fmla="*/ 150 w 224"/>
              <a:gd name="T37" fmla="*/ 108 h 144"/>
              <a:gd name="T38" fmla="*/ 183 w 224"/>
              <a:gd name="T39" fmla="*/ 140 h 144"/>
              <a:gd name="T40" fmla="*/ 189 w 224"/>
              <a:gd name="T41" fmla="*/ 135 h 144"/>
              <a:gd name="T42" fmla="*/ 156 w 224"/>
              <a:gd name="T43" fmla="*/ 103 h 144"/>
              <a:gd name="T44" fmla="*/ 189 w 224"/>
              <a:gd name="T45" fmla="*/ 70 h 144"/>
              <a:gd name="T46" fmla="*/ 183 w 224"/>
              <a:gd name="T47" fmla="*/ 65 h 144"/>
              <a:gd name="T48" fmla="*/ 211 w 224"/>
              <a:gd name="T49" fmla="*/ 57 h 144"/>
              <a:gd name="T50" fmla="*/ 219 w 224"/>
              <a:gd name="T51" fmla="*/ 50 h 144"/>
              <a:gd name="T52" fmla="*/ 224 w 224"/>
              <a:gd name="T53" fmla="*/ 39 h 144"/>
              <a:gd name="T54" fmla="*/ 220 w 224"/>
              <a:gd name="T55" fmla="*/ 31 h 144"/>
              <a:gd name="T56" fmla="*/ 212 w 224"/>
              <a:gd name="T57" fmla="*/ 29 h 144"/>
              <a:gd name="T58" fmla="*/ 204 w 224"/>
              <a:gd name="T59" fmla="*/ 30 h 144"/>
              <a:gd name="T60" fmla="*/ 200 w 224"/>
              <a:gd name="T61" fmla="*/ 33 h 144"/>
              <a:gd name="T62" fmla="*/ 204 w 224"/>
              <a:gd name="T63" fmla="*/ 38 h 144"/>
              <a:gd name="T64" fmla="*/ 211 w 224"/>
              <a:gd name="T65" fmla="*/ 35 h 144"/>
              <a:gd name="T66" fmla="*/ 217 w 224"/>
              <a:gd name="T67" fmla="*/ 38 h 144"/>
              <a:gd name="T68" fmla="*/ 217 w 224"/>
              <a:gd name="T69" fmla="*/ 42 h 144"/>
              <a:gd name="T70" fmla="*/ 209 w 224"/>
              <a:gd name="T71" fmla="*/ 51 h 144"/>
              <a:gd name="T72" fmla="*/ 200 w 224"/>
              <a:gd name="T73" fmla="*/ 57 h 144"/>
              <a:gd name="T74" fmla="*/ 200 w 224"/>
              <a:gd name="T75" fmla="*/ 64 h 144"/>
              <a:gd name="T76" fmla="*/ 224 w 224"/>
              <a:gd name="T77" fmla="*/ 64 h 144"/>
              <a:gd name="T78" fmla="*/ 224 w 224"/>
              <a:gd name="T79" fmla="*/ 57 h 144"/>
              <a:gd name="T80" fmla="*/ 211 w 224"/>
              <a:gd name="T81" fmla="*/ 5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144">
                <a:moveTo>
                  <a:pt x="222" y="8"/>
                </a:moveTo>
                <a:cubicBezTo>
                  <a:pt x="222" y="0"/>
                  <a:pt x="222" y="0"/>
                  <a:pt x="222" y="0"/>
                </a:cubicBezTo>
                <a:cubicBezTo>
                  <a:pt x="118" y="0"/>
                  <a:pt x="118" y="0"/>
                  <a:pt x="118" y="0"/>
                </a:cubicBezTo>
                <a:cubicBezTo>
                  <a:pt x="68" y="126"/>
                  <a:pt x="68" y="126"/>
                  <a:pt x="68" y="126"/>
                </a:cubicBezTo>
                <a:cubicBezTo>
                  <a:pt x="23" y="52"/>
                  <a:pt x="23" y="52"/>
                  <a:pt x="23" y="52"/>
                </a:cubicBezTo>
                <a:cubicBezTo>
                  <a:pt x="0" y="52"/>
                  <a:pt x="0" y="52"/>
                  <a:pt x="0" y="52"/>
                </a:cubicBezTo>
                <a:cubicBezTo>
                  <a:pt x="0" y="60"/>
                  <a:pt x="0" y="60"/>
                  <a:pt x="0" y="60"/>
                </a:cubicBezTo>
                <a:cubicBezTo>
                  <a:pt x="18" y="60"/>
                  <a:pt x="18" y="60"/>
                  <a:pt x="18" y="60"/>
                </a:cubicBezTo>
                <a:cubicBezTo>
                  <a:pt x="69" y="144"/>
                  <a:pt x="69" y="144"/>
                  <a:pt x="69" y="144"/>
                </a:cubicBezTo>
                <a:cubicBezTo>
                  <a:pt x="124" y="8"/>
                  <a:pt x="124" y="8"/>
                  <a:pt x="124" y="8"/>
                </a:cubicBezTo>
                <a:lnTo>
                  <a:pt x="222" y="8"/>
                </a:lnTo>
                <a:close/>
                <a:moveTo>
                  <a:pt x="183" y="65"/>
                </a:moveTo>
                <a:cubicBezTo>
                  <a:pt x="150" y="97"/>
                  <a:pt x="150" y="97"/>
                  <a:pt x="150" y="97"/>
                </a:cubicBezTo>
                <a:cubicBezTo>
                  <a:pt x="117" y="65"/>
                  <a:pt x="117" y="65"/>
                  <a:pt x="117" y="65"/>
                </a:cubicBezTo>
                <a:cubicBezTo>
                  <a:pt x="112" y="70"/>
                  <a:pt x="112" y="70"/>
                  <a:pt x="112" y="70"/>
                </a:cubicBezTo>
                <a:cubicBezTo>
                  <a:pt x="144" y="103"/>
                  <a:pt x="144" y="103"/>
                  <a:pt x="144" y="103"/>
                </a:cubicBezTo>
                <a:cubicBezTo>
                  <a:pt x="112" y="135"/>
                  <a:pt x="112" y="135"/>
                  <a:pt x="112" y="135"/>
                </a:cubicBezTo>
                <a:cubicBezTo>
                  <a:pt x="117" y="140"/>
                  <a:pt x="117" y="140"/>
                  <a:pt x="117" y="140"/>
                </a:cubicBezTo>
                <a:cubicBezTo>
                  <a:pt x="150" y="108"/>
                  <a:pt x="150" y="108"/>
                  <a:pt x="150" y="108"/>
                </a:cubicBezTo>
                <a:cubicBezTo>
                  <a:pt x="183" y="140"/>
                  <a:pt x="183" y="140"/>
                  <a:pt x="183" y="140"/>
                </a:cubicBezTo>
                <a:cubicBezTo>
                  <a:pt x="189" y="135"/>
                  <a:pt x="189" y="135"/>
                  <a:pt x="189" y="135"/>
                </a:cubicBezTo>
                <a:cubicBezTo>
                  <a:pt x="156" y="103"/>
                  <a:pt x="156" y="103"/>
                  <a:pt x="156" y="103"/>
                </a:cubicBezTo>
                <a:cubicBezTo>
                  <a:pt x="189" y="70"/>
                  <a:pt x="189" y="70"/>
                  <a:pt x="189" y="70"/>
                </a:cubicBezTo>
                <a:lnTo>
                  <a:pt x="183" y="65"/>
                </a:lnTo>
                <a:close/>
                <a:moveTo>
                  <a:pt x="211" y="57"/>
                </a:moveTo>
                <a:cubicBezTo>
                  <a:pt x="213" y="56"/>
                  <a:pt x="216" y="53"/>
                  <a:pt x="219" y="50"/>
                </a:cubicBezTo>
                <a:cubicBezTo>
                  <a:pt x="222" y="47"/>
                  <a:pt x="224" y="43"/>
                  <a:pt x="224" y="39"/>
                </a:cubicBezTo>
                <a:cubicBezTo>
                  <a:pt x="224" y="35"/>
                  <a:pt x="223" y="33"/>
                  <a:pt x="220" y="31"/>
                </a:cubicBezTo>
                <a:cubicBezTo>
                  <a:pt x="218" y="29"/>
                  <a:pt x="215" y="29"/>
                  <a:pt x="212" y="29"/>
                </a:cubicBezTo>
                <a:cubicBezTo>
                  <a:pt x="208" y="29"/>
                  <a:pt x="206" y="29"/>
                  <a:pt x="204" y="30"/>
                </a:cubicBezTo>
                <a:cubicBezTo>
                  <a:pt x="203" y="31"/>
                  <a:pt x="201" y="32"/>
                  <a:pt x="200" y="33"/>
                </a:cubicBezTo>
                <a:cubicBezTo>
                  <a:pt x="204" y="38"/>
                  <a:pt x="204" y="38"/>
                  <a:pt x="204" y="38"/>
                </a:cubicBezTo>
                <a:cubicBezTo>
                  <a:pt x="206" y="36"/>
                  <a:pt x="208" y="35"/>
                  <a:pt x="211" y="35"/>
                </a:cubicBezTo>
                <a:cubicBezTo>
                  <a:pt x="214" y="35"/>
                  <a:pt x="216" y="36"/>
                  <a:pt x="217" y="38"/>
                </a:cubicBezTo>
                <a:cubicBezTo>
                  <a:pt x="218" y="39"/>
                  <a:pt x="218" y="41"/>
                  <a:pt x="217" y="42"/>
                </a:cubicBezTo>
                <a:cubicBezTo>
                  <a:pt x="216" y="44"/>
                  <a:pt x="214" y="47"/>
                  <a:pt x="209" y="51"/>
                </a:cubicBezTo>
                <a:cubicBezTo>
                  <a:pt x="205" y="55"/>
                  <a:pt x="202" y="57"/>
                  <a:pt x="200" y="57"/>
                </a:cubicBezTo>
                <a:cubicBezTo>
                  <a:pt x="200" y="64"/>
                  <a:pt x="200" y="64"/>
                  <a:pt x="200" y="64"/>
                </a:cubicBezTo>
                <a:cubicBezTo>
                  <a:pt x="224" y="64"/>
                  <a:pt x="224" y="64"/>
                  <a:pt x="224" y="64"/>
                </a:cubicBezTo>
                <a:cubicBezTo>
                  <a:pt x="224" y="57"/>
                  <a:pt x="224" y="57"/>
                  <a:pt x="224" y="57"/>
                </a:cubicBezTo>
                <a:lnTo>
                  <a:pt x="211" y="57"/>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3946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EBEC-9F92-4010-8FFE-1D568B1CC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38E664-B858-446B-8C8D-7411D7752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B175C2C-E571-403D-877E-1BE6BDE98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42CB0-8152-43CB-845F-911D38EC583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E13D63D-BAF5-4C0B-9318-F2103E118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ADF06-224A-44F0-B9F2-02D74913BDB4}"/>
              </a:ext>
            </a:extLst>
          </p:cNvPr>
          <p:cNvSpPr>
            <a:spLocks noGrp="1"/>
          </p:cNvSpPr>
          <p:nvPr>
            <p:ph type="sldNum" sz="quarter" idx="12"/>
          </p:nvPr>
        </p:nvSpPr>
        <p:spPr/>
        <p:txBody>
          <a:bodyPr/>
          <a:lstStyle/>
          <a:p>
            <a:fld id="{E8966962-541E-404F-828C-14181D5CE596}" type="slidenum">
              <a:rPr lang="en-US" smtClean="0"/>
              <a:t>‹#›</a:t>
            </a:fld>
            <a:endParaRPr lang="en-US"/>
          </a:p>
        </p:txBody>
      </p:sp>
      <p:sp>
        <p:nvSpPr>
          <p:cNvPr id="8" name="Freeform 45">
            <a:extLst>
              <a:ext uri="{FF2B5EF4-FFF2-40B4-BE49-F238E27FC236}">
                <a16:creationId xmlns:a16="http://schemas.microsoft.com/office/drawing/2014/main" id="{48FC39D0-E496-428A-8A8F-B8A8E4C9C26E}"/>
              </a:ext>
            </a:extLst>
          </p:cNvPr>
          <p:cNvSpPr>
            <a:spLocks noEditPoints="1"/>
          </p:cNvSpPr>
          <p:nvPr/>
        </p:nvSpPr>
        <p:spPr bwMode="auto">
          <a:xfrm rot="1294170">
            <a:off x="11247439" y="1258158"/>
            <a:ext cx="395478" cy="395478"/>
          </a:xfrm>
          <a:custGeom>
            <a:avLst/>
            <a:gdLst>
              <a:gd name="T0" fmla="*/ 220 w 220"/>
              <a:gd name="T1" fmla="*/ 110 h 220"/>
              <a:gd name="T2" fmla="*/ 193 w 220"/>
              <a:gd name="T3" fmla="*/ 64 h 220"/>
              <a:gd name="T4" fmla="*/ 176 w 220"/>
              <a:gd name="T5" fmla="*/ 58 h 220"/>
              <a:gd name="T6" fmla="*/ 171 w 220"/>
              <a:gd name="T7" fmla="*/ 53 h 220"/>
              <a:gd name="T8" fmla="*/ 203 w 220"/>
              <a:gd name="T9" fmla="*/ 68 h 220"/>
              <a:gd name="T10" fmla="*/ 141 w 220"/>
              <a:gd name="T11" fmla="*/ 13 h 220"/>
              <a:gd name="T12" fmla="*/ 118 w 220"/>
              <a:gd name="T13" fmla="*/ 38 h 220"/>
              <a:gd name="T14" fmla="*/ 110 w 220"/>
              <a:gd name="T15" fmla="*/ 8 h 220"/>
              <a:gd name="T16" fmla="*/ 65 w 220"/>
              <a:gd name="T17" fmla="*/ 28 h 220"/>
              <a:gd name="T18" fmla="*/ 55 w 220"/>
              <a:gd name="T19" fmla="*/ 50 h 220"/>
              <a:gd name="T20" fmla="*/ 47 w 220"/>
              <a:gd name="T21" fmla="*/ 30 h 220"/>
              <a:gd name="T22" fmla="*/ 67 w 220"/>
              <a:gd name="T23" fmla="*/ 18 h 220"/>
              <a:gd name="T24" fmla="*/ 51 w 220"/>
              <a:gd name="T25" fmla="*/ 57 h 220"/>
              <a:gd name="T26" fmla="*/ 76 w 220"/>
              <a:gd name="T27" fmla="*/ 42 h 220"/>
              <a:gd name="T28" fmla="*/ 80 w 220"/>
              <a:gd name="T29" fmla="*/ 24 h 220"/>
              <a:gd name="T30" fmla="*/ 97 w 220"/>
              <a:gd name="T31" fmla="*/ 51 h 220"/>
              <a:gd name="T32" fmla="*/ 81 w 220"/>
              <a:gd name="T33" fmla="*/ 69 h 220"/>
              <a:gd name="T34" fmla="*/ 59 w 220"/>
              <a:gd name="T35" fmla="*/ 95 h 220"/>
              <a:gd name="T36" fmla="*/ 63 w 220"/>
              <a:gd name="T37" fmla="*/ 117 h 220"/>
              <a:gd name="T38" fmla="*/ 120 w 220"/>
              <a:gd name="T39" fmla="*/ 155 h 220"/>
              <a:gd name="T40" fmla="*/ 118 w 220"/>
              <a:gd name="T41" fmla="*/ 180 h 220"/>
              <a:gd name="T42" fmla="*/ 81 w 220"/>
              <a:gd name="T43" fmla="*/ 208 h 220"/>
              <a:gd name="T44" fmla="*/ 62 w 220"/>
              <a:gd name="T45" fmla="*/ 159 h 220"/>
              <a:gd name="T46" fmla="*/ 53 w 220"/>
              <a:gd name="T47" fmla="*/ 120 h 220"/>
              <a:gd name="T48" fmla="*/ 19 w 220"/>
              <a:gd name="T49" fmla="*/ 65 h 220"/>
              <a:gd name="T50" fmla="*/ 10 w 220"/>
              <a:gd name="T51" fmla="*/ 91 h 220"/>
              <a:gd name="T52" fmla="*/ 61 w 220"/>
              <a:gd name="T53" fmla="*/ 133 h 220"/>
              <a:gd name="T54" fmla="*/ 67 w 220"/>
              <a:gd name="T55" fmla="*/ 178 h 220"/>
              <a:gd name="T56" fmla="*/ 8 w 220"/>
              <a:gd name="T57" fmla="*/ 110 h 220"/>
              <a:gd name="T58" fmla="*/ 101 w 220"/>
              <a:gd name="T59" fmla="*/ 204 h 220"/>
              <a:gd name="T60" fmla="*/ 130 w 220"/>
              <a:gd name="T61" fmla="*/ 166 h 220"/>
              <a:gd name="T62" fmla="*/ 82 w 220"/>
              <a:gd name="T63" fmla="*/ 125 h 220"/>
              <a:gd name="T64" fmla="*/ 57 w 220"/>
              <a:gd name="T65" fmla="*/ 108 h 220"/>
              <a:gd name="T66" fmla="*/ 70 w 220"/>
              <a:gd name="T67" fmla="*/ 96 h 220"/>
              <a:gd name="T68" fmla="*/ 90 w 220"/>
              <a:gd name="T69" fmla="*/ 70 h 220"/>
              <a:gd name="T70" fmla="*/ 101 w 220"/>
              <a:gd name="T71" fmla="*/ 38 h 220"/>
              <a:gd name="T72" fmla="*/ 82 w 220"/>
              <a:gd name="T73" fmla="*/ 12 h 220"/>
              <a:gd name="T74" fmla="*/ 118 w 220"/>
              <a:gd name="T75" fmla="*/ 46 h 220"/>
              <a:gd name="T76" fmla="*/ 175 w 220"/>
              <a:gd name="T77" fmla="*/ 31 h 220"/>
              <a:gd name="T78" fmla="*/ 156 w 220"/>
              <a:gd name="T79" fmla="*/ 61 h 220"/>
              <a:gd name="T80" fmla="*/ 180 w 220"/>
              <a:gd name="T81" fmla="*/ 65 h 220"/>
              <a:gd name="T82" fmla="*/ 198 w 220"/>
              <a:gd name="T83" fmla="*/ 75 h 220"/>
              <a:gd name="T84" fmla="*/ 206 w 220"/>
              <a:gd name="T85" fmla="*/ 84 h 220"/>
              <a:gd name="T86" fmla="*/ 168 w 220"/>
              <a:gd name="T87" fmla="*/ 81 h 220"/>
              <a:gd name="T88" fmla="*/ 179 w 220"/>
              <a:gd name="T89" fmla="*/ 127 h 220"/>
              <a:gd name="T90" fmla="*/ 184 w 220"/>
              <a:gd name="T91" fmla="*/ 180 h 220"/>
              <a:gd name="T92" fmla="*/ 189 w 220"/>
              <a:gd name="T93" fmla="*/ 123 h 220"/>
              <a:gd name="T94" fmla="*/ 163 w 220"/>
              <a:gd name="T95" fmla="*/ 99 h 220"/>
              <a:gd name="T96" fmla="*/ 211 w 220"/>
              <a:gd name="T97" fmla="*/ 9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203" y="68"/>
                </a:moveTo>
                <a:cubicBezTo>
                  <a:pt x="202" y="68"/>
                  <a:pt x="202" y="68"/>
                  <a:pt x="202" y="68"/>
                </a:cubicBezTo>
                <a:cubicBezTo>
                  <a:pt x="201" y="67"/>
                  <a:pt x="197" y="64"/>
                  <a:pt x="193" y="64"/>
                </a:cubicBezTo>
                <a:cubicBezTo>
                  <a:pt x="193" y="64"/>
                  <a:pt x="193" y="64"/>
                  <a:pt x="192" y="64"/>
                </a:cubicBezTo>
                <a:cubicBezTo>
                  <a:pt x="191" y="63"/>
                  <a:pt x="190" y="61"/>
                  <a:pt x="188" y="61"/>
                </a:cubicBezTo>
                <a:cubicBezTo>
                  <a:pt x="187" y="57"/>
                  <a:pt x="183" y="57"/>
                  <a:pt x="182" y="57"/>
                </a:cubicBezTo>
                <a:cubicBezTo>
                  <a:pt x="179" y="57"/>
                  <a:pt x="179" y="57"/>
                  <a:pt x="176" y="58"/>
                </a:cubicBezTo>
                <a:cubicBezTo>
                  <a:pt x="175" y="59"/>
                  <a:pt x="171" y="61"/>
                  <a:pt x="164" y="64"/>
                </a:cubicBezTo>
                <a:cubicBezTo>
                  <a:pt x="166" y="61"/>
                  <a:pt x="167" y="59"/>
                  <a:pt x="167" y="57"/>
                </a:cubicBezTo>
                <a:cubicBezTo>
                  <a:pt x="171" y="57"/>
                  <a:pt x="171" y="57"/>
                  <a:pt x="171" y="57"/>
                </a:cubicBezTo>
                <a:cubicBezTo>
                  <a:pt x="171" y="53"/>
                  <a:pt x="171" y="53"/>
                  <a:pt x="171" y="53"/>
                </a:cubicBezTo>
                <a:cubicBezTo>
                  <a:pt x="171" y="48"/>
                  <a:pt x="172" y="42"/>
                  <a:pt x="173" y="41"/>
                </a:cubicBezTo>
                <a:cubicBezTo>
                  <a:pt x="175" y="39"/>
                  <a:pt x="180" y="38"/>
                  <a:pt x="182" y="38"/>
                </a:cubicBezTo>
                <a:cubicBezTo>
                  <a:pt x="182" y="38"/>
                  <a:pt x="182" y="38"/>
                  <a:pt x="182" y="38"/>
                </a:cubicBezTo>
                <a:cubicBezTo>
                  <a:pt x="191" y="46"/>
                  <a:pt x="198" y="57"/>
                  <a:pt x="203" y="68"/>
                </a:cubicBezTo>
                <a:close/>
                <a:moveTo>
                  <a:pt x="182" y="38"/>
                </a:moveTo>
                <a:cubicBezTo>
                  <a:pt x="182" y="38"/>
                  <a:pt x="182" y="38"/>
                  <a:pt x="182" y="38"/>
                </a:cubicBezTo>
                <a:cubicBezTo>
                  <a:pt x="182" y="38"/>
                  <a:pt x="182" y="38"/>
                  <a:pt x="182" y="38"/>
                </a:cubicBezTo>
                <a:close/>
                <a:moveTo>
                  <a:pt x="141" y="13"/>
                </a:moveTo>
                <a:cubicBezTo>
                  <a:pt x="137" y="17"/>
                  <a:pt x="137" y="17"/>
                  <a:pt x="137" y="17"/>
                </a:cubicBezTo>
                <a:cubicBezTo>
                  <a:pt x="136" y="18"/>
                  <a:pt x="136" y="18"/>
                  <a:pt x="136" y="18"/>
                </a:cubicBezTo>
                <a:cubicBezTo>
                  <a:pt x="136" y="21"/>
                  <a:pt x="133" y="31"/>
                  <a:pt x="133" y="37"/>
                </a:cubicBezTo>
                <a:cubicBezTo>
                  <a:pt x="131" y="37"/>
                  <a:pt x="127" y="38"/>
                  <a:pt x="118" y="38"/>
                </a:cubicBezTo>
                <a:cubicBezTo>
                  <a:pt x="117" y="38"/>
                  <a:pt x="115" y="35"/>
                  <a:pt x="113" y="32"/>
                </a:cubicBezTo>
                <a:cubicBezTo>
                  <a:pt x="111" y="30"/>
                  <a:pt x="108" y="27"/>
                  <a:pt x="105" y="24"/>
                </a:cubicBezTo>
                <a:cubicBezTo>
                  <a:pt x="102" y="20"/>
                  <a:pt x="101" y="13"/>
                  <a:pt x="102" y="8"/>
                </a:cubicBezTo>
                <a:cubicBezTo>
                  <a:pt x="105" y="8"/>
                  <a:pt x="107" y="8"/>
                  <a:pt x="110" y="8"/>
                </a:cubicBezTo>
                <a:cubicBezTo>
                  <a:pt x="121" y="8"/>
                  <a:pt x="131" y="10"/>
                  <a:pt x="141" y="13"/>
                </a:cubicBezTo>
                <a:close/>
                <a:moveTo>
                  <a:pt x="47" y="30"/>
                </a:moveTo>
                <a:cubicBezTo>
                  <a:pt x="51" y="27"/>
                  <a:pt x="55" y="24"/>
                  <a:pt x="60" y="21"/>
                </a:cubicBezTo>
                <a:cubicBezTo>
                  <a:pt x="65" y="28"/>
                  <a:pt x="65" y="28"/>
                  <a:pt x="65" y="28"/>
                </a:cubicBezTo>
                <a:cubicBezTo>
                  <a:pt x="66" y="34"/>
                  <a:pt x="68" y="40"/>
                  <a:pt x="68" y="42"/>
                </a:cubicBezTo>
                <a:cubicBezTo>
                  <a:pt x="68" y="46"/>
                  <a:pt x="68" y="48"/>
                  <a:pt x="68" y="49"/>
                </a:cubicBezTo>
                <a:cubicBezTo>
                  <a:pt x="66" y="49"/>
                  <a:pt x="65" y="50"/>
                  <a:pt x="64" y="50"/>
                </a:cubicBezTo>
                <a:cubicBezTo>
                  <a:pt x="61" y="51"/>
                  <a:pt x="59" y="52"/>
                  <a:pt x="55" y="50"/>
                </a:cubicBezTo>
                <a:cubicBezTo>
                  <a:pt x="54" y="49"/>
                  <a:pt x="54" y="49"/>
                  <a:pt x="54" y="49"/>
                </a:cubicBezTo>
                <a:cubicBezTo>
                  <a:pt x="54" y="48"/>
                  <a:pt x="55" y="46"/>
                  <a:pt x="56" y="45"/>
                </a:cubicBezTo>
                <a:cubicBezTo>
                  <a:pt x="59" y="42"/>
                  <a:pt x="59" y="42"/>
                  <a:pt x="59" y="42"/>
                </a:cubicBezTo>
                <a:lnTo>
                  <a:pt x="47" y="30"/>
                </a:lnTo>
                <a:close/>
                <a:moveTo>
                  <a:pt x="67" y="18"/>
                </a:moveTo>
                <a:cubicBezTo>
                  <a:pt x="67" y="17"/>
                  <a:pt x="68" y="17"/>
                  <a:pt x="68" y="17"/>
                </a:cubicBezTo>
                <a:cubicBezTo>
                  <a:pt x="68" y="19"/>
                  <a:pt x="68" y="19"/>
                  <a:pt x="68" y="19"/>
                </a:cubicBezTo>
                <a:lnTo>
                  <a:pt x="67" y="18"/>
                </a:lnTo>
                <a:close/>
                <a:moveTo>
                  <a:pt x="41" y="35"/>
                </a:moveTo>
                <a:cubicBezTo>
                  <a:pt x="48" y="42"/>
                  <a:pt x="48" y="42"/>
                  <a:pt x="48" y="42"/>
                </a:cubicBezTo>
                <a:cubicBezTo>
                  <a:pt x="47" y="44"/>
                  <a:pt x="46" y="47"/>
                  <a:pt x="46" y="50"/>
                </a:cubicBezTo>
                <a:cubicBezTo>
                  <a:pt x="46" y="52"/>
                  <a:pt x="48" y="55"/>
                  <a:pt x="51" y="57"/>
                </a:cubicBezTo>
                <a:cubicBezTo>
                  <a:pt x="55" y="58"/>
                  <a:pt x="57" y="59"/>
                  <a:pt x="60" y="59"/>
                </a:cubicBezTo>
                <a:cubicBezTo>
                  <a:pt x="62" y="59"/>
                  <a:pt x="64" y="58"/>
                  <a:pt x="66" y="58"/>
                </a:cubicBezTo>
                <a:cubicBezTo>
                  <a:pt x="67" y="57"/>
                  <a:pt x="68" y="57"/>
                  <a:pt x="68" y="57"/>
                </a:cubicBezTo>
                <a:cubicBezTo>
                  <a:pt x="76" y="57"/>
                  <a:pt x="76" y="46"/>
                  <a:pt x="76" y="42"/>
                </a:cubicBezTo>
                <a:cubicBezTo>
                  <a:pt x="76" y="38"/>
                  <a:pt x="73" y="27"/>
                  <a:pt x="72" y="25"/>
                </a:cubicBezTo>
                <a:cubicBezTo>
                  <a:pt x="69" y="20"/>
                  <a:pt x="69" y="20"/>
                  <a:pt x="69" y="20"/>
                </a:cubicBezTo>
                <a:cubicBezTo>
                  <a:pt x="78" y="20"/>
                  <a:pt x="78" y="20"/>
                  <a:pt x="78" y="20"/>
                </a:cubicBezTo>
                <a:cubicBezTo>
                  <a:pt x="80" y="24"/>
                  <a:pt x="80" y="24"/>
                  <a:pt x="80" y="24"/>
                </a:cubicBezTo>
                <a:cubicBezTo>
                  <a:pt x="80" y="37"/>
                  <a:pt x="80" y="37"/>
                  <a:pt x="80" y="37"/>
                </a:cubicBezTo>
                <a:cubicBezTo>
                  <a:pt x="82" y="38"/>
                  <a:pt x="82" y="38"/>
                  <a:pt x="82" y="38"/>
                </a:cubicBezTo>
                <a:cubicBezTo>
                  <a:pt x="82" y="38"/>
                  <a:pt x="90" y="42"/>
                  <a:pt x="97" y="45"/>
                </a:cubicBezTo>
                <a:cubicBezTo>
                  <a:pt x="98" y="46"/>
                  <a:pt x="99" y="46"/>
                  <a:pt x="97" y="51"/>
                </a:cubicBezTo>
                <a:cubicBezTo>
                  <a:pt x="96" y="53"/>
                  <a:pt x="95" y="55"/>
                  <a:pt x="95" y="57"/>
                </a:cubicBezTo>
                <a:cubicBezTo>
                  <a:pt x="95" y="59"/>
                  <a:pt x="93" y="61"/>
                  <a:pt x="91" y="61"/>
                </a:cubicBezTo>
                <a:cubicBezTo>
                  <a:pt x="87" y="61"/>
                  <a:pt x="85" y="64"/>
                  <a:pt x="83" y="66"/>
                </a:cubicBezTo>
                <a:cubicBezTo>
                  <a:pt x="83" y="67"/>
                  <a:pt x="82" y="68"/>
                  <a:pt x="81" y="69"/>
                </a:cubicBezTo>
                <a:cubicBezTo>
                  <a:pt x="79" y="71"/>
                  <a:pt x="78" y="73"/>
                  <a:pt x="77" y="75"/>
                </a:cubicBezTo>
                <a:cubicBezTo>
                  <a:pt x="75" y="78"/>
                  <a:pt x="73" y="80"/>
                  <a:pt x="69" y="84"/>
                </a:cubicBezTo>
                <a:cubicBezTo>
                  <a:pt x="66" y="88"/>
                  <a:pt x="64" y="90"/>
                  <a:pt x="64" y="92"/>
                </a:cubicBezTo>
                <a:cubicBezTo>
                  <a:pt x="63" y="93"/>
                  <a:pt x="62" y="93"/>
                  <a:pt x="59" y="95"/>
                </a:cubicBezTo>
                <a:cubicBezTo>
                  <a:pt x="57" y="96"/>
                  <a:pt x="56" y="96"/>
                  <a:pt x="55" y="97"/>
                </a:cubicBezTo>
                <a:cubicBezTo>
                  <a:pt x="49" y="98"/>
                  <a:pt x="49" y="101"/>
                  <a:pt x="49" y="106"/>
                </a:cubicBezTo>
                <a:cubicBezTo>
                  <a:pt x="49" y="114"/>
                  <a:pt x="53" y="115"/>
                  <a:pt x="57" y="116"/>
                </a:cubicBezTo>
                <a:cubicBezTo>
                  <a:pt x="59" y="116"/>
                  <a:pt x="61" y="116"/>
                  <a:pt x="63" y="117"/>
                </a:cubicBezTo>
                <a:cubicBezTo>
                  <a:pt x="66" y="119"/>
                  <a:pt x="67" y="121"/>
                  <a:pt x="69" y="124"/>
                </a:cubicBezTo>
                <a:cubicBezTo>
                  <a:pt x="71" y="127"/>
                  <a:pt x="73" y="130"/>
                  <a:pt x="78" y="133"/>
                </a:cubicBezTo>
                <a:cubicBezTo>
                  <a:pt x="81" y="134"/>
                  <a:pt x="86" y="137"/>
                  <a:pt x="92" y="140"/>
                </a:cubicBezTo>
                <a:cubicBezTo>
                  <a:pt x="100" y="145"/>
                  <a:pt x="111" y="151"/>
                  <a:pt x="120" y="155"/>
                </a:cubicBezTo>
                <a:cubicBezTo>
                  <a:pt x="124" y="158"/>
                  <a:pt x="125" y="159"/>
                  <a:pt x="125" y="159"/>
                </a:cubicBezTo>
                <a:cubicBezTo>
                  <a:pt x="125" y="160"/>
                  <a:pt x="124" y="160"/>
                  <a:pt x="124" y="161"/>
                </a:cubicBezTo>
                <a:cubicBezTo>
                  <a:pt x="123" y="163"/>
                  <a:pt x="121" y="164"/>
                  <a:pt x="121" y="167"/>
                </a:cubicBezTo>
                <a:cubicBezTo>
                  <a:pt x="121" y="170"/>
                  <a:pt x="121" y="173"/>
                  <a:pt x="118" y="180"/>
                </a:cubicBezTo>
                <a:cubicBezTo>
                  <a:pt x="116" y="184"/>
                  <a:pt x="114" y="186"/>
                  <a:pt x="108" y="189"/>
                </a:cubicBezTo>
                <a:cubicBezTo>
                  <a:pt x="105" y="191"/>
                  <a:pt x="101" y="194"/>
                  <a:pt x="96" y="198"/>
                </a:cubicBezTo>
                <a:cubicBezTo>
                  <a:pt x="92" y="201"/>
                  <a:pt x="87" y="205"/>
                  <a:pt x="87" y="209"/>
                </a:cubicBezTo>
                <a:cubicBezTo>
                  <a:pt x="85" y="209"/>
                  <a:pt x="83" y="208"/>
                  <a:pt x="81" y="208"/>
                </a:cubicBezTo>
                <a:cubicBezTo>
                  <a:pt x="82" y="203"/>
                  <a:pt x="84" y="196"/>
                  <a:pt x="84" y="189"/>
                </a:cubicBezTo>
                <a:cubicBezTo>
                  <a:pt x="84" y="178"/>
                  <a:pt x="80" y="175"/>
                  <a:pt x="73" y="172"/>
                </a:cubicBezTo>
                <a:cubicBezTo>
                  <a:pt x="72" y="172"/>
                  <a:pt x="71" y="171"/>
                  <a:pt x="70" y="171"/>
                </a:cubicBezTo>
                <a:cubicBezTo>
                  <a:pt x="65" y="168"/>
                  <a:pt x="65" y="166"/>
                  <a:pt x="62" y="159"/>
                </a:cubicBezTo>
                <a:cubicBezTo>
                  <a:pt x="62" y="158"/>
                  <a:pt x="61" y="156"/>
                  <a:pt x="61" y="154"/>
                </a:cubicBezTo>
                <a:cubicBezTo>
                  <a:pt x="59" y="149"/>
                  <a:pt x="61" y="147"/>
                  <a:pt x="64" y="143"/>
                </a:cubicBezTo>
                <a:cubicBezTo>
                  <a:pt x="66" y="140"/>
                  <a:pt x="69" y="137"/>
                  <a:pt x="69" y="132"/>
                </a:cubicBezTo>
                <a:cubicBezTo>
                  <a:pt x="69" y="124"/>
                  <a:pt x="63" y="120"/>
                  <a:pt x="53" y="120"/>
                </a:cubicBezTo>
                <a:cubicBezTo>
                  <a:pt x="53" y="120"/>
                  <a:pt x="53" y="120"/>
                  <a:pt x="53" y="120"/>
                </a:cubicBezTo>
                <a:cubicBezTo>
                  <a:pt x="52" y="120"/>
                  <a:pt x="46" y="117"/>
                  <a:pt x="40" y="114"/>
                </a:cubicBezTo>
                <a:cubicBezTo>
                  <a:pt x="36" y="112"/>
                  <a:pt x="31" y="109"/>
                  <a:pt x="25" y="106"/>
                </a:cubicBezTo>
                <a:cubicBezTo>
                  <a:pt x="15" y="101"/>
                  <a:pt x="18" y="74"/>
                  <a:pt x="19" y="65"/>
                </a:cubicBezTo>
                <a:cubicBezTo>
                  <a:pt x="18" y="65"/>
                  <a:pt x="18" y="65"/>
                  <a:pt x="18" y="65"/>
                </a:cubicBezTo>
                <a:cubicBezTo>
                  <a:pt x="24" y="54"/>
                  <a:pt x="32" y="44"/>
                  <a:pt x="41" y="35"/>
                </a:cubicBezTo>
                <a:close/>
                <a:moveTo>
                  <a:pt x="8" y="110"/>
                </a:moveTo>
                <a:cubicBezTo>
                  <a:pt x="8" y="104"/>
                  <a:pt x="9" y="97"/>
                  <a:pt x="10" y="91"/>
                </a:cubicBezTo>
                <a:cubicBezTo>
                  <a:pt x="11" y="101"/>
                  <a:pt x="14" y="110"/>
                  <a:pt x="21" y="114"/>
                </a:cubicBezTo>
                <a:cubicBezTo>
                  <a:pt x="27" y="116"/>
                  <a:pt x="32" y="119"/>
                  <a:pt x="37" y="122"/>
                </a:cubicBezTo>
                <a:cubicBezTo>
                  <a:pt x="46" y="127"/>
                  <a:pt x="50" y="129"/>
                  <a:pt x="53" y="129"/>
                </a:cubicBezTo>
                <a:cubicBezTo>
                  <a:pt x="60" y="129"/>
                  <a:pt x="61" y="131"/>
                  <a:pt x="61" y="133"/>
                </a:cubicBezTo>
                <a:cubicBezTo>
                  <a:pt x="61" y="134"/>
                  <a:pt x="59" y="136"/>
                  <a:pt x="58" y="138"/>
                </a:cubicBezTo>
                <a:cubicBezTo>
                  <a:pt x="55" y="142"/>
                  <a:pt x="50" y="148"/>
                  <a:pt x="53" y="157"/>
                </a:cubicBezTo>
                <a:cubicBezTo>
                  <a:pt x="54" y="158"/>
                  <a:pt x="54" y="160"/>
                  <a:pt x="55" y="161"/>
                </a:cubicBezTo>
                <a:cubicBezTo>
                  <a:pt x="57" y="170"/>
                  <a:pt x="59" y="174"/>
                  <a:pt x="67" y="178"/>
                </a:cubicBezTo>
                <a:cubicBezTo>
                  <a:pt x="68" y="178"/>
                  <a:pt x="69" y="179"/>
                  <a:pt x="70" y="179"/>
                </a:cubicBezTo>
                <a:cubicBezTo>
                  <a:pt x="75" y="182"/>
                  <a:pt x="76" y="182"/>
                  <a:pt x="76" y="190"/>
                </a:cubicBezTo>
                <a:cubicBezTo>
                  <a:pt x="76" y="195"/>
                  <a:pt x="75" y="201"/>
                  <a:pt x="74" y="205"/>
                </a:cubicBezTo>
                <a:cubicBezTo>
                  <a:pt x="35" y="191"/>
                  <a:pt x="8" y="153"/>
                  <a:pt x="8" y="110"/>
                </a:cubicBezTo>
                <a:close/>
                <a:moveTo>
                  <a:pt x="110" y="212"/>
                </a:moveTo>
                <a:cubicBezTo>
                  <a:pt x="105" y="212"/>
                  <a:pt x="100" y="212"/>
                  <a:pt x="95" y="211"/>
                </a:cubicBezTo>
                <a:cubicBezTo>
                  <a:pt x="95" y="210"/>
                  <a:pt x="95" y="210"/>
                  <a:pt x="95" y="210"/>
                </a:cubicBezTo>
                <a:cubicBezTo>
                  <a:pt x="95" y="209"/>
                  <a:pt x="96" y="208"/>
                  <a:pt x="101" y="204"/>
                </a:cubicBezTo>
                <a:cubicBezTo>
                  <a:pt x="106" y="201"/>
                  <a:pt x="110" y="198"/>
                  <a:pt x="113" y="196"/>
                </a:cubicBezTo>
                <a:cubicBezTo>
                  <a:pt x="119" y="192"/>
                  <a:pt x="122" y="190"/>
                  <a:pt x="125" y="184"/>
                </a:cubicBezTo>
                <a:cubicBezTo>
                  <a:pt x="129" y="176"/>
                  <a:pt x="129" y="171"/>
                  <a:pt x="129" y="167"/>
                </a:cubicBezTo>
                <a:cubicBezTo>
                  <a:pt x="129" y="167"/>
                  <a:pt x="130" y="166"/>
                  <a:pt x="130" y="166"/>
                </a:cubicBezTo>
                <a:cubicBezTo>
                  <a:pt x="131" y="164"/>
                  <a:pt x="134" y="162"/>
                  <a:pt x="133" y="158"/>
                </a:cubicBezTo>
                <a:cubicBezTo>
                  <a:pt x="132" y="154"/>
                  <a:pt x="129" y="151"/>
                  <a:pt x="123" y="148"/>
                </a:cubicBezTo>
                <a:cubicBezTo>
                  <a:pt x="114" y="144"/>
                  <a:pt x="104" y="138"/>
                  <a:pt x="96" y="133"/>
                </a:cubicBezTo>
                <a:cubicBezTo>
                  <a:pt x="90" y="130"/>
                  <a:pt x="85" y="127"/>
                  <a:pt x="82" y="125"/>
                </a:cubicBezTo>
                <a:cubicBezTo>
                  <a:pt x="79" y="124"/>
                  <a:pt x="77" y="122"/>
                  <a:pt x="76" y="119"/>
                </a:cubicBezTo>
                <a:cubicBezTo>
                  <a:pt x="73" y="116"/>
                  <a:pt x="71" y="113"/>
                  <a:pt x="66" y="110"/>
                </a:cubicBezTo>
                <a:cubicBezTo>
                  <a:pt x="63" y="109"/>
                  <a:pt x="60" y="108"/>
                  <a:pt x="58" y="108"/>
                </a:cubicBezTo>
                <a:cubicBezTo>
                  <a:pt x="58" y="108"/>
                  <a:pt x="58" y="108"/>
                  <a:pt x="57" y="108"/>
                </a:cubicBezTo>
                <a:cubicBezTo>
                  <a:pt x="57" y="107"/>
                  <a:pt x="57" y="107"/>
                  <a:pt x="57" y="106"/>
                </a:cubicBezTo>
                <a:cubicBezTo>
                  <a:pt x="57" y="106"/>
                  <a:pt x="57" y="105"/>
                  <a:pt x="57" y="104"/>
                </a:cubicBezTo>
                <a:cubicBezTo>
                  <a:pt x="58" y="104"/>
                  <a:pt x="60" y="103"/>
                  <a:pt x="63" y="102"/>
                </a:cubicBezTo>
                <a:cubicBezTo>
                  <a:pt x="67" y="100"/>
                  <a:pt x="69" y="98"/>
                  <a:pt x="70" y="96"/>
                </a:cubicBezTo>
                <a:cubicBezTo>
                  <a:pt x="71" y="95"/>
                  <a:pt x="72" y="93"/>
                  <a:pt x="75" y="90"/>
                </a:cubicBezTo>
                <a:cubicBezTo>
                  <a:pt x="80" y="85"/>
                  <a:pt x="82" y="82"/>
                  <a:pt x="83" y="79"/>
                </a:cubicBezTo>
                <a:cubicBezTo>
                  <a:pt x="84" y="77"/>
                  <a:pt x="85" y="76"/>
                  <a:pt x="86" y="75"/>
                </a:cubicBezTo>
                <a:cubicBezTo>
                  <a:pt x="88" y="73"/>
                  <a:pt x="89" y="71"/>
                  <a:pt x="90" y="70"/>
                </a:cubicBezTo>
                <a:cubicBezTo>
                  <a:pt x="90" y="70"/>
                  <a:pt x="91" y="69"/>
                  <a:pt x="91" y="69"/>
                </a:cubicBezTo>
                <a:cubicBezTo>
                  <a:pt x="97" y="69"/>
                  <a:pt x="103" y="63"/>
                  <a:pt x="103" y="57"/>
                </a:cubicBezTo>
                <a:cubicBezTo>
                  <a:pt x="103" y="57"/>
                  <a:pt x="103" y="55"/>
                  <a:pt x="104" y="54"/>
                </a:cubicBezTo>
                <a:cubicBezTo>
                  <a:pt x="106" y="51"/>
                  <a:pt x="110" y="43"/>
                  <a:pt x="101" y="38"/>
                </a:cubicBezTo>
                <a:cubicBezTo>
                  <a:pt x="96" y="36"/>
                  <a:pt x="91" y="33"/>
                  <a:pt x="88" y="32"/>
                </a:cubicBezTo>
                <a:cubicBezTo>
                  <a:pt x="88" y="22"/>
                  <a:pt x="88" y="22"/>
                  <a:pt x="88" y="22"/>
                </a:cubicBezTo>
                <a:cubicBezTo>
                  <a:pt x="82" y="12"/>
                  <a:pt x="82" y="12"/>
                  <a:pt x="82" y="12"/>
                </a:cubicBezTo>
                <a:cubicBezTo>
                  <a:pt x="82" y="12"/>
                  <a:pt x="82" y="12"/>
                  <a:pt x="82" y="12"/>
                </a:cubicBezTo>
                <a:cubicBezTo>
                  <a:pt x="86" y="11"/>
                  <a:pt x="90" y="10"/>
                  <a:pt x="94" y="9"/>
                </a:cubicBezTo>
                <a:cubicBezTo>
                  <a:pt x="93" y="15"/>
                  <a:pt x="94" y="24"/>
                  <a:pt x="100" y="30"/>
                </a:cubicBezTo>
                <a:cubicBezTo>
                  <a:pt x="102" y="32"/>
                  <a:pt x="105" y="35"/>
                  <a:pt x="107" y="37"/>
                </a:cubicBezTo>
                <a:cubicBezTo>
                  <a:pt x="110" y="42"/>
                  <a:pt x="113" y="46"/>
                  <a:pt x="118" y="46"/>
                </a:cubicBezTo>
                <a:cubicBezTo>
                  <a:pt x="132" y="46"/>
                  <a:pt x="141" y="45"/>
                  <a:pt x="141" y="38"/>
                </a:cubicBezTo>
                <a:cubicBezTo>
                  <a:pt x="141" y="36"/>
                  <a:pt x="142" y="27"/>
                  <a:pt x="144" y="21"/>
                </a:cubicBezTo>
                <a:cubicBezTo>
                  <a:pt x="149" y="16"/>
                  <a:pt x="149" y="16"/>
                  <a:pt x="149" y="16"/>
                </a:cubicBezTo>
                <a:cubicBezTo>
                  <a:pt x="159" y="20"/>
                  <a:pt x="167" y="25"/>
                  <a:pt x="175" y="31"/>
                </a:cubicBezTo>
                <a:cubicBezTo>
                  <a:pt x="172" y="32"/>
                  <a:pt x="170" y="33"/>
                  <a:pt x="168" y="35"/>
                </a:cubicBezTo>
                <a:cubicBezTo>
                  <a:pt x="164" y="39"/>
                  <a:pt x="163" y="46"/>
                  <a:pt x="163" y="50"/>
                </a:cubicBezTo>
                <a:cubicBezTo>
                  <a:pt x="161" y="51"/>
                  <a:pt x="159" y="53"/>
                  <a:pt x="159" y="56"/>
                </a:cubicBezTo>
                <a:cubicBezTo>
                  <a:pt x="159" y="57"/>
                  <a:pt x="157" y="59"/>
                  <a:pt x="156" y="61"/>
                </a:cubicBezTo>
                <a:cubicBezTo>
                  <a:pt x="152" y="65"/>
                  <a:pt x="149" y="69"/>
                  <a:pt x="151" y="72"/>
                </a:cubicBezTo>
                <a:cubicBezTo>
                  <a:pt x="154" y="76"/>
                  <a:pt x="159" y="74"/>
                  <a:pt x="165" y="72"/>
                </a:cubicBezTo>
                <a:cubicBezTo>
                  <a:pt x="174" y="68"/>
                  <a:pt x="178" y="66"/>
                  <a:pt x="180" y="65"/>
                </a:cubicBezTo>
                <a:cubicBezTo>
                  <a:pt x="180" y="65"/>
                  <a:pt x="180" y="65"/>
                  <a:pt x="180" y="65"/>
                </a:cubicBezTo>
                <a:cubicBezTo>
                  <a:pt x="181" y="68"/>
                  <a:pt x="185" y="69"/>
                  <a:pt x="186" y="69"/>
                </a:cubicBezTo>
                <a:cubicBezTo>
                  <a:pt x="186" y="69"/>
                  <a:pt x="186" y="69"/>
                  <a:pt x="187" y="69"/>
                </a:cubicBezTo>
                <a:cubicBezTo>
                  <a:pt x="188" y="70"/>
                  <a:pt x="190" y="72"/>
                  <a:pt x="193" y="72"/>
                </a:cubicBezTo>
                <a:cubicBezTo>
                  <a:pt x="195" y="72"/>
                  <a:pt x="197" y="74"/>
                  <a:pt x="198" y="75"/>
                </a:cubicBezTo>
                <a:cubicBezTo>
                  <a:pt x="199" y="76"/>
                  <a:pt x="199" y="76"/>
                  <a:pt x="199" y="76"/>
                </a:cubicBezTo>
                <a:cubicBezTo>
                  <a:pt x="206" y="76"/>
                  <a:pt x="206" y="76"/>
                  <a:pt x="206" y="76"/>
                </a:cubicBezTo>
                <a:cubicBezTo>
                  <a:pt x="207" y="79"/>
                  <a:pt x="208" y="82"/>
                  <a:pt x="209" y="85"/>
                </a:cubicBezTo>
                <a:cubicBezTo>
                  <a:pt x="208" y="84"/>
                  <a:pt x="207" y="84"/>
                  <a:pt x="206" y="84"/>
                </a:cubicBezTo>
                <a:cubicBezTo>
                  <a:pt x="197" y="79"/>
                  <a:pt x="190" y="76"/>
                  <a:pt x="186" y="76"/>
                </a:cubicBezTo>
                <a:cubicBezTo>
                  <a:pt x="182" y="76"/>
                  <a:pt x="171" y="79"/>
                  <a:pt x="169" y="80"/>
                </a:cubicBezTo>
                <a:cubicBezTo>
                  <a:pt x="168" y="80"/>
                  <a:pt x="168" y="80"/>
                  <a:pt x="168" y="80"/>
                </a:cubicBezTo>
                <a:cubicBezTo>
                  <a:pt x="168" y="81"/>
                  <a:pt x="168" y="81"/>
                  <a:pt x="168" y="81"/>
                </a:cubicBezTo>
                <a:cubicBezTo>
                  <a:pt x="162" y="86"/>
                  <a:pt x="155" y="94"/>
                  <a:pt x="155" y="99"/>
                </a:cubicBezTo>
                <a:cubicBezTo>
                  <a:pt x="155" y="99"/>
                  <a:pt x="155" y="100"/>
                  <a:pt x="155" y="101"/>
                </a:cubicBezTo>
                <a:cubicBezTo>
                  <a:pt x="153" y="106"/>
                  <a:pt x="150" y="117"/>
                  <a:pt x="161" y="125"/>
                </a:cubicBezTo>
                <a:cubicBezTo>
                  <a:pt x="168" y="130"/>
                  <a:pt x="175" y="128"/>
                  <a:pt x="179" y="127"/>
                </a:cubicBezTo>
                <a:cubicBezTo>
                  <a:pt x="180" y="127"/>
                  <a:pt x="181" y="126"/>
                  <a:pt x="182" y="126"/>
                </a:cubicBezTo>
                <a:cubicBezTo>
                  <a:pt x="182" y="126"/>
                  <a:pt x="182" y="126"/>
                  <a:pt x="182" y="127"/>
                </a:cubicBezTo>
                <a:cubicBezTo>
                  <a:pt x="186" y="134"/>
                  <a:pt x="186" y="141"/>
                  <a:pt x="186" y="148"/>
                </a:cubicBezTo>
                <a:cubicBezTo>
                  <a:pt x="186" y="153"/>
                  <a:pt x="185" y="172"/>
                  <a:pt x="184" y="180"/>
                </a:cubicBezTo>
                <a:cubicBezTo>
                  <a:pt x="166" y="200"/>
                  <a:pt x="139" y="212"/>
                  <a:pt x="110" y="212"/>
                </a:cubicBezTo>
                <a:close/>
                <a:moveTo>
                  <a:pt x="191" y="172"/>
                </a:moveTo>
                <a:cubicBezTo>
                  <a:pt x="192" y="165"/>
                  <a:pt x="194" y="153"/>
                  <a:pt x="194" y="148"/>
                </a:cubicBezTo>
                <a:cubicBezTo>
                  <a:pt x="194" y="140"/>
                  <a:pt x="194" y="132"/>
                  <a:pt x="189" y="123"/>
                </a:cubicBezTo>
                <a:cubicBezTo>
                  <a:pt x="186" y="117"/>
                  <a:pt x="180" y="118"/>
                  <a:pt x="177" y="119"/>
                </a:cubicBezTo>
                <a:cubicBezTo>
                  <a:pt x="173" y="120"/>
                  <a:pt x="170" y="121"/>
                  <a:pt x="165" y="118"/>
                </a:cubicBezTo>
                <a:cubicBezTo>
                  <a:pt x="159" y="114"/>
                  <a:pt x="160" y="110"/>
                  <a:pt x="162" y="103"/>
                </a:cubicBezTo>
                <a:cubicBezTo>
                  <a:pt x="163" y="102"/>
                  <a:pt x="163" y="100"/>
                  <a:pt x="163" y="99"/>
                </a:cubicBezTo>
                <a:cubicBezTo>
                  <a:pt x="164" y="97"/>
                  <a:pt x="168" y="92"/>
                  <a:pt x="173" y="87"/>
                </a:cubicBezTo>
                <a:cubicBezTo>
                  <a:pt x="178" y="85"/>
                  <a:pt x="184" y="84"/>
                  <a:pt x="186" y="84"/>
                </a:cubicBezTo>
                <a:cubicBezTo>
                  <a:pt x="189" y="84"/>
                  <a:pt x="197" y="88"/>
                  <a:pt x="203" y="91"/>
                </a:cubicBezTo>
                <a:cubicBezTo>
                  <a:pt x="206" y="93"/>
                  <a:pt x="209" y="93"/>
                  <a:pt x="211" y="94"/>
                </a:cubicBezTo>
                <a:cubicBezTo>
                  <a:pt x="212" y="99"/>
                  <a:pt x="212" y="104"/>
                  <a:pt x="212" y="110"/>
                </a:cubicBezTo>
                <a:cubicBezTo>
                  <a:pt x="212" y="133"/>
                  <a:pt x="204" y="155"/>
                  <a:pt x="191" y="172"/>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35">
            <a:extLst>
              <a:ext uri="{FF2B5EF4-FFF2-40B4-BE49-F238E27FC236}">
                <a16:creationId xmlns:a16="http://schemas.microsoft.com/office/drawing/2014/main" id="{8B90EF8F-BF5A-41C9-A43B-D5082DF8C694}"/>
              </a:ext>
            </a:extLst>
          </p:cNvPr>
          <p:cNvSpPr>
            <a:spLocks noEditPoints="1"/>
          </p:cNvSpPr>
          <p:nvPr/>
        </p:nvSpPr>
        <p:spPr bwMode="auto">
          <a:xfrm>
            <a:off x="10794745" y="578877"/>
            <a:ext cx="241733" cy="242370"/>
          </a:xfrm>
          <a:custGeom>
            <a:avLst/>
            <a:gdLst>
              <a:gd name="T0" fmla="*/ 104 w 208"/>
              <a:gd name="T1" fmla="*/ 0 h 208"/>
              <a:gd name="T2" fmla="*/ 0 w 208"/>
              <a:gd name="T3" fmla="*/ 104 h 208"/>
              <a:gd name="T4" fmla="*/ 104 w 208"/>
              <a:gd name="T5" fmla="*/ 208 h 208"/>
              <a:gd name="T6" fmla="*/ 208 w 208"/>
              <a:gd name="T7" fmla="*/ 104 h 208"/>
              <a:gd name="T8" fmla="*/ 104 w 208"/>
              <a:gd name="T9" fmla="*/ 0 h 208"/>
              <a:gd name="T10" fmla="*/ 104 w 208"/>
              <a:gd name="T11" fmla="*/ 200 h 208"/>
              <a:gd name="T12" fmla="*/ 17 w 208"/>
              <a:gd name="T13" fmla="*/ 145 h 208"/>
              <a:gd name="T14" fmla="*/ 45 w 208"/>
              <a:gd name="T15" fmla="*/ 121 h 208"/>
              <a:gd name="T16" fmla="*/ 83 w 208"/>
              <a:gd name="T17" fmla="*/ 142 h 208"/>
              <a:gd name="T18" fmla="*/ 92 w 208"/>
              <a:gd name="T19" fmla="*/ 91 h 208"/>
              <a:gd name="T20" fmla="*/ 126 w 208"/>
              <a:gd name="T21" fmla="*/ 72 h 208"/>
              <a:gd name="T22" fmla="*/ 122 w 208"/>
              <a:gd name="T23" fmla="*/ 65 h 208"/>
              <a:gd name="T24" fmla="*/ 84 w 208"/>
              <a:gd name="T25" fmla="*/ 85 h 208"/>
              <a:gd name="T26" fmla="*/ 77 w 208"/>
              <a:gd name="T27" fmla="*/ 130 h 208"/>
              <a:gd name="T28" fmla="*/ 44 w 208"/>
              <a:gd name="T29" fmla="*/ 111 h 208"/>
              <a:gd name="T30" fmla="*/ 14 w 208"/>
              <a:gd name="T31" fmla="*/ 137 h 208"/>
              <a:gd name="T32" fmla="*/ 8 w 208"/>
              <a:gd name="T33" fmla="*/ 104 h 208"/>
              <a:gd name="T34" fmla="*/ 104 w 208"/>
              <a:gd name="T35" fmla="*/ 8 h 208"/>
              <a:gd name="T36" fmla="*/ 200 w 208"/>
              <a:gd name="T37" fmla="*/ 104 h 208"/>
              <a:gd name="T38" fmla="*/ 104 w 208"/>
              <a:gd name="T39" fmla="*/ 200 h 208"/>
              <a:gd name="T40" fmla="*/ 91 w 208"/>
              <a:gd name="T41" fmla="*/ 48 h 208"/>
              <a:gd name="T42" fmla="*/ 139 w 208"/>
              <a:gd name="T43" fmla="*/ 59 h 208"/>
              <a:gd name="T44" fmla="*/ 124 w 208"/>
              <a:gd name="T45" fmla="*/ 111 h 208"/>
              <a:gd name="T46" fmla="*/ 132 w 208"/>
              <a:gd name="T47" fmla="*/ 113 h 208"/>
              <a:gd name="T48" fmla="*/ 149 w 208"/>
              <a:gd name="T49" fmla="*/ 53 h 208"/>
              <a:gd name="T50" fmla="*/ 93 w 208"/>
              <a:gd name="T51" fmla="*/ 40 h 208"/>
              <a:gd name="T52" fmla="*/ 91 w 208"/>
              <a:gd name="T53" fmla="*/ 4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208">
                <a:moveTo>
                  <a:pt x="104" y="0"/>
                </a:moveTo>
                <a:cubicBezTo>
                  <a:pt x="47" y="0"/>
                  <a:pt x="0" y="47"/>
                  <a:pt x="0" y="104"/>
                </a:cubicBezTo>
                <a:cubicBezTo>
                  <a:pt x="0" y="161"/>
                  <a:pt x="47" y="208"/>
                  <a:pt x="104" y="208"/>
                </a:cubicBezTo>
                <a:cubicBezTo>
                  <a:pt x="161" y="208"/>
                  <a:pt x="208" y="161"/>
                  <a:pt x="208" y="104"/>
                </a:cubicBezTo>
                <a:cubicBezTo>
                  <a:pt x="208" y="47"/>
                  <a:pt x="161" y="0"/>
                  <a:pt x="104" y="0"/>
                </a:cubicBezTo>
                <a:close/>
                <a:moveTo>
                  <a:pt x="104" y="200"/>
                </a:moveTo>
                <a:cubicBezTo>
                  <a:pt x="66" y="200"/>
                  <a:pt x="33" y="177"/>
                  <a:pt x="17" y="145"/>
                </a:cubicBezTo>
                <a:cubicBezTo>
                  <a:pt x="45" y="121"/>
                  <a:pt x="45" y="121"/>
                  <a:pt x="45" y="121"/>
                </a:cubicBezTo>
                <a:cubicBezTo>
                  <a:pt x="83" y="142"/>
                  <a:pt x="83" y="142"/>
                  <a:pt x="83" y="142"/>
                </a:cubicBezTo>
                <a:cubicBezTo>
                  <a:pt x="92" y="91"/>
                  <a:pt x="92" y="91"/>
                  <a:pt x="92" y="91"/>
                </a:cubicBezTo>
                <a:cubicBezTo>
                  <a:pt x="126" y="72"/>
                  <a:pt x="126" y="72"/>
                  <a:pt x="126" y="72"/>
                </a:cubicBezTo>
                <a:cubicBezTo>
                  <a:pt x="122" y="65"/>
                  <a:pt x="122" y="65"/>
                  <a:pt x="122" y="65"/>
                </a:cubicBezTo>
                <a:cubicBezTo>
                  <a:pt x="84" y="85"/>
                  <a:pt x="84" y="85"/>
                  <a:pt x="84" y="85"/>
                </a:cubicBezTo>
                <a:cubicBezTo>
                  <a:pt x="77" y="130"/>
                  <a:pt x="77" y="130"/>
                  <a:pt x="77" y="130"/>
                </a:cubicBezTo>
                <a:cubicBezTo>
                  <a:pt x="44" y="111"/>
                  <a:pt x="44" y="111"/>
                  <a:pt x="44" y="111"/>
                </a:cubicBezTo>
                <a:cubicBezTo>
                  <a:pt x="14" y="137"/>
                  <a:pt x="14" y="137"/>
                  <a:pt x="14" y="137"/>
                </a:cubicBezTo>
                <a:cubicBezTo>
                  <a:pt x="10" y="127"/>
                  <a:pt x="8" y="116"/>
                  <a:pt x="8" y="104"/>
                </a:cubicBezTo>
                <a:cubicBezTo>
                  <a:pt x="8" y="51"/>
                  <a:pt x="51" y="8"/>
                  <a:pt x="104" y="8"/>
                </a:cubicBezTo>
                <a:cubicBezTo>
                  <a:pt x="157" y="8"/>
                  <a:pt x="200" y="51"/>
                  <a:pt x="200" y="104"/>
                </a:cubicBezTo>
                <a:cubicBezTo>
                  <a:pt x="200" y="157"/>
                  <a:pt x="157" y="200"/>
                  <a:pt x="104" y="200"/>
                </a:cubicBezTo>
                <a:close/>
                <a:moveTo>
                  <a:pt x="91" y="48"/>
                </a:moveTo>
                <a:cubicBezTo>
                  <a:pt x="139" y="59"/>
                  <a:pt x="139" y="59"/>
                  <a:pt x="139" y="59"/>
                </a:cubicBezTo>
                <a:cubicBezTo>
                  <a:pt x="124" y="111"/>
                  <a:pt x="124" y="111"/>
                  <a:pt x="124" y="111"/>
                </a:cubicBezTo>
                <a:cubicBezTo>
                  <a:pt x="132" y="113"/>
                  <a:pt x="132" y="113"/>
                  <a:pt x="132" y="113"/>
                </a:cubicBezTo>
                <a:cubicBezTo>
                  <a:pt x="149" y="53"/>
                  <a:pt x="149" y="53"/>
                  <a:pt x="149" y="53"/>
                </a:cubicBezTo>
                <a:cubicBezTo>
                  <a:pt x="93" y="40"/>
                  <a:pt x="93" y="40"/>
                  <a:pt x="93" y="40"/>
                </a:cubicBezTo>
                <a:lnTo>
                  <a:pt x="91" y="48"/>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2">
            <a:extLst>
              <a:ext uri="{FF2B5EF4-FFF2-40B4-BE49-F238E27FC236}">
                <a16:creationId xmlns:a16="http://schemas.microsoft.com/office/drawing/2014/main" id="{11F1BD5F-AEC2-4E9F-BC31-AAD77946EB71}"/>
              </a:ext>
            </a:extLst>
          </p:cNvPr>
          <p:cNvSpPr>
            <a:spLocks noEditPoints="1"/>
          </p:cNvSpPr>
          <p:nvPr/>
        </p:nvSpPr>
        <p:spPr bwMode="auto">
          <a:xfrm rot="19887004">
            <a:off x="11668425" y="204550"/>
            <a:ext cx="384221" cy="384221"/>
          </a:xfrm>
          <a:custGeom>
            <a:avLst/>
            <a:gdLst>
              <a:gd name="T0" fmla="*/ 108 w 216"/>
              <a:gd name="T1" fmla="*/ 0 h 216"/>
              <a:gd name="T2" fmla="*/ 32 w 216"/>
              <a:gd name="T3" fmla="*/ 76 h 216"/>
              <a:gd name="T4" fmla="*/ 58 w 216"/>
              <a:gd name="T5" fmla="*/ 130 h 216"/>
              <a:gd name="T6" fmla="*/ 68 w 216"/>
              <a:gd name="T7" fmla="*/ 153 h 216"/>
              <a:gd name="T8" fmla="*/ 88 w 216"/>
              <a:gd name="T9" fmla="*/ 172 h 216"/>
              <a:gd name="T10" fmla="*/ 128 w 216"/>
              <a:gd name="T11" fmla="*/ 172 h 216"/>
              <a:gd name="T12" fmla="*/ 148 w 216"/>
              <a:gd name="T13" fmla="*/ 153 h 216"/>
              <a:gd name="T14" fmla="*/ 158 w 216"/>
              <a:gd name="T15" fmla="*/ 130 h 216"/>
              <a:gd name="T16" fmla="*/ 184 w 216"/>
              <a:gd name="T17" fmla="*/ 76 h 216"/>
              <a:gd name="T18" fmla="*/ 108 w 216"/>
              <a:gd name="T19" fmla="*/ 0 h 216"/>
              <a:gd name="T20" fmla="*/ 153 w 216"/>
              <a:gd name="T21" fmla="*/ 124 h 216"/>
              <a:gd name="T22" fmla="*/ 140 w 216"/>
              <a:gd name="T23" fmla="*/ 153 h 216"/>
              <a:gd name="T24" fmla="*/ 128 w 216"/>
              <a:gd name="T25" fmla="*/ 164 h 216"/>
              <a:gd name="T26" fmla="*/ 88 w 216"/>
              <a:gd name="T27" fmla="*/ 164 h 216"/>
              <a:gd name="T28" fmla="*/ 76 w 216"/>
              <a:gd name="T29" fmla="*/ 153 h 216"/>
              <a:gd name="T30" fmla="*/ 63 w 216"/>
              <a:gd name="T31" fmla="*/ 124 h 216"/>
              <a:gd name="T32" fmla="*/ 40 w 216"/>
              <a:gd name="T33" fmla="*/ 76 h 216"/>
              <a:gd name="T34" fmla="*/ 108 w 216"/>
              <a:gd name="T35" fmla="*/ 8 h 216"/>
              <a:gd name="T36" fmla="*/ 176 w 216"/>
              <a:gd name="T37" fmla="*/ 76 h 216"/>
              <a:gd name="T38" fmla="*/ 153 w 216"/>
              <a:gd name="T39" fmla="*/ 124 h 216"/>
              <a:gd name="T40" fmla="*/ 68 w 216"/>
              <a:gd name="T41" fmla="*/ 204 h 216"/>
              <a:gd name="T42" fmla="*/ 148 w 216"/>
              <a:gd name="T43" fmla="*/ 204 h 216"/>
              <a:gd name="T44" fmla="*/ 148 w 216"/>
              <a:gd name="T45" fmla="*/ 176 h 216"/>
              <a:gd name="T46" fmla="*/ 68 w 216"/>
              <a:gd name="T47" fmla="*/ 176 h 216"/>
              <a:gd name="T48" fmla="*/ 68 w 216"/>
              <a:gd name="T49" fmla="*/ 204 h 216"/>
              <a:gd name="T50" fmla="*/ 76 w 216"/>
              <a:gd name="T51" fmla="*/ 184 h 216"/>
              <a:gd name="T52" fmla="*/ 140 w 216"/>
              <a:gd name="T53" fmla="*/ 184 h 216"/>
              <a:gd name="T54" fmla="*/ 140 w 216"/>
              <a:gd name="T55" fmla="*/ 196 h 216"/>
              <a:gd name="T56" fmla="*/ 76 w 216"/>
              <a:gd name="T57" fmla="*/ 196 h 216"/>
              <a:gd name="T58" fmla="*/ 76 w 216"/>
              <a:gd name="T59" fmla="*/ 184 h 216"/>
              <a:gd name="T60" fmla="*/ 76 w 216"/>
              <a:gd name="T61" fmla="*/ 216 h 216"/>
              <a:gd name="T62" fmla="*/ 140 w 216"/>
              <a:gd name="T63" fmla="*/ 216 h 216"/>
              <a:gd name="T64" fmla="*/ 140 w 216"/>
              <a:gd name="T65" fmla="*/ 208 h 216"/>
              <a:gd name="T66" fmla="*/ 76 w 216"/>
              <a:gd name="T67" fmla="*/ 208 h 216"/>
              <a:gd name="T68" fmla="*/ 76 w 216"/>
              <a:gd name="T69" fmla="*/ 216 h 216"/>
              <a:gd name="T70" fmla="*/ 0 w 216"/>
              <a:gd name="T71" fmla="*/ 72 h 216"/>
              <a:gd name="T72" fmla="*/ 20 w 216"/>
              <a:gd name="T73" fmla="*/ 72 h 216"/>
              <a:gd name="T74" fmla="*/ 20 w 216"/>
              <a:gd name="T75" fmla="*/ 64 h 216"/>
              <a:gd name="T76" fmla="*/ 0 w 216"/>
              <a:gd name="T77" fmla="*/ 64 h 216"/>
              <a:gd name="T78" fmla="*/ 0 w 216"/>
              <a:gd name="T79" fmla="*/ 72 h 216"/>
              <a:gd name="T80" fmla="*/ 174 w 216"/>
              <a:gd name="T81" fmla="*/ 14 h 216"/>
              <a:gd name="T82" fmla="*/ 179 w 216"/>
              <a:gd name="T83" fmla="*/ 20 h 216"/>
              <a:gd name="T84" fmla="*/ 194 w 216"/>
              <a:gd name="T85" fmla="*/ 6 h 216"/>
              <a:gd name="T86" fmla="*/ 189 w 216"/>
              <a:gd name="T87" fmla="*/ 0 h 216"/>
              <a:gd name="T88" fmla="*/ 174 w 216"/>
              <a:gd name="T89" fmla="*/ 14 h 216"/>
              <a:gd name="T90" fmla="*/ 42 w 216"/>
              <a:gd name="T91" fmla="*/ 14 h 216"/>
              <a:gd name="T92" fmla="*/ 27 w 216"/>
              <a:gd name="T93" fmla="*/ 0 h 216"/>
              <a:gd name="T94" fmla="*/ 22 w 216"/>
              <a:gd name="T95" fmla="*/ 6 h 216"/>
              <a:gd name="T96" fmla="*/ 37 w 216"/>
              <a:gd name="T97" fmla="*/ 20 h 216"/>
              <a:gd name="T98" fmla="*/ 42 w 216"/>
              <a:gd name="T99" fmla="*/ 14 h 216"/>
              <a:gd name="T100" fmla="*/ 196 w 216"/>
              <a:gd name="T101" fmla="*/ 64 h 216"/>
              <a:gd name="T102" fmla="*/ 196 w 216"/>
              <a:gd name="T103" fmla="*/ 72 h 216"/>
              <a:gd name="T104" fmla="*/ 216 w 216"/>
              <a:gd name="T105" fmla="*/ 72 h 216"/>
              <a:gd name="T106" fmla="*/ 216 w 216"/>
              <a:gd name="T107" fmla="*/ 64 h 216"/>
              <a:gd name="T108" fmla="*/ 196 w 216"/>
              <a:gd name="T109" fmla="*/ 64 h 216"/>
              <a:gd name="T110" fmla="*/ 52 w 216"/>
              <a:gd name="T111" fmla="*/ 72 h 216"/>
              <a:gd name="T112" fmla="*/ 60 w 216"/>
              <a:gd name="T113" fmla="*/ 72 h 216"/>
              <a:gd name="T114" fmla="*/ 100 w 216"/>
              <a:gd name="T115" fmla="*/ 32 h 216"/>
              <a:gd name="T116" fmla="*/ 100 w 216"/>
              <a:gd name="T117" fmla="*/ 24 h 216"/>
              <a:gd name="T118" fmla="*/ 52 w 216"/>
              <a:gd name="T119" fmla="*/ 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6">
                <a:moveTo>
                  <a:pt x="108" y="0"/>
                </a:moveTo>
                <a:cubicBezTo>
                  <a:pt x="66" y="0"/>
                  <a:pt x="32" y="34"/>
                  <a:pt x="32" y="76"/>
                </a:cubicBezTo>
                <a:cubicBezTo>
                  <a:pt x="32" y="104"/>
                  <a:pt x="57" y="129"/>
                  <a:pt x="58" y="130"/>
                </a:cubicBezTo>
                <a:cubicBezTo>
                  <a:pt x="63" y="135"/>
                  <a:pt x="68" y="146"/>
                  <a:pt x="68" y="153"/>
                </a:cubicBezTo>
                <a:cubicBezTo>
                  <a:pt x="68" y="164"/>
                  <a:pt x="77" y="172"/>
                  <a:pt x="88" y="172"/>
                </a:cubicBezTo>
                <a:cubicBezTo>
                  <a:pt x="128" y="172"/>
                  <a:pt x="128" y="172"/>
                  <a:pt x="128" y="172"/>
                </a:cubicBezTo>
                <a:cubicBezTo>
                  <a:pt x="139" y="172"/>
                  <a:pt x="148" y="164"/>
                  <a:pt x="148" y="153"/>
                </a:cubicBezTo>
                <a:cubicBezTo>
                  <a:pt x="148" y="146"/>
                  <a:pt x="153" y="135"/>
                  <a:pt x="158" y="130"/>
                </a:cubicBezTo>
                <a:cubicBezTo>
                  <a:pt x="159" y="129"/>
                  <a:pt x="184" y="104"/>
                  <a:pt x="184" y="76"/>
                </a:cubicBezTo>
                <a:cubicBezTo>
                  <a:pt x="184" y="34"/>
                  <a:pt x="150" y="0"/>
                  <a:pt x="108" y="0"/>
                </a:cubicBezTo>
                <a:close/>
                <a:moveTo>
                  <a:pt x="153" y="124"/>
                </a:moveTo>
                <a:cubicBezTo>
                  <a:pt x="146" y="131"/>
                  <a:pt x="140" y="144"/>
                  <a:pt x="140" y="153"/>
                </a:cubicBezTo>
                <a:cubicBezTo>
                  <a:pt x="140" y="159"/>
                  <a:pt x="135" y="164"/>
                  <a:pt x="128" y="164"/>
                </a:cubicBezTo>
                <a:cubicBezTo>
                  <a:pt x="88" y="164"/>
                  <a:pt x="88" y="164"/>
                  <a:pt x="88" y="164"/>
                </a:cubicBezTo>
                <a:cubicBezTo>
                  <a:pt x="81" y="164"/>
                  <a:pt x="76" y="159"/>
                  <a:pt x="76" y="153"/>
                </a:cubicBezTo>
                <a:cubicBezTo>
                  <a:pt x="76" y="144"/>
                  <a:pt x="71" y="131"/>
                  <a:pt x="63" y="124"/>
                </a:cubicBezTo>
                <a:cubicBezTo>
                  <a:pt x="63" y="124"/>
                  <a:pt x="40" y="101"/>
                  <a:pt x="40" y="76"/>
                </a:cubicBezTo>
                <a:cubicBezTo>
                  <a:pt x="40" y="39"/>
                  <a:pt x="71" y="8"/>
                  <a:pt x="108" y="8"/>
                </a:cubicBezTo>
                <a:cubicBezTo>
                  <a:pt x="146" y="8"/>
                  <a:pt x="176" y="39"/>
                  <a:pt x="176" y="76"/>
                </a:cubicBezTo>
                <a:cubicBezTo>
                  <a:pt x="176" y="101"/>
                  <a:pt x="153" y="124"/>
                  <a:pt x="153" y="124"/>
                </a:cubicBezTo>
                <a:close/>
                <a:moveTo>
                  <a:pt x="68" y="204"/>
                </a:moveTo>
                <a:cubicBezTo>
                  <a:pt x="148" y="204"/>
                  <a:pt x="148" y="204"/>
                  <a:pt x="148" y="204"/>
                </a:cubicBezTo>
                <a:cubicBezTo>
                  <a:pt x="148" y="176"/>
                  <a:pt x="148" y="176"/>
                  <a:pt x="148" y="176"/>
                </a:cubicBezTo>
                <a:cubicBezTo>
                  <a:pt x="68" y="176"/>
                  <a:pt x="68" y="176"/>
                  <a:pt x="68" y="176"/>
                </a:cubicBezTo>
                <a:lnTo>
                  <a:pt x="68" y="204"/>
                </a:lnTo>
                <a:close/>
                <a:moveTo>
                  <a:pt x="76" y="184"/>
                </a:moveTo>
                <a:cubicBezTo>
                  <a:pt x="140" y="184"/>
                  <a:pt x="140" y="184"/>
                  <a:pt x="140" y="184"/>
                </a:cubicBezTo>
                <a:cubicBezTo>
                  <a:pt x="140" y="196"/>
                  <a:pt x="140" y="196"/>
                  <a:pt x="140" y="196"/>
                </a:cubicBezTo>
                <a:cubicBezTo>
                  <a:pt x="76" y="196"/>
                  <a:pt x="76" y="196"/>
                  <a:pt x="76" y="196"/>
                </a:cubicBezTo>
                <a:lnTo>
                  <a:pt x="76" y="184"/>
                </a:lnTo>
                <a:close/>
                <a:moveTo>
                  <a:pt x="76" y="216"/>
                </a:moveTo>
                <a:cubicBezTo>
                  <a:pt x="140" y="216"/>
                  <a:pt x="140" y="216"/>
                  <a:pt x="140" y="216"/>
                </a:cubicBezTo>
                <a:cubicBezTo>
                  <a:pt x="140" y="208"/>
                  <a:pt x="140" y="208"/>
                  <a:pt x="140" y="208"/>
                </a:cubicBezTo>
                <a:cubicBezTo>
                  <a:pt x="76" y="208"/>
                  <a:pt x="76" y="208"/>
                  <a:pt x="76" y="208"/>
                </a:cubicBezTo>
                <a:lnTo>
                  <a:pt x="76" y="216"/>
                </a:lnTo>
                <a:close/>
                <a:moveTo>
                  <a:pt x="0" y="72"/>
                </a:moveTo>
                <a:cubicBezTo>
                  <a:pt x="20" y="72"/>
                  <a:pt x="20" y="72"/>
                  <a:pt x="20" y="72"/>
                </a:cubicBezTo>
                <a:cubicBezTo>
                  <a:pt x="20" y="64"/>
                  <a:pt x="20" y="64"/>
                  <a:pt x="20" y="64"/>
                </a:cubicBezTo>
                <a:cubicBezTo>
                  <a:pt x="0" y="64"/>
                  <a:pt x="0" y="64"/>
                  <a:pt x="0" y="64"/>
                </a:cubicBezTo>
                <a:lnTo>
                  <a:pt x="0" y="72"/>
                </a:lnTo>
                <a:close/>
                <a:moveTo>
                  <a:pt x="174" y="14"/>
                </a:moveTo>
                <a:cubicBezTo>
                  <a:pt x="179" y="20"/>
                  <a:pt x="179" y="20"/>
                  <a:pt x="179" y="20"/>
                </a:cubicBezTo>
                <a:cubicBezTo>
                  <a:pt x="194" y="6"/>
                  <a:pt x="194" y="6"/>
                  <a:pt x="194" y="6"/>
                </a:cubicBezTo>
                <a:cubicBezTo>
                  <a:pt x="189" y="0"/>
                  <a:pt x="189" y="0"/>
                  <a:pt x="189" y="0"/>
                </a:cubicBezTo>
                <a:lnTo>
                  <a:pt x="174" y="14"/>
                </a:lnTo>
                <a:close/>
                <a:moveTo>
                  <a:pt x="42" y="14"/>
                </a:moveTo>
                <a:cubicBezTo>
                  <a:pt x="27" y="0"/>
                  <a:pt x="27" y="0"/>
                  <a:pt x="27" y="0"/>
                </a:cubicBezTo>
                <a:cubicBezTo>
                  <a:pt x="22" y="6"/>
                  <a:pt x="22" y="6"/>
                  <a:pt x="22" y="6"/>
                </a:cubicBezTo>
                <a:cubicBezTo>
                  <a:pt x="37" y="20"/>
                  <a:pt x="37" y="20"/>
                  <a:pt x="37" y="20"/>
                </a:cubicBezTo>
                <a:lnTo>
                  <a:pt x="42" y="14"/>
                </a:lnTo>
                <a:close/>
                <a:moveTo>
                  <a:pt x="196" y="64"/>
                </a:moveTo>
                <a:cubicBezTo>
                  <a:pt x="196" y="72"/>
                  <a:pt x="196" y="72"/>
                  <a:pt x="196" y="72"/>
                </a:cubicBezTo>
                <a:cubicBezTo>
                  <a:pt x="216" y="72"/>
                  <a:pt x="216" y="72"/>
                  <a:pt x="216" y="72"/>
                </a:cubicBezTo>
                <a:cubicBezTo>
                  <a:pt x="216" y="64"/>
                  <a:pt x="216" y="64"/>
                  <a:pt x="216" y="64"/>
                </a:cubicBezTo>
                <a:lnTo>
                  <a:pt x="196" y="64"/>
                </a:lnTo>
                <a:close/>
                <a:moveTo>
                  <a:pt x="52" y="72"/>
                </a:moveTo>
                <a:cubicBezTo>
                  <a:pt x="60" y="72"/>
                  <a:pt x="60" y="72"/>
                  <a:pt x="60" y="72"/>
                </a:cubicBezTo>
                <a:cubicBezTo>
                  <a:pt x="60" y="50"/>
                  <a:pt x="78" y="32"/>
                  <a:pt x="100" y="32"/>
                </a:cubicBezTo>
                <a:cubicBezTo>
                  <a:pt x="100" y="24"/>
                  <a:pt x="100" y="24"/>
                  <a:pt x="100" y="24"/>
                </a:cubicBezTo>
                <a:cubicBezTo>
                  <a:pt x="74" y="24"/>
                  <a:pt x="52" y="46"/>
                  <a:pt x="52" y="72"/>
                </a:cubicBez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25">
            <a:extLst>
              <a:ext uri="{FF2B5EF4-FFF2-40B4-BE49-F238E27FC236}">
                <a16:creationId xmlns:a16="http://schemas.microsoft.com/office/drawing/2014/main" id="{208889E2-1330-442F-A957-54CAF9DFFDA5}"/>
              </a:ext>
            </a:extLst>
          </p:cNvPr>
          <p:cNvSpPr>
            <a:spLocks noEditPoints="1"/>
          </p:cNvSpPr>
          <p:nvPr/>
        </p:nvSpPr>
        <p:spPr bwMode="auto">
          <a:xfrm rot="887402">
            <a:off x="11272498" y="657858"/>
            <a:ext cx="193247" cy="326778"/>
          </a:xfrm>
          <a:custGeom>
            <a:avLst/>
            <a:gdLst>
              <a:gd name="T0" fmla="*/ 0 w 128"/>
              <a:gd name="T1" fmla="*/ 16 h 216"/>
              <a:gd name="T2" fmla="*/ 56 w 128"/>
              <a:gd name="T3" fmla="*/ 103 h 216"/>
              <a:gd name="T4" fmla="*/ 56 w 128"/>
              <a:gd name="T5" fmla="*/ 112 h 216"/>
              <a:gd name="T6" fmla="*/ 64 w 128"/>
              <a:gd name="T7" fmla="*/ 112 h 216"/>
              <a:gd name="T8" fmla="*/ 72 w 128"/>
              <a:gd name="T9" fmla="*/ 112 h 216"/>
              <a:gd name="T10" fmla="*/ 72 w 128"/>
              <a:gd name="T11" fmla="*/ 103 h 216"/>
              <a:gd name="T12" fmla="*/ 128 w 128"/>
              <a:gd name="T13" fmla="*/ 16 h 216"/>
              <a:gd name="T14" fmla="*/ 128 w 128"/>
              <a:gd name="T15" fmla="*/ 12 h 216"/>
              <a:gd name="T16" fmla="*/ 0 w 128"/>
              <a:gd name="T17" fmla="*/ 12 h 216"/>
              <a:gd name="T18" fmla="*/ 0 w 128"/>
              <a:gd name="T19" fmla="*/ 16 h 216"/>
              <a:gd name="T20" fmla="*/ 64 w 128"/>
              <a:gd name="T21" fmla="*/ 96 h 216"/>
              <a:gd name="T22" fmla="*/ 20 w 128"/>
              <a:gd name="T23" fmla="*/ 68 h 216"/>
              <a:gd name="T24" fmla="*/ 108 w 128"/>
              <a:gd name="T25" fmla="*/ 68 h 216"/>
              <a:gd name="T26" fmla="*/ 64 w 128"/>
              <a:gd name="T27" fmla="*/ 96 h 216"/>
              <a:gd name="T28" fmla="*/ 120 w 128"/>
              <a:gd name="T29" fmla="*/ 20 h 216"/>
              <a:gd name="T30" fmla="*/ 112 w 128"/>
              <a:gd name="T31" fmla="*/ 60 h 216"/>
              <a:gd name="T32" fmla="*/ 16 w 128"/>
              <a:gd name="T33" fmla="*/ 60 h 216"/>
              <a:gd name="T34" fmla="*/ 16 w 128"/>
              <a:gd name="T35" fmla="*/ 60 h 216"/>
              <a:gd name="T36" fmla="*/ 8 w 128"/>
              <a:gd name="T37" fmla="*/ 20 h 216"/>
              <a:gd name="T38" fmla="*/ 120 w 128"/>
              <a:gd name="T39" fmla="*/ 20 h 216"/>
              <a:gd name="T40" fmla="*/ 0 w 128"/>
              <a:gd name="T41" fmla="*/ 200 h 216"/>
              <a:gd name="T42" fmla="*/ 0 w 128"/>
              <a:gd name="T43" fmla="*/ 204 h 216"/>
              <a:gd name="T44" fmla="*/ 128 w 128"/>
              <a:gd name="T45" fmla="*/ 204 h 216"/>
              <a:gd name="T46" fmla="*/ 128 w 128"/>
              <a:gd name="T47" fmla="*/ 200 h 216"/>
              <a:gd name="T48" fmla="*/ 64 w 128"/>
              <a:gd name="T49" fmla="*/ 112 h 216"/>
              <a:gd name="T50" fmla="*/ 0 w 128"/>
              <a:gd name="T51" fmla="*/ 200 h 216"/>
              <a:gd name="T52" fmla="*/ 68 w 128"/>
              <a:gd name="T53" fmla="*/ 120 h 216"/>
              <a:gd name="T54" fmla="*/ 118 w 128"/>
              <a:gd name="T55" fmla="*/ 177 h 216"/>
              <a:gd name="T56" fmla="*/ 68 w 128"/>
              <a:gd name="T57" fmla="*/ 148 h 216"/>
              <a:gd name="T58" fmla="*/ 68 w 128"/>
              <a:gd name="T59" fmla="*/ 120 h 216"/>
              <a:gd name="T60" fmla="*/ 117 w 128"/>
              <a:gd name="T61" fmla="*/ 187 h 216"/>
              <a:gd name="T62" fmla="*/ 119 w 128"/>
              <a:gd name="T63" fmla="*/ 185 h 216"/>
              <a:gd name="T64" fmla="*/ 120 w 128"/>
              <a:gd name="T65" fmla="*/ 196 h 216"/>
              <a:gd name="T66" fmla="*/ 8 w 128"/>
              <a:gd name="T67" fmla="*/ 196 h 216"/>
              <a:gd name="T68" fmla="*/ 9 w 128"/>
              <a:gd name="T69" fmla="*/ 185 h 216"/>
              <a:gd name="T70" fmla="*/ 11 w 128"/>
              <a:gd name="T71" fmla="*/ 187 h 216"/>
              <a:gd name="T72" fmla="*/ 64 w 128"/>
              <a:gd name="T73" fmla="*/ 156 h 216"/>
              <a:gd name="T74" fmla="*/ 117 w 128"/>
              <a:gd name="T75" fmla="*/ 187 h 216"/>
              <a:gd name="T76" fmla="*/ 60 w 128"/>
              <a:gd name="T77" fmla="*/ 120 h 216"/>
              <a:gd name="T78" fmla="*/ 60 w 128"/>
              <a:gd name="T79" fmla="*/ 148 h 216"/>
              <a:gd name="T80" fmla="*/ 10 w 128"/>
              <a:gd name="T81" fmla="*/ 177 h 216"/>
              <a:gd name="T82" fmla="*/ 60 w 128"/>
              <a:gd name="T83" fmla="*/ 120 h 216"/>
              <a:gd name="T84" fmla="*/ 0 w 128"/>
              <a:gd name="T85" fmla="*/ 0 h 216"/>
              <a:gd name="T86" fmla="*/ 0 w 128"/>
              <a:gd name="T87" fmla="*/ 8 h 216"/>
              <a:gd name="T88" fmla="*/ 128 w 128"/>
              <a:gd name="T89" fmla="*/ 8 h 216"/>
              <a:gd name="T90" fmla="*/ 128 w 128"/>
              <a:gd name="T91" fmla="*/ 0 h 216"/>
              <a:gd name="T92" fmla="*/ 0 w 128"/>
              <a:gd name="T93" fmla="*/ 0 h 216"/>
              <a:gd name="T94" fmla="*/ 0 w 128"/>
              <a:gd name="T95" fmla="*/ 216 h 216"/>
              <a:gd name="T96" fmla="*/ 128 w 128"/>
              <a:gd name="T97" fmla="*/ 216 h 216"/>
              <a:gd name="T98" fmla="*/ 128 w 128"/>
              <a:gd name="T99" fmla="*/ 208 h 216"/>
              <a:gd name="T100" fmla="*/ 0 w 128"/>
              <a:gd name="T101" fmla="*/ 208 h 216"/>
              <a:gd name="T102" fmla="*/ 0 w 128"/>
              <a:gd name="T103"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216">
                <a:moveTo>
                  <a:pt x="0" y="16"/>
                </a:moveTo>
                <a:cubicBezTo>
                  <a:pt x="0" y="67"/>
                  <a:pt x="25" y="99"/>
                  <a:pt x="56" y="103"/>
                </a:cubicBezTo>
                <a:cubicBezTo>
                  <a:pt x="56" y="112"/>
                  <a:pt x="56" y="112"/>
                  <a:pt x="56" y="112"/>
                </a:cubicBezTo>
                <a:cubicBezTo>
                  <a:pt x="64" y="112"/>
                  <a:pt x="64" y="112"/>
                  <a:pt x="64" y="112"/>
                </a:cubicBezTo>
                <a:cubicBezTo>
                  <a:pt x="72" y="112"/>
                  <a:pt x="72" y="112"/>
                  <a:pt x="72" y="112"/>
                </a:cubicBezTo>
                <a:cubicBezTo>
                  <a:pt x="72" y="103"/>
                  <a:pt x="72" y="103"/>
                  <a:pt x="72" y="103"/>
                </a:cubicBezTo>
                <a:cubicBezTo>
                  <a:pt x="104" y="99"/>
                  <a:pt x="128" y="67"/>
                  <a:pt x="128" y="16"/>
                </a:cubicBezTo>
                <a:cubicBezTo>
                  <a:pt x="128" y="12"/>
                  <a:pt x="128" y="12"/>
                  <a:pt x="128" y="12"/>
                </a:cubicBezTo>
                <a:cubicBezTo>
                  <a:pt x="0" y="12"/>
                  <a:pt x="0" y="12"/>
                  <a:pt x="0" y="12"/>
                </a:cubicBezTo>
                <a:lnTo>
                  <a:pt x="0" y="16"/>
                </a:lnTo>
                <a:close/>
                <a:moveTo>
                  <a:pt x="64" y="96"/>
                </a:moveTo>
                <a:cubicBezTo>
                  <a:pt x="46" y="96"/>
                  <a:pt x="30" y="86"/>
                  <a:pt x="20" y="68"/>
                </a:cubicBezTo>
                <a:cubicBezTo>
                  <a:pt x="108" y="68"/>
                  <a:pt x="108" y="68"/>
                  <a:pt x="108" y="68"/>
                </a:cubicBezTo>
                <a:cubicBezTo>
                  <a:pt x="98" y="86"/>
                  <a:pt x="82" y="96"/>
                  <a:pt x="64" y="96"/>
                </a:cubicBezTo>
                <a:close/>
                <a:moveTo>
                  <a:pt x="120" y="20"/>
                </a:moveTo>
                <a:cubicBezTo>
                  <a:pt x="120" y="36"/>
                  <a:pt x="117" y="49"/>
                  <a:pt x="112" y="60"/>
                </a:cubicBezTo>
                <a:cubicBezTo>
                  <a:pt x="16" y="60"/>
                  <a:pt x="16" y="60"/>
                  <a:pt x="16" y="60"/>
                </a:cubicBezTo>
                <a:cubicBezTo>
                  <a:pt x="16" y="60"/>
                  <a:pt x="16" y="60"/>
                  <a:pt x="16" y="60"/>
                </a:cubicBezTo>
                <a:cubicBezTo>
                  <a:pt x="11" y="49"/>
                  <a:pt x="8" y="36"/>
                  <a:pt x="8" y="20"/>
                </a:cubicBezTo>
                <a:lnTo>
                  <a:pt x="120" y="20"/>
                </a:lnTo>
                <a:close/>
                <a:moveTo>
                  <a:pt x="0" y="200"/>
                </a:moveTo>
                <a:cubicBezTo>
                  <a:pt x="0" y="204"/>
                  <a:pt x="0" y="204"/>
                  <a:pt x="0" y="204"/>
                </a:cubicBezTo>
                <a:cubicBezTo>
                  <a:pt x="128" y="204"/>
                  <a:pt x="128" y="204"/>
                  <a:pt x="128" y="204"/>
                </a:cubicBezTo>
                <a:cubicBezTo>
                  <a:pt x="128" y="200"/>
                  <a:pt x="128" y="200"/>
                  <a:pt x="128" y="200"/>
                </a:cubicBezTo>
                <a:cubicBezTo>
                  <a:pt x="128" y="145"/>
                  <a:pt x="99" y="112"/>
                  <a:pt x="64" y="112"/>
                </a:cubicBezTo>
                <a:cubicBezTo>
                  <a:pt x="29" y="112"/>
                  <a:pt x="0" y="145"/>
                  <a:pt x="0" y="200"/>
                </a:cubicBezTo>
                <a:close/>
                <a:moveTo>
                  <a:pt x="68" y="120"/>
                </a:moveTo>
                <a:cubicBezTo>
                  <a:pt x="92" y="122"/>
                  <a:pt x="112" y="142"/>
                  <a:pt x="118" y="177"/>
                </a:cubicBezTo>
                <a:cubicBezTo>
                  <a:pt x="109" y="168"/>
                  <a:pt x="87" y="151"/>
                  <a:pt x="68" y="148"/>
                </a:cubicBezTo>
                <a:lnTo>
                  <a:pt x="68" y="120"/>
                </a:lnTo>
                <a:close/>
                <a:moveTo>
                  <a:pt x="117" y="187"/>
                </a:moveTo>
                <a:cubicBezTo>
                  <a:pt x="119" y="185"/>
                  <a:pt x="119" y="185"/>
                  <a:pt x="119" y="185"/>
                </a:cubicBezTo>
                <a:cubicBezTo>
                  <a:pt x="120" y="188"/>
                  <a:pt x="120" y="192"/>
                  <a:pt x="120" y="196"/>
                </a:cubicBezTo>
                <a:cubicBezTo>
                  <a:pt x="8" y="196"/>
                  <a:pt x="8" y="196"/>
                  <a:pt x="8" y="196"/>
                </a:cubicBezTo>
                <a:cubicBezTo>
                  <a:pt x="8" y="192"/>
                  <a:pt x="8" y="188"/>
                  <a:pt x="9" y="185"/>
                </a:cubicBezTo>
                <a:cubicBezTo>
                  <a:pt x="11" y="187"/>
                  <a:pt x="11" y="187"/>
                  <a:pt x="11" y="187"/>
                </a:cubicBezTo>
                <a:cubicBezTo>
                  <a:pt x="11" y="187"/>
                  <a:pt x="42" y="156"/>
                  <a:pt x="64" y="156"/>
                </a:cubicBezTo>
                <a:cubicBezTo>
                  <a:pt x="86" y="156"/>
                  <a:pt x="117" y="187"/>
                  <a:pt x="117" y="187"/>
                </a:cubicBezTo>
                <a:close/>
                <a:moveTo>
                  <a:pt x="60" y="120"/>
                </a:moveTo>
                <a:cubicBezTo>
                  <a:pt x="60" y="148"/>
                  <a:pt x="60" y="148"/>
                  <a:pt x="60" y="148"/>
                </a:cubicBezTo>
                <a:cubicBezTo>
                  <a:pt x="41" y="151"/>
                  <a:pt x="19" y="168"/>
                  <a:pt x="10" y="177"/>
                </a:cubicBezTo>
                <a:cubicBezTo>
                  <a:pt x="16" y="142"/>
                  <a:pt x="36" y="122"/>
                  <a:pt x="60" y="120"/>
                </a:cubicBezTo>
                <a:close/>
                <a:moveTo>
                  <a:pt x="0" y="0"/>
                </a:moveTo>
                <a:cubicBezTo>
                  <a:pt x="0" y="8"/>
                  <a:pt x="0" y="8"/>
                  <a:pt x="0" y="8"/>
                </a:cubicBezTo>
                <a:cubicBezTo>
                  <a:pt x="128" y="8"/>
                  <a:pt x="128" y="8"/>
                  <a:pt x="128" y="8"/>
                </a:cubicBezTo>
                <a:cubicBezTo>
                  <a:pt x="128" y="0"/>
                  <a:pt x="128" y="0"/>
                  <a:pt x="128" y="0"/>
                </a:cubicBezTo>
                <a:lnTo>
                  <a:pt x="0" y="0"/>
                </a:lnTo>
                <a:close/>
                <a:moveTo>
                  <a:pt x="0" y="216"/>
                </a:moveTo>
                <a:cubicBezTo>
                  <a:pt x="128" y="216"/>
                  <a:pt x="128" y="216"/>
                  <a:pt x="128" y="216"/>
                </a:cubicBezTo>
                <a:cubicBezTo>
                  <a:pt x="128" y="208"/>
                  <a:pt x="128" y="208"/>
                  <a:pt x="128" y="208"/>
                </a:cubicBezTo>
                <a:cubicBezTo>
                  <a:pt x="0" y="208"/>
                  <a:pt x="0" y="208"/>
                  <a:pt x="0" y="208"/>
                </a:cubicBezTo>
                <a:lnTo>
                  <a:pt x="0" y="216"/>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9">
            <a:extLst>
              <a:ext uri="{FF2B5EF4-FFF2-40B4-BE49-F238E27FC236}">
                <a16:creationId xmlns:a16="http://schemas.microsoft.com/office/drawing/2014/main" id="{AE8AC925-6884-40AE-8FC8-9EBDC07C8AC3}"/>
              </a:ext>
            </a:extLst>
          </p:cNvPr>
          <p:cNvSpPr>
            <a:spLocks noEditPoints="1"/>
          </p:cNvSpPr>
          <p:nvPr/>
        </p:nvSpPr>
        <p:spPr bwMode="auto">
          <a:xfrm rot="1677950">
            <a:off x="10923165" y="79293"/>
            <a:ext cx="388526" cy="341682"/>
          </a:xfrm>
          <a:custGeom>
            <a:avLst/>
            <a:gdLst>
              <a:gd name="T0" fmla="*/ 232 w 232"/>
              <a:gd name="T1" fmla="*/ 165 h 204"/>
              <a:gd name="T2" fmla="*/ 193 w 232"/>
              <a:gd name="T3" fmla="*/ 81 h 204"/>
              <a:gd name="T4" fmla="*/ 32 w 232"/>
              <a:gd name="T5" fmla="*/ 81 h 204"/>
              <a:gd name="T6" fmla="*/ 0 w 232"/>
              <a:gd name="T7" fmla="*/ 165 h 204"/>
              <a:gd name="T8" fmla="*/ 39 w 232"/>
              <a:gd name="T9" fmla="*/ 204 h 204"/>
              <a:gd name="T10" fmla="*/ 113 w 232"/>
              <a:gd name="T11" fmla="*/ 162 h 204"/>
              <a:gd name="T12" fmla="*/ 193 w 232"/>
              <a:gd name="T13" fmla="*/ 204 h 204"/>
              <a:gd name="T14" fmla="*/ 78 w 232"/>
              <a:gd name="T15" fmla="*/ 154 h 204"/>
              <a:gd name="T16" fmla="*/ 50 w 232"/>
              <a:gd name="T17" fmla="*/ 154 h 204"/>
              <a:gd name="T18" fmla="*/ 48 w 232"/>
              <a:gd name="T19" fmla="*/ 129 h 204"/>
              <a:gd name="T20" fmla="*/ 51 w 232"/>
              <a:gd name="T21" fmla="*/ 132 h 204"/>
              <a:gd name="T22" fmla="*/ 57 w 232"/>
              <a:gd name="T23" fmla="*/ 138 h 204"/>
              <a:gd name="T24" fmla="*/ 62 w 232"/>
              <a:gd name="T25" fmla="*/ 143 h 204"/>
              <a:gd name="T26" fmla="*/ 69 w 232"/>
              <a:gd name="T27" fmla="*/ 148 h 204"/>
              <a:gd name="T28" fmla="*/ 76 w 232"/>
              <a:gd name="T29" fmla="*/ 153 h 204"/>
              <a:gd name="T30" fmla="*/ 86 w 232"/>
              <a:gd name="T31" fmla="*/ 148 h 204"/>
              <a:gd name="T32" fmla="*/ 80 w 232"/>
              <a:gd name="T33" fmla="*/ 146 h 204"/>
              <a:gd name="T34" fmla="*/ 74 w 232"/>
              <a:gd name="T35" fmla="*/ 142 h 204"/>
              <a:gd name="T36" fmla="*/ 67 w 232"/>
              <a:gd name="T37" fmla="*/ 137 h 204"/>
              <a:gd name="T38" fmla="*/ 62 w 232"/>
              <a:gd name="T39" fmla="*/ 133 h 204"/>
              <a:gd name="T40" fmla="*/ 58 w 232"/>
              <a:gd name="T41" fmla="*/ 128 h 204"/>
              <a:gd name="T42" fmla="*/ 54 w 232"/>
              <a:gd name="T43" fmla="*/ 123 h 204"/>
              <a:gd name="T44" fmla="*/ 40 w 232"/>
              <a:gd name="T45" fmla="*/ 81 h 204"/>
              <a:gd name="T46" fmla="*/ 186 w 232"/>
              <a:gd name="T47" fmla="*/ 81 h 204"/>
              <a:gd name="T48" fmla="*/ 177 w 232"/>
              <a:gd name="T49" fmla="*/ 116 h 204"/>
              <a:gd name="T50" fmla="*/ 172 w 232"/>
              <a:gd name="T51" fmla="*/ 123 h 204"/>
              <a:gd name="T52" fmla="*/ 168 w 232"/>
              <a:gd name="T53" fmla="*/ 128 h 204"/>
              <a:gd name="T54" fmla="*/ 163 w 232"/>
              <a:gd name="T55" fmla="*/ 133 h 204"/>
              <a:gd name="T56" fmla="*/ 158 w 232"/>
              <a:gd name="T57" fmla="*/ 137 h 204"/>
              <a:gd name="T58" fmla="*/ 149 w 232"/>
              <a:gd name="T59" fmla="*/ 144 h 204"/>
              <a:gd name="T60" fmla="*/ 144 w 232"/>
              <a:gd name="T61" fmla="*/ 146 h 204"/>
              <a:gd name="T62" fmla="*/ 141 w 232"/>
              <a:gd name="T63" fmla="*/ 148 h 204"/>
              <a:gd name="T64" fmla="*/ 86 w 232"/>
              <a:gd name="T65" fmla="*/ 148 h 204"/>
              <a:gd name="T66" fmla="*/ 153 w 232"/>
              <a:gd name="T67" fmla="*/ 151 h 204"/>
              <a:gd name="T68" fmla="*/ 159 w 232"/>
              <a:gd name="T69" fmla="*/ 147 h 204"/>
              <a:gd name="T70" fmla="*/ 164 w 232"/>
              <a:gd name="T71" fmla="*/ 143 h 204"/>
              <a:gd name="T72" fmla="*/ 170 w 232"/>
              <a:gd name="T73" fmla="*/ 137 h 204"/>
              <a:gd name="T74" fmla="*/ 175 w 232"/>
              <a:gd name="T75" fmla="*/ 132 h 204"/>
              <a:gd name="T76" fmla="*/ 180 w 232"/>
              <a:gd name="T77" fmla="*/ 125 h 204"/>
              <a:gd name="T78" fmla="*/ 211 w 232"/>
              <a:gd name="T79" fmla="*/ 156 h 204"/>
              <a:gd name="T80" fmla="*/ 184 w 232"/>
              <a:gd name="T81"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04">
                <a:moveTo>
                  <a:pt x="190" y="162"/>
                </a:moveTo>
                <a:cubicBezTo>
                  <a:pt x="232" y="165"/>
                  <a:pt x="232" y="165"/>
                  <a:pt x="232" y="165"/>
                </a:cubicBezTo>
                <a:cubicBezTo>
                  <a:pt x="185" y="118"/>
                  <a:pt x="185" y="118"/>
                  <a:pt x="185" y="118"/>
                </a:cubicBezTo>
                <a:cubicBezTo>
                  <a:pt x="190" y="107"/>
                  <a:pt x="193" y="94"/>
                  <a:pt x="193" y="81"/>
                </a:cubicBezTo>
                <a:cubicBezTo>
                  <a:pt x="193" y="36"/>
                  <a:pt x="157" y="0"/>
                  <a:pt x="113" y="0"/>
                </a:cubicBezTo>
                <a:cubicBezTo>
                  <a:pt x="68" y="0"/>
                  <a:pt x="32" y="36"/>
                  <a:pt x="32" y="81"/>
                </a:cubicBezTo>
                <a:cubicBezTo>
                  <a:pt x="32" y="96"/>
                  <a:pt x="36" y="110"/>
                  <a:pt x="44" y="122"/>
                </a:cubicBezTo>
                <a:cubicBezTo>
                  <a:pt x="0" y="165"/>
                  <a:pt x="0" y="165"/>
                  <a:pt x="0" y="165"/>
                </a:cubicBezTo>
                <a:cubicBezTo>
                  <a:pt x="42" y="162"/>
                  <a:pt x="42" y="162"/>
                  <a:pt x="42" y="162"/>
                </a:cubicBezTo>
                <a:cubicBezTo>
                  <a:pt x="39" y="204"/>
                  <a:pt x="39" y="204"/>
                  <a:pt x="39" y="204"/>
                </a:cubicBezTo>
                <a:cubicBezTo>
                  <a:pt x="86" y="157"/>
                  <a:pt x="86" y="157"/>
                  <a:pt x="86" y="157"/>
                </a:cubicBezTo>
                <a:cubicBezTo>
                  <a:pt x="94" y="160"/>
                  <a:pt x="103" y="162"/>
                  <a:pt x="113" y="162"/>
                </a:cubicBezTo>
                <a:cubicBezTo>
                  <a:pt x="124" y="162"/>
                  <a:pt x="135" y="159"/>
                  <a:pt x="144" y="155"/>
                </a:cubicBezTo>
                <a:cubicBezTo>
                  <a:pt x="193" y="204"/>
                  <a:pt x="193" y="204"/>
                  <a:pt x="193" y="204"/>
                </a:cubicBezTo>
                <a:lnTo>
                  <a:pt x="190" y="162"/>
                </a:lnTo>
                <a:close/>
                <a:moveTo>
                  <a:pt x="78" y="154"/>
                </a:moveTo>
                <a:cubicBezTo>
                  <a:pt x="48" y="183"/>
                  <a:pt x="48" y="183"/>
                  <a:pt x="48" y="183"/>
                </a:cubicBezTo>
                <a:cubicBezTo>
                  <a:pt x="50" y="154"/>
                  <a:pt x="50" y="154"/>
                  <a:pt x="50" y="154"/>
                </a:cubicBezTo>
                <a:cubicBezTo>
                  <a:pt x="21" y="156"/>
                  <a:pt x="21" y="156"/>
                  <a:pt x="21" y="156"/>
                </a:cubicBezTo>
                <a:cubicBezTo>
                  <a:pt x="48" y="129"/>
                  <a:pt x="48" y="129"/>
                  <a:pt x="48" y="129"/>
                </a:cubicBezTo>
                <a:cubicBezTo>
                  <a:pt x="49" y="129"/>
                  <a:pt x="49" y="130"/>
                  <a:pt x="50" y="131"/>
                </a:cubicBezTo>
                <a:cubicBezTo>
                  <a:pt x="50" y="132"/>
                  <a:pt x="51" y="132"/>
                  <a:pt x="51" y="132"/>
                </a:cubicBezTo>
                <a:cubicBezTo>
                  <a:pt x="52" y="134"/>
                  <a:pt x="54" y="136"/>
                  <a:pt x="55" y="137"/>
                </a:cubicBezTo>
                <a:cubicBezTo>
                  <a:pt x="56" y="138"/>
                  <a:pt x="56" y="138"/>
                  <a:pt x="57" y="138"/>
                </a:cubicBezTo>
                <a:cubicBezTo>
                  <a:pt x="58" y="140"/>
                  <a:pt x="60" y="142"/>
                  <a:pt x="62" y="143"/>
                </a:cubicBezTo>
                <a:cubicBezTo>
                  <a:pt x="62" y="143"/>
                  <a:pt x="62" y="143"/>
                  <a:pt x="62" y="143"/>
                </a:cubicBezTo>
                <a:cubicBezTo>
                  <a:pt x="64" y="145"/>
                  <a:pt x="65" y="146"/>
                  <a:pt x="67" y="147"/>
                </a:cubicBezTo>
                <a:cubicBezTo>
                  <a:pt x="68" y="148"/>
                  <a:pt x="68" y="148"/>
                  <a:pt x="69" y="148"/>
                </a:cubicBezTo>
                <a:cubicBezTo>
                  <a:pt x="70" y="149"/>
                  <a:pt x="72" y="150"/>
                  <a:pt x="74" y="151"/>
                </a:cubicBezTo>
                <a:cubicBezTo>
                  <a:pt x="75" y="152"/>
                  <a:pt x="75" y="152"/>
                  <a:pt x="76" y="153"/>
                </a:cubicBezTo>
                <a:cubicBezTo>
                  <a:pt x="77" y="153"/>
                  <a:pt x="77" y="153"/>
                  <a:pt x="78" y="154"/>
                </a:cubicBezTo>
                <a:close/>
                <a:moveTo>
                  <a:pt x="86" y="148"/>
                </a:moveTo>
                <a:cubicBezTo>
                  <a:pt x="85" y="148"/>
                  <a:pt x="83" y="147"/>
                  <a:pt x="82" y="147"/>
                </a:cubicBezTo>
                <a:cubicBezTo>
                  <a:pt x="81" y="146"/>
                  <a:pt x="81" y="146"/>
                  <a:pt x="80" y="146"/>
                </a:cubicBezTo>
                <a:cubicBezTo>
                  <a:pt x="79" y="145"/>
                  <a:pt x="78" y="145"/>
                  <a:pt x="77" y="144"/>
                </a:cubicBezTo>
                <a:cubicBezTo>
                  <a:pt x="76" y="143"/>
                  <a:pt x="75" y="143"/>
                  <a:pt x="74" y="142"/>
                </a:cubicBezTo>
                <a:cubicBezTo>
                  <a:pt x="73" y="142"/>
                  <a:pt x="73" y="141"/>
                  <a:pt x="72" y="141"/>
                </a:cubicBezTo>
                <a:cubicBezTo>
                  <a:pt x="70" y="140"/>
                  <a:pt x="68" y="138"/>
                  <a:pt x="67" y="137"/>
                </a:cubicBezTo>
                <a:cubicBezTo>
                  <a:pt x="66" y="137"/>
                  <a:pt x="66" y="136"/>
                  <a:pt x="66" y="136"/>
                </a:cubicBezTo>
                <a:cubicBezTo>
                  <a:pt x="65" y="135"/>
                  <a:pt x="63" y="134"/>
                  <a:pt x="62" y="133"/>
                </a:cubicBezTo>
                <a:cubicBezTo>
                  <a:pt x="62" y="132"/>
                  <a:pt x="61" y="132"/>
                  <a:pt x="60" y="131"/>
                </a:cubicBezTo>
                <a:cubicBezTo>
                  <a:pt x="60" y="130"/>
                  <a:pt x="59" y="129"/>
                  <a:pt x="58" y="128"/>
                </a:cubicBezTo>
                <a:cubicBezTo>
                  <a:pt x="57" y="127"/>
                  <a:pt x="57" y="127"/>
                  <a:pt x="56" y="126"/>
                </a:cubicBezTo>
                <a:cubicBezTo>
                  <a:pt x="55" y="125"/>
                  <a:pt x="55" y="124"/>
                  <a:pt x="54" y="123"/>
                </a:cubicBezTo>
                <a:cubicBezTo>
                  <a:pt x="53" y="122"/>
                  <a:pt x="53" y="122"/>
                  <a:pt x="52" y="121"/>
                </a:cubicBezTo>
                <a:cubicBezTo>
                  <a:pt x="45" y="109"/>
                  <a:pt x="40" y="95"/>
                  <a:pt x="40" y="81"/>
                </a:cubicBezTo>
                <a:cubicBezTo>
                  <a:pt x="40" y="41"/>
                  <a:pt x="73" y="8"/>
                  <a:pt x="113" y="8"/>
                </a:cubicBezTo>
                <a:cubicBezTo>
                  <a:pt x="153" y="8"/>
                  <a:pt x="186" y="41"/>
                  <a:pt x="186" y="81"/>
                </a:cubicBezTo>
                <a:cubicBezTo>
                  <a:pt x="186" y="93"/>
                  <a:pt x="182" y="105"/>
                  <a:pt x="177" y="115"/>
                </a:cubicBezTo>
                <a:cubicBezTo>
                  <a:pt x="177" y="116"/>
                  <a:pt x="177" y="116"/>
                  <a:pt x="177" y="116"/>
                </a:cubicBezTo>
                <a:cubicBezTo>
                  <a:pt x="176" y="117"/>
                  <a:pt x="175" y="119"/>
                  <a:pt x="174" y="121"/>
                </a:cubicBezTo>
                <a:cubicBezTo>
                  <a:pt x="173" y="121"/>
                  <a:pt x="173" y="122"/>
                  <a:pt x="172" y="123"/>
                </a:cubicBezTo>
                <a:cubicBezTo>
                  <a:pt x="171" y="124"/>
                  <a:pt x="170" y="125"/>
                  <a:pt x="169" y="126"/>
                </a:cubicBezTo>
                <a:cubicBezTo>
                  <a:pt x="169" y="127"/>
                  <a:pt x="168" y="128"/>
                  <a:pt x="168" y="128"/>
                </a:cubicBezTo>
                <a:cubicBezTo>
                  <a:pt x="167" y="129"/>
                  <a:pt x="166" y="130"/>
                  <a:pt x="165" y="131"/>
                </a:cubicBezTo>
                <a:cubicBezTo>
                  <a:pt x="164" y="132"/>
                  <a:pt x="164" y="133"/>
                  <a:pt x="163" y="133"/>
                </a:cubicBezTo>
                <a:cubicBezTo>
                  <a:pt x="162" y="134"/>
                  <a:pt x="161" y="135"/>
                  <a:pt x="160" y="136"/>
                </a:cubicBezTo>
                <a:cubicBezTo>
                  <a:pt x="160" y="136"/>
                  <a:pt x="159" y="137"/>
                  <a:pt x="158" y="137"/>
                </a:cubicBezTo>
                <a:cubicBezTo>
                  <a:pt x="158" y="138"/>
                  <a:pt x="157" y="139"/>
                  <a:pt x="156" y="139"/>
                </a:cubicBezTo>
                <a:cubicBezTo>
                  <a:pt x="154" y="141"/>
                  <a:pt x="151" y="143"/>
                  <a:pt x="149" y="144"/>
                </a:cubicBezTo>
                <a:cubicBezTo>
                  <a:pt x="149" y="144"/>
                  <a:pt x="149" y="144"/>
                  <a:pt x="149" y="144"/>
                </a:cubicBezTo>
                <a:cubicBezTo>
                  <a:pt x="147" y="145"/>
                  <a:pt x="146" y="146"/>
                  <a:pt x="144" y="146"/>
                </a:cubicBezTo>
                <a:cubicBezTo>
                  <a:pt x="144" y="147"/>
                  <a:pt x="143" y="147"/>
                  <a:pt x="142" y="147"/>
                </a:cubicBezTo>
                <a:cubicBezTo>
                  <a:pt x="141" y="148"/>
                  <a:pt x="141" y="148"/>
                  <a:pt x="141" y="148"/>
                </a:cubicBezTo>
                <a:cubicBezTo>
                  <a:pt x="132" y="152"/>
                  <a:pt x="123" y="154"/>
                  <a:pt x="113" y="154"/>
                </a:cubicBezTo>
                <a:cubicBezTo>
                  <a:pt x="103" y="154"/>
                  <a:pt x="94" y="152"/>
                  <a:pt x="86" y="148"/>
                </a:cubicBezTo>
                <a:close/>
                <a:moveTo>
                  <a:pt x="152" y="151"/>
                </a:moveTo>
                <a:cubicBezTo>
                  <a:pt x="152" y="151"/>
                  <a:pt x="153" y="151"/>
                  <a:pt x="153" y="151"/>
                </a:cubicBezTo>
                <a:cubicBezTo>
                  <a:pt x="155" y="150"/>
                  <a:pt x="156" y="149"/>
                  <a:pt x="157" y="148"/>
                </a:cubicBezTo>
                <a:cubicBezTo>
                  <a:pt x="158" y="148"/>
                  <a:pt x="158" y="147"/>
                  <a:pt x="159" y="147"/>
                </a:cubicBezTo>
                <a:cubicBezTo>
                  <a:pt x="161" y="146"/>
                  <a:pt x="162" y="145"/>
                  <a:pt x="163" y="144"/>
                </a:cubicBezTo>
                <a:cubicBezTo>
                  <a:pt x="164" y="143"/>
                  <a:pt x="164" y="143"/>
                  <a:pt x="164" y="143"/>
                </a:cubicBezTo>
                <a:cubicBezTo>
                  <a:pt x="166" y="141"/>
                  <a:pt x="168" y="140"/>
                  <a:pt x="169" y="138"/>
                </a:cubicBezTo>
                <a:cubicBezTo>
                  <a:pt x="170" y="138"/>
                  <a:pt x="170" y="138"/>
                  <a:pt x="170" y="137"/>
                </a:cubicBezTo>
                <a:cubicBezTo>
                  <a:pt x="172" y="136"/>
                  <a:pt x="173" y="134"/>
                  <a:pt x="175" y="132"/>
                </a:cubicBezTo>
                <a:cubicBezTo>
                  <a:pt x="175" y="132"/>
                  <a:pt x="175" y="132"/>
                  <a:pt x="175" y="132"/>
                </a:cubicBezTo>
                <a:cubicBezTo>
                  <a:pt x="177" y="130"/>
                  <a:pt x="178" y="128"/>
                  <a:pt x="179" y="127"/>
                </a:cubicBezTo>
                <a:cubicBezTo>
                  <a:pt x="179" y="126"/>
                  <a:pt x="180" y="126"/>
                  <a:pt x="180" y="125"/>
                </a:cubicBezTo>
                <a:cubicBezTo>
                  <a:pt x="180" y="125"/>
                  <a:pt x="180" y="125"/>
                  <a:pt x="180" y="125"/>
                </a:cubicBezTo>
                <a:cubicBezTo>
                  <a:pt x="211" y="156"/>
                  <a:pt x="211" y="156"/>
                  <a:pt x="211" y="156"/>
                </a:cubicBezTo>
                <a:cubicBezTo>
                  <a:pt x="182" y="154"/>
                  <a:pt x="182" y="154"/>
                  <a:pt x="182" y="154"/>
                </a:cubicBezTo>
                <a:cubicBezTo>
                  <a:pt x="184" y="183"/>
                  <a:pt x="184" y="183"/>
                  <a:pt x="184" y="183"/>
                </a:cubicBezTo>
                <a:lnTo>
                  <a:pt x="152" y="151"/>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20">
            <a:extLst>
              <a:ext uri="{FF2B5EF4-FFF2-40B4-BE49-F238E27FC236}">
                <a16:creationId xmlns:a16="http://schemas.microsoft.com/office/drawing/2014/main" id="{879334BC-34D6-4637-B096-3077BA431EBF}"/>
              </a:ext>
            </a:extLst>
          </p:cNvPr>
          <p:cNvSpPr>
            <a:spLocks noEditPoints="1"/>
          </p:cNvSpPr>
          <p:nvPr/>
        </p:nvSpPr>
        <p:spPr bwMode="auto">
          <a:xfrm rot="16200000">
            <a:off x="11701342" y="905515"/>
            <a:ext cx="303154" cy="302308"/>
          </a:xfrm>
          <a:custGeom>
            <a:avLst/>
            <a:gdLst>
              <a:gd name="T0" fmla="*/ 195 w 196"/>
              <a:gd name="T1" fmla="*/ 69 h 196"/>
              <a:gd name="T2" fmla="*/ 193 w 196"/>
              <a:gd name="T3" fmla="*/ 68 h 196"/>
              <a:gd name="T4" fmla="*/ 193 w 196"/>
              <a:gd name="T5" fmla="*/ 67 h 196"/>
              <a:gd name="T6" fmla="*/ 142 w 196"/>
              <a:gd name="T7" fmla="*/ 54 h 196"/>
              <a:gd name="T8" fmla="*/ 129 w 196"/>
              <a:gd name="T9" fmla="*/ 3 h 196"/>
              <a:gd name="T10" fmla="*/ 128 w 196"/>
              <a:gd name="T11" fmla="*/ 3 h 196"/>
              <a:gd name="T12" fmla="*/ 128 w 196"/>
              <a:gd name="T13" fmla="*/ 1 h 196"/>
              <a:gd name="T14" fmla="*/ 122 w 196"/>
              <a:gd name="T15" fmla="*/ 1 h 196"/>
              <a:gd name="T16" fmla="*/ 21 w 196"/>
              <a:gd name="T17" fmla="*/ 102 h 196"/>
              <a:gd name="T18" fmla="*/ 21 w 196"/>
              <a:gd name="T19" fmla="*/ 102 h 196"/>
              <a:gd name="T20" fmla="*/ 20 w 196"/>
              <a:gd name="T21" fmla="*/ 103 h 196"/>
              <a:gd name="T22" fmla="*/ 20 w 196"/>
              <a:gd name="T23" fmla="*/ 104 h 196"/>
              <a:gd name="T24" fmla="*/ 20 w 196"/>
              <a:gd name="T25" fmla="*/ 104 h 196"/>
              <a:gd name="T26" fmla="*/ 0 w 196"/>
              <a:gd name="T27" fmla="*/ 191 h 196"/>
              <a:gd name="T28" fmla="*/ 1 w 196"/>
              <a:gd name="T29" fmla="*/ 195 h 196"/>
              <a:gd name="T30" fmla="*/ 5 w 196"/>
              <a:gd name="T31" fmla="*/ 196 h 196"/>
              <a:gd name="T32" fmla="*/ 92 w 196"/>
              <a:gd name="T33" fmla="*/ 176 h 196"/>
              <a:gd name="T34" fmla="*/ 92 w 196"/>
              <a:gd name="T35" fmla="*/ 176 h 196"/>
              <a:gd name="T36" fmla="*/ 93 w 196"/>
              <a:gd name="T37" fmla="*/ 176 h 196"/>
              <a:gd name="T38" fmla="*/ 94 w 196"/>
              <a:gd name="T39" fmla="*/ 175 h 196"/>
              <a:gd name="T40" fmla="*/ 94 w 196"/>
              <a:gd name="T41" fmla="*/ 175 h 196"/>
              <a:gd name="T42" fmla="*/ 195 w 196"/>
              <a:gd name="T43" fmla="*/ 74 h 196"/>
              <a:gd name="T44" fmla="*/ 195 w 196"/>
              <a:gd name="T45" fmla="*/ 69 h 196"/>
              <a:gd name="T46" fmla="*/ 91 w 196"/>
              <a:gd name="T47" fmla="*/ 167 h 196"/>
              <a:gd name="T48" fmla="*/ 84 w 196"/>
              <a:gd name="T49" fmla="*/ 160 h 196"/>
              <a:gd name="T50" fmla="*/ 63 w 196"/>
              <a:gd name="T51" fmla="*/ 139 h 196"/>
              <a:gd name="T52" fmla="*/ 140 w 196"/>
              <a:gd name="T53" fmla="*/ 62 h 196"/>
              <a:gd name="T54" fmla="*/ 184 w 196"/>
              <a:gd name="T55" fmla="*/ 73 h 196"/>
              <a:gd name="T56" fmla="*/ 91 w 196"/>
              <a:gd name="T57" fmla="*/ 167 h 196"/>
              <a:gd name="T58" fmla="*/ 123 w 196"/>
              <a:gd name="T59" fmla="*/ 12 h 196"/>
              <a:gd name="T60" fmla="*/ 134 w 196"/>
              <a:gd name="T61" fmla="*/ 56 h 196"/>
              <a:gd name="T62" fmla="*/ 57 w 196"/>
              <a:gd name="T63" fmla="*/ 133 h 196"/>
              <a:gd name="T64" fmla="*/ 29 w 196"/>
              <a:gd name="T65" fmla="*/ 105 h 196"/>
              <a:gd name="T66" fmla="*/ 123 w 196"/>
              <a:gd name="T67" fmla="*/ 12 h 196"/>
              <a:gd name="T68" fmla="*/ 15 w 196"/>
              <a:gd name="T69" fmla="*/ 163 h 196"/>
              <a:gd name="T70" fmla="*/ 33 w 196"/>
              <a:gd name="T71" fmla="*/ 181 h 196"/>
              <a:gd name="T72" fmla="*/ 9 w 196"/>
              <a:gd name="T73" fmla="*/ 187 h 196"/>
              <a:gd name="T74" fmla="*/ 15 w 196"/>
              <a:gd name="T75" fmla="*/ 163 h 196"/>
              <a:gd name="T76" fmla="*/ 42 w 196"/>
              <a:gd name="T77" fmla="*/ 179 h 196"/>
              <a:gd name="T78" fmla="*/ 17 w 196"/>
              <a:gd name="T79" fmla="*/ 154 h 196"/>
              <a:gd name="T80" fmla="*/ 26 w 196"/>
              <a:gd name="T81" fmla="*/ 113 h 196"/>
              <a:gd name="T82" fmla="*/ 55 w 196"/>
              <a:gd name="T83" fmla="*/ 141 h 196"/>
              <a:gd name="T84" fmla="*/ 55 w 196"/>
              <a:gd name="T85" fmla="*/ 142 h 196"/>
              <a:gd name="T86" fmla="*/ 55 w 196"/>
              <a:gd name="T87" fmla="*/ 142 h 196"/>
              <a:gd name="T88" fmla="*/ 62 w 196"/>
              <a:gd name="T89" fmla="*/ 149 h 196"/>
              <a:gd name="T90" fmla="*/ 83 w 196"/>
              <a:gd name="T91" fmla="*/ 170 h 196"/>
              <a:gd name="T92" fmla="*/ 42 w 196"/>
              <a:gd name="T93" fmla="*/ 17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196">
                <a:moveTo>
                  <a:pt x="195" y="69"/>
                </a:moveTo>
                <a:cubicBezTo>
                  <a:pt x="194" y="68"/>
                  <a:pt x="194" y="68"/>
                  <a:pt x="193" y="68"/>
                </a:cubicBezTo>
                <a:cubicBezTo>
                  <a:pt x="193" y="67"/>
                  <a:pt x="193" y="67"/>
                  <a:pt x="193" y="67"/>
                </a:cubicBezTo>
                <a:cubicBezTo>
                  <a:pt x="142" y="54"/>
                  <a:pt x="142" y="54"/>
                  <a:pt x="142" y="54"/>
                </a:cubicBezTo>
                <a:cubicBezTo>
                  <a:pt x="129" y="3"/>
                  <a:pt x="129" y="3"/>
                  <a:pt x="129" y="3"/>
                </a:cubicBezTo>
                <a:cubicBezTo>
                  <a:pt x="128" y="3"/>
                  <a:pt x="128" y="3"/>
                  <a:pt x="128" y="3"/>
                </a:cubicBezTo>
                <a:cubicBezTo>
                  <a:pt x="128" y="2"/>
                  <a:pt x="128" y="2"/>
                  <a:pt x="128" y="1"/>
                </a:cubicBezTo>
                <a:cubicBezTo>
                  <a:pt x="126" y="0"/>
                  <a:pt x="123" y="0"/>
                  <a:pt x="122" y="1"/>
                </a:cubicBezTo>
                <a:cubicBezTo>
                  <a:pt x="21" y="102"/>
                  <a:pt x="21" y="102"/>
                  <a:pt x="21" y="102"/>
                </a:cubicBezTo>
                <a:cubicBezTo>
                  <a:pt x="21" y="102"/>
                  <a:pt x="21" y="102"/>
                  <a:pt x="21" y="102"/>
                </a:cubicBezTo>
                <a:cubicBezTo>
                  <a:pt x="20" y="103"/>
                  <a:pt x="20" y="103"/>
                  <a:pt x="20" y="103"/>
                </a:cubicBezTo>
                <a:cubicBezTo>
                  <a:pt x="20" y="104"/>
                  <a:pt x="20" y="104"/>
                  <a:pt x="20" y="104"/>
                </a:cubicBezTo>
                <a:cubicBezTo>
                  <a:pt x="20" y="104"/>
                  <a:pt x="20" y="104"/>
                  <a:pt x="20" y="104"/>
                </a:cubicBezTo>
                <a:cubicBezTo>
                  <a:pt x="0" y="191"/>
                  <a:pt x="0" y="191"/>
                  <a:pt x="0" y="191"/>
                </a:cubicBezTo>
                <a:cubicBezTo>
                  <a:pt x="0" y="192"/>
                  <a:pt x="0" y="194"/>
                  <a:pt x="1" y="195"/>
                </a:cubicBezTo>
                <a:cubicBezTo>
                  <a:pt x="2" y="196"/>
                  <a:pt x="4" y="196"/>
                  <a:pt x="5" y="196"/>
                </a:cubicBezTo>
                <a:cubicBezTo>
                  <a:pt x="92" y="176"/>
                  <a:pt x="92" y="176"/>
                  <a:pt x="92" y="176"/>
                </a:cubicBezTo>
                <a:cubicBezTo>
                  <a:pt x="92" y="176"/>
                  <a:pt x="92" y="176"/>
                  <a:pt x="92" y="176"/>
                </a:cubicBezTo>
                <a:cubicBezTo>
                  <a:pt x="92" y="176"/>
                  <a:pt x="93" y="176"/>
                  <a:pt x="93" y="176"/>
                </a:cubicBezTo>
                <a:cubicBezTo>
                  <a:pt x="93" y="176"/>
                  <a:pt x="93" y="176"/>
                  <a:pt x="94" y="175"/>
                </a:cubicBezTo>
                <a:cubicBezTo>
                  <a:pt x="94" y="175"/>
                  <a:pt x="94" y="175"/>
                  <a:pt x="94" y="175"/>
                </a:cubicBezTo>
                <a:cubicBezTo>
                  <a:pt x="195" y="74"/>
                  <a:pt x="195" y="74"/>
                  <a:pt x="195" y="74"/>
                </a:cubicBezTo>
                <a:cubicBezTo>
                  <a:pt x="196" y="73"/>
                  <a:pt x="196" y="70"/>
                  <a:pt x="195" y="69"/>
                </a:cubicBezTo>
                <a:close/>
                <a:moveTo>
                  <a:pt x="91" y="167"/>
                </a:moveTo>
                <a:cubicBezTo>
                  <a:pt x="84" y="160"/>
                  <a:pt x="84" y="160"/>
                  <a:pt x="84" y="160"/>
                </a:cubicBezTo>
                <a:cubicBezTo>
                  <a:pt x="63" y="139"/>
                  <a:pt x="63" y="139"/>
                  <a:pt x="63" y="139"/>
                </a:cubicBezTo>
                <a:cubicBezTo>
                  <a:pt x="140" y="62"/>
                  <a:pt x="140" y="62"/>
                  <a:pt x="140" y="62"/>
                </a:cubicBezTo>
                <a:cubicBezTo>
                  <a:pt x="184" y="73"/>
                  <a:pt x="184" y="73"/>
                  <a:pt x="184" y="73"/>
                </a:cubicBezTo>
                <a:lnTo>
                  <a:pt x="91" y="167"/>
                </a:lnTo>
                <a:close/>
                <a:moveTo>
                  <a:pt x="123" y="12"/>
                </a:moveTo>
                <a:cubicBezTo>
                  <a:pt x="134" y="56"/>
                  <a:pt x="134" y="56"/>
                  <a:pt x="134" y="56"/>
                </a:cubicBezTo>
                <a:cubicBezTo>
                  <a:pt x="57" y="133"/>
                  <a:pt x="57" y="133"/>
                  <a:pt x="57" y="133"/>
                </a:cubicBezTo>
                <a:cubicBezTo>
                  <a:pt x="29" y="105"/>
                  <a:pt x="29" y="105"/>
                  <a:pt x="29" y="105"/>
                </a:cubicBezTo>
                <a:lnTo>
                  <a:pt x="123" y="12"/>
                </a:lnTo>
                <a:close/>
                <a:moveTo>
                  <a:pt x="15" y="163"/>
                </a:moveTo>
                <a:cubicBezTo>
                  <a:pt x="33" y="181"/>
                  <a:pt x="33" y="181"/>
                  <a:pt x="33" y="181"/>
                </a:cubicBezTo>
                <a:cubicBezTo>
                  <a:pt x="9" y="187"/>
                  <a:pt x="9" y="187"/>
                  <a:pt x="9" y="187"/>
                </a:cubicBezTo>
                <a:lnTo>
                  <a:pt x="15" y="163"/>
                </a:lnTo>
                <a:close/>
                <a:moveTo>
                  <a:pt x="42" y="179"/>
                </a:moveTo>
                <a:cubicBezTo>
                  <a:pt x="17" y="154"/>
                  <a:pt x="17" y="154"/>
                  <a:pt x="17" y="154"/>
                </a:cubicBezTo>
                <a:cubicBezTo>
                  <a:pt x="26" y="113"/>
                  <a:pt x="26" y="113"/>
                  <a:pt x="26" y="113"/>
                </a:cubicBezTo>
                <a:cubicBezTo>
                  <a:pt x="55" y="141"/>
                  <a:pt x="55" y="141"/>
                  <a:pt x="55" y="141"/>
                </a:cubicBezTo>
                <a:cubicBezTo>
                  <a:pt x="55" y="142"/>
                  <a:pt x="55" y="142"/>
                  <a:pt x="55" y="142"/>
                </a:cubicBezTo>
                <a:cubicBezTo>
                  <a:pt x="55" y="142"/>
                  <a:pt x="55" y="142"/>
                  <a:pt x="55" y="142"/>
                </a:cubicBezTo>
                <a:cubicBezTo>
                  <a:pt x="62" y="149"/>
                  <a:pt x="62" y="149"/>
                  <a:pt x="62" y="149"/>
                </a:cubicBezTo>
                <a:cubicBezTo>
                  <a:pt x="83" y="170"/>
                  <a:pt x="83" y="170"/>
                  <a:pt x="83" y="170"/>
                </a:cubicBezTo>
                <a:lnTo>
                  <a:pt x="42" y="179"/>
                </a:lnTo>
                <a:close/>
              </a:path>
            </a:pathLst>
          </a:custGeom>
          <a:solidFill>
            <a:srgbClr val="4778E6">
              <a:alpha val="45098"/>
            </a:srgb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4098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70847F52-F389-4F59-96B6-AEB8F389B8FA}"/>
              </a:ext>
            </a:extLst>
          </p:cNvPr>
          <p:cNvSpPr/>
          <p:nvPr/>
        </p:nvSpPr>
        <p:spPr>
          <a:xfrm>
            <a:off x="-276225" y="6176963"/>
            <a:ext cx="2314575" cy="681037"/>
          </a:xfrm>
          <a:prstGeom prst="parallelogram">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549F2D8-B1D4-4A52-A5D3-BEFFC2B5875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400" y="6260564"/>
            <a:ext cx="1604211" cy="556695"/>
          </a:xfrm>
          <a:prstGeom prst="rect">
            <a:avLst/>
          </a:prstGeom>
        </p:spPr>
      </p:pic>
      <p:sp>
        <p:nvSpPr>
          <p:cNvPr id="2" name="Title Placeholder 1">
            <a:extLst>
              <a:ext uri="{FF2B5EF4-FFF2-40B4-BE49-F238E27FC236}">
                <a16:creationId xmlns:a16="http://schemas.microsoft.com/office/drawing/2014/main" id="{1A328685-5F73-4BBE-A291-862B790E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F044E7-9BB9-4F68-839A-BC075BE567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941E4-3D6D-47B6-B0B8-A987FAADCE16}"/>
              </a:ext>
            </a:extLst>
          </p:cNvPr>
          <p:cNvSpPr>
            <a:spLocks noGrp="1"/>
          </p:cNvSpPr>
          <p:nvPr>
            <p:ph type="dt" sz="half" idx="2"/>
          </p:nvPr>
        </p:nvSpPr>
        <p:spPr>
          <a:xfrm>
            <a:off x="2761890" y="6356350"/>
            <a:ext cx="27432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endParaRPr lang="en-US"/>
          </a:p>
        </p:txBody>
      </p:sp>
      <p:sp>
        <p:nvSpPr>
          <p:cNvPr id="5" name="Footer Placeholder 4">
            <a:extLst>
              <a:ext uri="{FF2B5EF4-FFF2-40B4-BE49-F238E27FC236}">
                <a16:creationId xmlns:a16="http://schemas.microsoft.com/office/drawing/2014/main" id="{C0D2FC26-1409-4080-B063-689D13CA732D}"/>
              </a:ext>
            </a:extLst>
          </p:cNvPr>
          <p:cNvSpPr>
            <a:spLocks noGrp="1"/>
          </p:cNvSpPr>
          <p:nvPr>
            <p:ph type="ftr" sz="quarter" idx="3"/>
          </p:nvPr>
        </p:nvSpPr>
        <p:spPr>
          <a:xfrm>
            <a:off x="5962290" y="6356350"/>
            <a:ext cx="4114800" cy="365125"/>
          </a:xfrm>
          <a:prstGeom prst="rect">
            <a:avLst/>
          </a:prstGeom>
        </p:spPr>
        <p:txBody>
          <a:bodyPr vert="horz" lIns="91440" tIns="45720" rIns="91440" bIns="45720" rtlCol="0" anchor="ctr"/>
          <a:lstStyle>
            <a:lvl1pPr algn="ctr">
              <a:defRPr sz="1200">
                <a:solidFill>
                  <a:schemeClr val="tx1">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2B511374-252B-4D5B-A762-DED1EA0F11C9}"/>
              </a:ext>
            </a:extLst>
          </p:cNvPr>
          <p:cNvSpPr>
            <a:spLocks noGrp="1"/>
          </p:cNvSpPr>
          <p:nvPr>
            <p:ph type="sldNum" sz="quarter" idx="4"/>
          </p:nvPr>
        </p:nvSpPr>
        <p:spPr>
          <a:xfrm>
            <a:off x="10567358" y="6356350"/>
            <a:ext cx="786442"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E8966962-541E-404F-828C-14181D5CE596}" type="slidenum">
              <a:rPr lang="en-US" smtClean="0"/>
              <a:t>‹#›</a:t>
            </a:fld>
            <a:endParaRPr lang="en-US"/>
          </a:p>
        </p:txBody>
      </p:sp>
    </p:spTree>
    <p:extLst>
      <p:ext uri="{BB962C8B-B14F-4D97-AF65-F5344CB8AC3E}">
        <p14:creationId xmlns:p14="http://schemas.microsoft.com/office/powerpoint/2010/main" val="19889928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11_1259012D.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37CB-8ED8-4521-90E6-F0A11DDC86BA}"/>
              </a:ext>
            </a:extLst>
          </p:cNvPr>
          <p:cNvSpPr>
            <a:spLocks noGrp="1"/>
          </p:cNvSpPr>
          <p:nvPr>
            <p:ph type="ctrTitle"/>
          </p:nvPr>
        </p:nvSpPr>
        <p:spPr>
          <a:xfrm>
            <a:off x="1858374" y="1122363"/>
            <a:ext cx="8475249" cy="2387600"/>
          </a:xfrm>
        </p:spPr>
        <p:txBody>
          <a:bodyPr anchor="b">
            <a:normAutofit/>
          </a:bodyPr>
          <a:lstStyle/>
          <a:p>
            <a:r>
              <a:rPr lang="en-US"/>
              <a:t>Multi-Tiered Systems of Supports (MTSS) Overview</a:t>
            </a:r>
          </a:p>
        </p:txBody>
      </p:sp>
      <p:sp>
        <p:nvSpPr>
          <p:cNvPr id="3" name="Subtitle 2">
            <a:extLst>
              <a:ext uri="{FF2B5EF4-FFF2-40B4-BE49-F238E27FC236}">
                <a16:creationId xmlns:a16="http://schemas.microsoft.com/office/drawing/2014/main" id="{BB6B3253-3FFB-4A79-9CB1-760EFD014E96}"/>
              </a:ext>
            </a:extLst>
          </p:cNvPr>
          <p:cNvSpPr>
            <a:spLocks noGrp="1"/>
          </p:cNvSpPr>
          <p:nvPr>
            <p:ph type="subTitle" idx="1"/>
          </p:nvPr>
        </p:nvSpPr>
        <p:spPr>
          <a:xfrm>
            <a:off x="1858374" y="3602038"/>
            <a:ext cx="8475249" cy="1655762"/>
          </a:xfrm>
        </p:spPr>
        <p:txBody>
          <a:bodyPr vert="horz" lIns="91440" tIns="45720" rIns="91440" bIns="45720" rtlCol="0" anchor="t">
            <a:normAutofit/>
          </a:bodyPr>
          <a:lstStyle/>
          <a:p>
            <a:r>
              <a:rPr lang="en-US"/>
              <a:t>State Public Charter School Authority Board Presentation</a:t>
            </a:r>
          </a:p>
          <a:p>
            <a:r>
              <a:rPr lang="en-US"/>
              <a:t>July 26, 2024</a:t>
            </a:r>
          </a:p>
        </p:txBody>
      </p:sp>
      <p:sp>
        <p:nvSpPr>
          <p:cNvPr id="4" name="Slide Number Placeholder 3">
            <a:extLst>
              <a:ext uri="{FF2B5EF4-FFF2-40B4-BE49-F238E27FC236}">
                <a16:creationId xmlns:a16="http://schemas.microsoft.com/office/drawing/2014/main" id="{30E527B6-F9F5-4726-8F87-0238405FAC72}"/>
              </a:ext>
            </a:extLst>
          </p:cNvPr>
          <p:cNvSpPr>
            <a:spLocks noGrp="1"/>
          </p:cNvSpPr>
          <p:nvPr>
            <p:ph type="sldNum" sz="quarter" idx="12"/>
          </p:nvPr>
        </p:nvSpPr>
        <p:spPr>
          <a:xfrm>
            <a:off x="10567358" y="6356350"/>
            <a:ext cx="786442" cy="365125"/>
          </a:xfrm>
        </p:spPr>
        <p:txBody>
          <a:bodyPr anchor="ctr">
            <a:normAutofit/>
          </a:bodyPr>
          <a:lstStyle/>
          <a:p>
            <a:pPr>
              <a:spcAft>
                <a:spcPts val="600"/>
              </a:spcAft>
            </a:pPr>
            <a:fld id="{E8966962-541E-404F-828C-14181D5CE596}" type="slidenum">
              <a:rPr lang="en-US" smtClean="0"/>
              <a:pPr>
                <a:spcAft>
                  <a:spcPts val="600"/>
                </a:spcAft>
              </a:pPr>
              <a:t>1</a:t>
            </a:fld>
            <a:endParaRPr lang="en-US"/>
          </a:p>
        </p:txBody>
      </p:sp>
    </p:spTree>
    <p:extLst>
      <p:ext uri="{BB962C8B-B14F-4D97-AF65-F5344CB8AC3E}">
        <p14:creationId xmlns:p14="http://schemas.microsoft.com/office/powerpoint/2010/main" val="3006008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4A6B5-4367-4DFC-A3DC-7431BC0A19CF}"/>
              </a:ext>
            </a:extLst>
          </p:cNvPr>
          <p:cNvSpPr>
            <a:spLocks noGrp="1"/>
          </p:cNvSpPr>
          <p:nvPr>
            <p:ph type="title"/>
          </p:nvPr>
        </p:nvSpPr>
        <p:spPr>
          <a:xfrm>
            <a:off x="444979" y="138159"/>
            <a:ext cx="10515600" cy="777875"/>
          </a:xfrm>
        </p:spPr>
        <p:txBody>
          <a:bodyPr anchor="t"/>
          <a:lstStyle/>
          <a:p>
            <a:r>
              <a:rPr lang="en-US"/>
              <a:t>SPCSA Charter Schools and MTSS Success</a:t>
            </a:r>
          </a:p>
        </p:txBody>
      </p:sp>
      <p:graphicFrame>
        <p:nvGraphicFramePr>
          <p:cNvPr id="5" name="Content Placeholder 4">
            <a:extLst>
              <a:ext uri="{FF2B5EF4-FFF2-40B4-BE49-F238E27FC236}">
                <a16:creationId xmlns:a16="http://schemas.microsoft.com/office/drawing/2014/main" id="{E54AF6F0-B673-2A38-4CAA-3B48F8AF38F0}"/>
              </a:ext>
            </a:extLst>
          </p:cNvPr>
          <p:cNvGraphicFramePr>
            <a:graphicFrameLocks noGrp="1"/>
          </p:cNvGraphicFramePr>
          <p:nvPr>
            <p:ph idx="1"/>
            <p:extLst>
              <p:ext uri="{D42A27DB-BD31-4B8C-83A1-F6EECF244321}">
                <p14:modId xmlns:p14="http://schemas.microsoft.com/office/powerpoint/2010/main" val="4079601644"/>
              </p:ext>
            </p:extLst>
          </p:nvPr>
        </p:nvGraphicFramePr>
        <p:xfrm>
          <a:off x="-263319" y="1374124"/>
          <a:ext cx="8319664" cy="3669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6EF46FD-2D84-43B9-84FD-62968DCB9F20}"/>
              </a:ext>
            </a:extLst>
          </p:cNvPr>
          <p:cNvSpPr>
            <a:spLocks noGrp="1"/>
          </p:cNvSpPr>
          <p:nvPr>
            <p:ph type="sldNum" sz="quarter" idx="12"/>
          </p:nvPr>
        </p:nvSpPr>
        <p:spPr/>
        <p:txBody>
          <a:bodyPr/>
          <a:lstStyle/>
          <a:p>
            <a:fld id="{C66FB414-6C99-4129-B9FE-673356BC4CE8}" type="slidenum">
              <a:rPr lang="en-US" smtClean="0"/>
              <a:t>10</a:t>
            </a:fld>
            <a:endParaRPr lang="en-US"/>
          </a:p>
        </p:txBody>
      </p:sp>
      <p:graphicFrame>
        <p:nvGraphicFramePr>
          <p:cNvPr id="7" name="Table 6">
            <a:extLst>
              <a:ext uri="{FF2B5EF4-FFF2-40B4-BE49-F238E27FC236}">
                <a16:creationId xmlns:a16="http://schemas.microsoft.com/office/drawing/2014/main" id="{95C3C0A5-30B8-5C3D-9814-F7E6E6C353E6}"/>
              </a:ext>
            </a:extLst>
          </p:cNvPr>
          <p:cNvGraphicFramePr>
            <a:graphicFrameLocks noGrp="1"/>
          </p:cNvGraphicFramePr>
          <p:nvPr>
            <p:extLst>
              <p:ext uri="{D42A27DB-BD31-4B8C-83A1-F6EECF244321}">
                <p14:modId xmlns:p14="http://schemas.microsoft.com/office/powerpoint/2010/main" val="2706191266"/>
              </p:ext>
            </p:extLst>
          </p:nvPr>
        </p:nvGraphicFramePr>
        <p:xfrm>
          <a:off x="7963786" y="1235818"/>
          <a:ext cx="3923414" cy="2849245"/>
        </p:xfrm>
        <a:graphic>
          <a:graphicData uri="http://schemas.openxmlformats.org/drawingml/2006/table">
            <a:tbl>
              <a:tblPr firstRow="1" bandRow="1">
                <a:tableStyleId>{5C22544A-7EE6-4342-B048-85BDC9FD1C3A}</a:tableStyleId>
              </a:tblPr>
              <a:tblGrid>
                <a:gridCol w="3923414">
                  <a:extLst>
                    <a:ext uri="{9D8B030D-6E8A-4147-A177-3AD203B41FA5}">
                      <a16:colId xmlns:a16="http://schemas.microsoft.com/office/drawing/2014/main" val="288826466"/>
                    </a:ext>
                  </a:extLst>
                </a:gridCol>
              </a:tblGrid>
              <a:tr h="335819">
                <a:tc>
                  <a:txBody>
                    <a:bodyPr/>
                    <a:lstStyle/>
                    <a:p>
                      <a:pPr algn="ctr"/>
                      <a:r>
                        <a:rPr lang="en-US" b="1" u="none"/>
                        <a:t>School Site Success</a:t>
                      </a:r>
                    </a:p>
                  </a:txBody>
                  <a:tcPr/>
                </a:tc>
                <a:extLst>
                  <a:ext uri="{0D108BD9-81ED-4DB2-BD59-A6C34878D82A}">
                    <a16:rowId xmlns:a16="http://schemas.microsoft.com/office/drawing/2014/main" val="930253783"/>
                  </a:ext>
                </a:extLst>
              </a:tr>
              <a:tr h="2287982">
                <a:tc>
                  <a:txBody>
                    <a:bodyPr/>
                    <a:lstStyle/>
                    <a:p>
                      <a:pPr marL="342900" indent="-342900">
                        <a:buAutoNum type="arabicPeriod"/>
                      </a:pPr>
                      <a:r>
                        <a:rPr lang="en-US"/>
                        <a:t>23 schools demonstrate implementation with fidelity.</a:t>
                      </a:r>
                    </a:p>
                    <a:p>
                      <a:pPr marL="342900" indent="-342900">
                        <a:lnSpc>
                          <a:spcPct val="200000"/>
                        </a:lnSpc>
                        <a:buAutoNum type="arabicPeriod"/>
                      </a:pPr>
                      <a:r>
                        <a:rPr lang="en-US"/>
                        <a:t>State Award Recognition (23-24)</a:t>
                      </a:r>
                    </a:p>
                    <a:p>
                      <a:pPr marL="800100" lvl="1" indent="-342900">
                        <a:buFont typeface="Arial" panose="020B0604020202020204" pitchFamily="34" charset="0"/>
                        <a:buChar char="•"/>
                      </a:pPr>
                      <a:r>
                        <a:rPr lang="en-US"/>
                        <a:t>Platinum=5</a:t>
                      </a:r>
                    </a:p>
                    <a:p>
                      <a:pPr marL="800100" lvl="1" indent="-342900">
                        <a:buFont typeface="Arial" panose="020B0604020202020204" pitchFamily="34" charset="0"/>
                        <a:buChar char="•"/>
                      </a:pPr>
                      <a:r>
                        <a:rPr lang="en-US"/>
                        <a:t>Gold=6</a:t>
                      </a:r>
                    </a:p>
                    <a:p>
                      <a:pPr marL="800100" lvl="1" indent="-342900">
                        <a:buFont typeface="Arial" panose="020B0604020202020204" pitchFamily="34" charset="0"/>
                        <a:buChar char="•"/>
                      </a:pPr>
                      <a:r>
                        <a:rPr lang="en-US"/>
                        <a:t>Silver=2</a:t>
                      </a:r>
                    </a:p>
                    <a:p>
                      <a:pPr marL="0" lvl="0" indent="0">
                        <a:lnSpc>
                          <a:spcPct val="200000"/>
                        </a:lnSpc>
                        <a:buFont typeface="Arial" panose="020B0604020202020204" pitchFamily="34" charset="0"/>
                        <a:buNone/>
                      </a:pPr>
                      <a:r>
                        <a:rPr lang="en-US"/>
                        <a:t>3. </a:t>
                      </a:r>
                      <a:r>
                        <a:rPr lang="en-US" sz="1800" kern="1200">
                          <a:solidFill>
                            <a:schemeClr val="dk1"/>
                          </a:solidFill>
                          <a:effectLst/>
                          <a:latin typeface="+mn-lt"/>
                          <a:ea typeface="+mn-ea"/>
                          <a:cs typeface="+mn-cs"/>
                        </a:rPr>
                        <a:t>1.8 Classroom Procedures is </a:t>
                      </a:r>
                      <a:r>
                        <a:rPr lang="en-US" sz="1800" b="1" kern="1200">
                          <a:solidFill>
                            <a:schemeClr val="dk1"/>
                          </a:solidFill>
                          <a:effectLst/>
                          <a:latin typeface="+mn-lt"/>
                          <a:ea typeface="+mn-ea"/>
                          <a:cs typeface="+mn-cs"/>
                        </a:rPr>
                        <a:t>89% </a:t>
                      </a:r>
                      <a:endParaRPr lang="en-US"/>
                    </a:p>
                  </a:txBody>
                  <a:tcPr/>
                </a:tc>
                <a:extLst>
                  <a:ext uri="{0D108BD9-81ED-4DB2-BD59-A6C34878D82A}">
                    <a16:rowId xmlns:a16="http://schemas.microsoft.com/office/drawing/2014/main" val="1625026539"/>
                  </a:ext>
                </a:extLst>
              </a:tr>
            </a:tbl>
          </a:graphicData>
        </a:graphic>
      </p:graphicFrame>
    </p:spTree>
    <p:extLst>
      <p:ext uri="{BB962C8B-B14F-4D97-AF65-F5344CB8AC3E}">
        <p14:creationId xmlns:p14="http://schemas.microsoft.com/office/powerpoint/2010/main" val="136182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4A6B5-4367-4DFC-A3DC-7431BC0A19CF}"/>
              </a:ext>
            </a:extLst>
          </p:cNvPr>
          <p:cNvSpPr>
            <a:spLocks noGrp="1"/>
          </p:cNvSpPr>
          <p:nvPr>
            <p:ph type="title"/>
          </p:nvPr>
        </p:nvSpPr>
        <p:spPr>
          <a:xfrm>
            <a:off x="838200" y="26074"/>
            <a:ext cx="10515600" cy="1325563"/>
          </a:xfrm>
        </p:spPr>
        <p:txBody>
          <a:bodyPr anchor="ctr">
            <a:normAutofit/>
          </a:bodyPr>
          <a:lstStyle/>
          <a:p>
            <a:r>
              <a:rPr lang="en-US"/>
              <a:t>SPCSA Charter Schools (District Data)</a:t>
            </a:r>
          </a:p>
        </p:txBody>
      </p:sp>
      <p:sp>
        <p:nvSpPr>
          <p:cNvPr id="4" name="Slide Number Placeholder 3">
            <a:extLst>
              <a:ext uri="{FF2B5EF4-FFF2-40B4-BE49-F238E27FC236}">
                <a16:creationId xmlns:a16="http://schemas.microsoft.com/office/drawing/2014/main" id="{46EF46FD-2D84-43B9-84FD-62968DCB9F20}"/>
              </a:ext>
            </a:extLst>
          </p:cNvPr>
          <p:cNvSpPr>
            <a:spLocks noGrp="1"/>
          </p:cNvSpPr>
          <p:nvPr>
            <p:ph type="sldNum" sz="quarter" idx="12"/>
          </p:nvPr>
        </p:nvSpPr>
        <p:spPr/>
        <p:txBody>
          <a:bodyPr anchor="ctr">
            <a:normAutofit/>
          </a:bodyPr>
          <a:lstStyle/>
          <a:p>
            <a:pPr>
              <a:spcAft>
                <a:spcPts val="600"/>
              </a:spcAft>
            </a:pPr>
            <a:fld id="{C66FB414-6C99-4129-B9FE-673356BC4CE8}" type="slidenum">
              <a:rPr lang="en-US" smtClean="0"/>
              <a:pPr>
                <a:spcAft>
                  <a:spcPts val="600"/>
                </a:spcAft>
              </a:pPr>
              <a:t>11</a:t>
            </a:fld>
            <a:endParaRPr lang="en-US"/>
          </a:p>
        </p:txBody>
      </p:sp>
      <p:pic>
        <p:nvPicPr>
          <p:cNvPr id="6" name="Picture 5">
            <a:extLst>
              <a:ext uri="{FF2B5EF4-FFF2-40B4-BE49-F238E27FC236}">
                <a16:creationId xmlns:a16="http://schemas.microsoft.com/office/drawing/2014/main" id="{AFA9493C-EDDE-D22B-85E2-BF579FC39647}"/>
              </a:ext>
            </a:extLst>
          </p:cNvPr>
          <p:cNvPicPr>
            <a:picLocks noChangeAspect="1"/>
          </p:cNvPicPr>
          <p:nvPr/>
        </p:nvPicPr>
        <p:blipFill rotWithShape="1">
          <a:blip r:embed="rId4"/>
          <a:srcRect l="23675" t="22329" r="23826" b="10844"/>
          <a:stretch/>
        </p:blipFill>
        <p:spPr>
          <a:xfrm>
            <a:off x="583894" y="1351637"/>
            <a:ext cx="6400800" cy="4583017"/>
          </a:xfrm>
          <a:prstGeom prst="rect">
            <a:avLst/>
          </a:prstGeom>
        </p:spPr>
      </p:pic>
      <p:graphicFrame>
        <p:nvGraphicFramePr>
          <p:cNvPr id="7" name="Table 6">
            <a:extLst>
              <a:ext uri="{FF2B5EF4-FFF2-40B4-BE49-F238E27FC236}">
                <a16:creationId xmlns:a16="http://schemas.microsoft.com/office/drawing/2014/main" id="{ADC113EB-8B8E-161E-84AC-5F6B9ACF291A}"/>
              </a:ext>
            </a:extLst>
          </p:cNvPr>
          <p:cNvGraphicFramePr>
            <a:graphicFrameLocks noGrp="1"/>
          </p:cNvGraphicFramePr>
          <p:nvPr>
            <p:extLst>
              <p:ext uri="{D42A27DB-BD31-4B8C-83A1-F6EECF244321}">
                <p14:modId xmlns:p14="http://schemas.microsoft.com/office/powerpoint/2010/main" val="3091481351"/>
              </p:ext>
            </p:extLst>
          </p:nvPr>
        </p:nvGraphicFramePr>
        <p:xfrm>
          <a:off x="7876076" y="2530625"/>
          <a:ext cx="3806458" cy="2225040"/>
        </p:xfrm>
        <a:graphic>
          <a:graphicData uri="http://schemas.openxmlformats.org/drawingml/2006/table">
            <a:tbl>
              <a:tblPr firstRow="1" bandRow="1">
                <a:tableStyleId>{5C22544A-7EE6-4342-B048-85BDC9FD1C3A}</a:tableStyleId>
              </a:tblPr>
              <a:tblGrid>
                <a:gridCol w="1903229">
                  <a:extLst>
                    <a:ext uri="{9D8B030D-6E8A-4147-A177-3AD203B41FA5}">
                      <a16:colId xmlns:a16="http://schemas.microsoft.com/office/drawing/2014/main" val="640159214"/>
                    </a:ext>
                  </a:extLst>
                </a:gridCol>
                <a:gridCol w="1903229">
                  <a:extLst>
                    <a:ext uri="{9D8B030D-6E8A-4147-A177-3AD203B41FA5}">
                      <a16:colId xmlns:a16="http://schemas.microsoft.com/office/drawing/2014/main" val="867858326"/>
                    </a:ext>
                  </a:extLst>
                </a:gridCol>
              </a:tblGrid>
              <a:tr h="370840">
                <a:tc>
                  <a:txBody>
                    <a:bodyPr/>
                    <a:lstStyle/>
                    <a:p>
                      <a:pPr algn="ctr"/>
                      <a:r>
                        <a:rPr lang="en-US"/>
                        <a:t>Date Completed</a:t>
                      </a:r>
                    </a:p>
                  </a:txBody>
                  <a:tcPr/>
                </a:tc>
                <a:tc>
                  <a:txBody>
                    <a:bodyPr/>
                    <a:lstStyle/>
                    <a:p>
                      <a:pPr algn="ctr"/>
                      <a:r>
                        <a:rPr lang="en-US"/>
                        <a:t>Total Percentage</a:t>
                      </a:r>
                    </a:p>
                  </a:txBody>
                  <a:tcPr/>
                </a:tc>
                <a:extLst>
                  <a:ext uri="{0D108BD9-81ED-4DB2-BD59-A6C34878D82A}">
                    <a16:rowId xmlns:a16="http://schemas.microsoft.com/office/drawing/2014/main" val="2736097059"/>
                  </a:ext>
                </a:extLst>
              </a:tr>
              <a:tr h="370840">
                <a:tc>
                  <a:txBody>
                    <a:bodyPr/>
                    <a:lstStyle/>
                    <a:p>
                      <a:pPr algn="ctr"/>
                      <a:r>
                        <a:rPr lang="en-US"/>
                        <a:t>7/24/2020</a:t>
                      </a:r>
                    </a:p>
                  </a:txBody>
                  <a:tcPr/>
                </a:tc>
                <a:tc>
                  <a:txBody>
                    <a:bodyPr/>
                    <a:lstStyle/>
                    <a:p>
                      <a:pPr algn="ctr"/>
                      <a:r>
                        <a:rPr lang="en-US"/>
                        <a:t>13%</a:t>
                      </a:r>
                    </a:p>
                  </a:txBody>
                  <a:tcPr/>
                </a:tc>
                <a:extLst>
                  <a:ext uri="{0D108BD9-81ED-4DB2-BD59-A6C34878D82A}">
                    <a16:rowId xmlns:a16="http://schemas.microsoft.com/office/drawing/2014/main" val="3319581783"/>
                  </a:ext>
                </a:extLst>
              </a:tr>
              <a:tr h="370840">
                <a:tc>
                  <a:txBody>
                    <a:bodyPr/>
                    <a:lstStyle/>
                    <a:p>
                      <a:pPr algn="ctr"/>
                      <a:r>
                        <a:rPr lang="en-US"/>
                        <a:t>5/25/2021</a:t>
                      </a:r>
                    </a:p>
                  </a:txBody>
                  <a:tcPr/>
                </a:tc>
                <a:tc>
                  <a:txBody>
                    <a:bodyPr/>
                    <a:lstStyle/>
                    <a:p>
                      <a:pPr algn="ctr"/>
                      <a:r>
                        <a:rPr lang="en-US"/>
                        <a:t>61%</a:t>
                      </a:r>
                    </a:p>
                  </a:txBody>
                  <a:tcPr/>
                </a:tc>
                <a:extLst>
                  <a:ext uri="{0D108BD9-81ED-4DB2-BD59-A6C34878D82A}">
                    <a16:rowId xmlns:a16="http://schemas.microsoft.com/office/drawing/2014/main" val="3782261444"/>
                  </a:ext>
                </a:extLst>
              </a:tr>
              <a:tr h="370840">
                <a:tc>
                  <a:txBody>
                    <a:bodyPr/>
                    <a:lstStyle/>
                    <a:p>
                      <a:pPr algn="ctr"/>
                      <a:r>
                        <a:rPr lang="en-US"/>
                        <a:t>8/11/2022</a:t>
                      </a:r>
                    </a:p>
                  </a:txBody>
                  <a:tcPr/>
                </a:tc>
                <a:tc>
                  <a:txBody>
                    <a:bodyPr/>
                    <a:lstStyle/>
                    <a:p>
                      <a:pPr algn="ctr"/>
                      <a:r>
                        <a:rPr lang="en-US"/>
                        <a:t>69%</a:t>
                      </a:r>
                    </a:p>
                  </a:txBody>
                  <a:tcPr/>
                </a:tc>
                <a:extLst>
                  <a:ext uri="{0D108BD9-81ED-4DB2-BD59-A6C34878D82A}">
                    <a16:rowId xmlns:a16="http://schemas.microsoft.com/office/drawing/2014/main" val="515967593"/>
                  </a:ext>
                </a:extLst>
              </a:tr>
              <a:tr h="370840">
                <a:tc>
                  <a:txBody>
                    <a:bodyPr/>
                    <a:lstStyle/>
                    <a:p>
                      <a:pPr algn="ctr"/>
                      <a:r>
                        <a:rPr lang="en-US"/>
                        <a:t>5/9/2023</a:t>
                      </a:r>
                    </a:p>
                  </a:txBody>
                  <a:tcPr/>
                </a:tc>
                <a:tc>
                  <a:txBody>
                    <a:bodyPr/>
                    <a:lstStyle/>
                    <a:p>
                      <a:pPr algn="ctr"/>
                      <a:r>
                        <a:rPr lang="en-US"/>
                        <a:t>68%</a:t>
                      </a:r>
                    </a:p>
                  </a:txBody>
                  <a:tcPr/>
                </a:tc>
                <a:extLst>
                  <a:ext uri="{0D108BD9-81ED-4DB2-BD59-A6C34878D82A}">
                    <a16:rowId xmlns:a16="http://schemas.microsoft.com/office/drawing/2014/main" val="3887794343"/>
                  </a:ext>
                </a:extLst>
              </a:tr>
              <a:tr h="370840">
                <a:tc>
                  <a:txBody>
                    <a:bodyPr/>
                    <a:lstStyle/>
                    <a:p>
                      <a:pPr algn="ctr"/>
                      <a:r>
                        <a:rPr lang="en-US"/>
                        <a:t>5/16/2024</a:t>
                      </a:r>
                    </a:p>
                  </a:txBody>
                  <a:tcPr/>
                </a:tc>
                <a:tc>
                  <a:txBody>
                    <a:bodyPr/>
                    <a:lstStyle/>
                    <a:p>
                      <a:pPr algn="ctr"/>
                      <a:r>
                        <a:rPr lang="en-US"/>
                        <a:t>79%</a:t>
                      </a:r>
                    </a:p>
                  </a:txBody>
                  <a:tcPr/>
                </a:tc>
                <a:extLst>
                  <a:ext uri="{0D108BD9-81ED-4DB2-BD59-A6C34878D82A}">
                    <a16:rowId xmlns:a16="http://schemas.microsoft.com/office/drawing/2014/main" val="1430102679"/>
                  </a:ext>
                </a:extLst>
              </a:tr>
            </a:tbl>
          </a:graphicData>
        </a:graphic>
      </p:graphicFrame>
    </p:spTree>
    <p:extLst>
      <p:ext uri="{BB962C8B-B14F-4D97-AF65-F5344CB8AC3E}">
        <p14:creationId xmlns:p14="http://schemas.microsoft.com/office/powerpoint/2010/main" val="307822893"/>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EB99-D02D-4AF4-92E7-50BA65318FDC}"/>
              </a:ext>
            </a:extLst>
          </p:cNvPr>
          <p:cNvSpPr>
            <a:spLocks noGrp="1"/>
          </p:cNvSpPr>
          <p:nvPr>
            <p:ph type="title"/>
          </p:nvPr>
        </p:nvSpPr>
        <p:spPr>
          <a:xfrm>
            <a:off x="552908" y="78888"/>
            <a:ext cx="10515600" cy="1325563"/>
          </a:xfrm>
        </p:spPr>
        <p:txBody>
          <a:bodyPr>
            <a:normAutofit/>
          </a:bodyPr>
          <a:lstStyle/>
          <a:p>
            <a:pPr algn="ctr"/>
            <a:r>
              <a:rPr lang="en-US" sz="6600"/>
              <a:t>Questions and Contacts</a:t>
            </a:r>
          </a:p>
        </p:txBody>
      </p:sp>
      <p:pic>
        <p:nvPicPr>
          <p:cNvPr id="7" name="Content Placeholder 6" descr="five question marks">
            <a:extLst>
              <a:ext uri="{FF2B5EF4-FFF2-40B4-BE49-F238E27FC236}">
                <a16:creationId xmlns:a16="http://schemas.microsoft.com/office/drawing/2014/main" id="{CEA1F0F4-08B5-4430-8486-20D97B4D11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2464" y="1875089"/>
            <a:ext cx="4848244" cy="2881129"/>
          </a:xfrm>
        </p:spPr>
      </p:pic>
      <p:sp>
        <p:nvSpPr>
          <p:cNvPr id="5" name="Slide Number Placeholder 4">
            <a:extLst>
              <a:ext uri="{FF2B5EF4-FFF2-40B4-BE49-F238E27FC236}">
                <a16:creationId xmlns:a16="http://schemas.microsoft.com/office/drawing/2014/main" id="{063DE2A5-14AE-406E-BE1D-656F40429CE0}"/>
              </a:ext>
            </a:extLst>
          </p:cNvPr>
          <p:cNvSpPr>
            <a:spLocks noGrp="1"/>
          </p:cNvSpPr>
          <p:nvPr>
            <p:ph type="sldNum" sz="quarter" idx="12"/>
          </p:nvPr>
        </p:nvSpPr>
        <p:spPr/>
        <p:txBody>
          <a:bodyPr/>
          <a:lstStyle/>
          <a:p>
            <a:fld id="{E8966962-541E-404F-828C-14181D5CE596}" type="slidenum">
              <a:rPr lang="en-US" smtClean="0"/>
              <a:t>12</a:t>
            </a:fld>
            <a:endParaRPr lang="en-US"/>
          </a:p>
        </p:txBody>
      </p:sp>
      <p:sp>
        <p:nvSpPr>
          <p:cNvPr id="3" name="Google Shape;600;p8">
            <a:extLst>
              <a:ext uri="{FF2B5EF4-FFF2-40B4-BE49-F238E27FC236}">
                <a16:creationId xmlns:a16="http://schemas.microsoft.com/office/drawing/2014/main" id="{4459501A-8425-B866-7943-D41298303936}"/>
              </a:ext>
            </a:extLst>
          </p:cNvPr>
          <p:cNvSpPr txBox="1">
            <a:spLocks/>
          </p:cNvSpPr>
          <p:nvPr/>
        </p:nvSpPr>
        <p:spPr>
          <a:xfrm>
            <a:off x="7397581" y="3966868"/>
            <a:ext cx="3680554" cy="836001"/>
          </a:xfrm>
          <a:prstGeom prst="rect">
            <a:avLst/>
          </a:prstGeom>
          <a:noFill/>
          <a:ln>
            <a:solidFill>
              <a:schemeClr val="tx2"/>
            </a:solidFill>
          </a:ln>
        </p:spPr>
        <p:txBody>
          <a:bodyPr spcFirstLastPara="1" vert="horz" wrap="square" lIns="0" tIns="0" rIns="0" bIns="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prstClr val="black"/>
              </a:buClr>
              <a:buSzPts val="1100"/>
              <a:buFont typeface="Arial" panose="020B0604020202020204" pitchFamily="34" charset="0"/>
              <a:buNone/>
              <a:tabLst/>
              <a:defRPr/>
            </a:pPr>
            <a:r>
              <a:rPr kumimoji="0" lang="en-US" sz="2800" b="0" i="0" u="none" strike="noStrike" kern="1200" cap="none" spc="0" normalizeH="0" baseline="0" noProof="0" dirty="0">
                <a:ln>
                  <a:noFill/>
                </a:ln>
                <a:solidFill>
                  <a:srgbClr val="0B2152"/>
                </a:solidFill>
                <a:effectLst/>
                <a:uLnTx/>
                <a:uFillTx/>
                <a:latin typeface="Calibri Light"/>
                <a:ea typeface="+mn-ea"/>
                <a:cs typeface="+mn-cs"/>
              </a:rPr>
              <a:t>Megan Morgan</a:t>
            </a:r>
          </a:p>
          <a:p>
            <a:pPr algn="ctr">
              <a:lnSpc>
                <a:spcPct val="100000"/>
              </a:lnSpc>
              <a:spcBef>
                <a:spcPts val="0"/>
              </a:spcBef>
              <a:buClr>
                <a:prstClr val="black"/>
              </a:buClr>
              <a:buSzPts val="1100"/>
              <a:defRPr/>
            </a:pPr>
            <a:r>
              <a:rPr kumimoji="0" lang="en-US" sz="2400" b="0" i="0" u="none" strike="noStrike" kern="1200" cap="none" spc="0" normalizeH="0" baseline="0" noProof="0" dirty="0">
                <a:ln>
                  <a:noFill/>
                </a:ln>
                <a:solidFill>
                  <a:srgbClr val="0B2152"/>
                </a:solidFill>
                <a:effectLst/>
                <a:uLnTx/>
                <a:uFillTx/>
                <a:latin typeface="Calibri Light"/>
                <a:ea typeface="+mn-ea"/>
                <a:cs typeface="+mn-cs"/>
              </a:rPr>
              <a:t>MTSS </a:t>
            </a:r>
            <a:r>
              <a:rPr lang="en-US" sz="2400" dirty="0">
                <a:solidFill>
                  <a:srgbClr val="0B2152"/>
                </a:solidFill>
                <a:latin typeface="Calibri Light"/>
              </a:rPr>
              <a:t>Project Facilitator</a:t>
            </a:r>
            <a:endParaRPr kumimoji="0" lang="en-US" sz="2400" b="0" i="0" u="none" strike="noStrike" kern="1200" cap="none" spc="0" normalizeH="0" baseline="0" noProof="0" dirty="0">
              <a:ln>
                <a:noFill/>
              </a:ln>
              <a:solidFill>
                <a:srgbClr val="0B2152"/>
              </a:solidFill>
              <a:effectLst/>
              <a:uLnTx/>
              <a:uFillTx/>
              <a:latin typeface="Calibri Light"/>
              <a:ea typeface="+mn-ea"/>
              <a:cs typeface="+mn-cs"/>
            </a:endParaRPr>
          </a:p>
        </p:txBody>
      </p:sp>
      <p:sp>
        <p:nvSpPr>
          <p:cNvPr id="4" name="Google Shape;600;p8">
            <a:extLst>
              <a:ext uri="{FF2B5EF4-FFF2-40B4-BE49-F238E27FC236}">
                <a16:creationId xmlns:a16="http://schemas.microsoft.com/office/drawing/2014/main" id="{286DBC5D-3FBF-5AC3-05E0-F2EAD4A40CCF}"/>
              </a:ext>
            </a:extLst>
          </p:cNvPr>
          <p:cNvSpPr txBox="1">
            <a:spLocks/>
          </p:cNvSpPr>
          <p:nvPr/>
        </p:nvSpPr>
        <p:spPr>
          <a:xfrm>
            <a:off x="7397581" y="5226856"/>
            <a:ext cx="3680554" cy="836001"/>
          </a:xfrm>
          <a:prstGeom prst="rect">
            <a:avLst/>
          </a:prstGeom>
          <a:noFill/>
          <a:ln>
            <a:solidFill>
              <a:schemeClr val="tx2"/>
            </a:solidFill>
          </a:ln>
        </p:spPr>
        <p:txBody>
          <a:bodyPr spcFirstLastPara="1" vert="horz" wrap="square" lIns="0" tIns="0" rIns="0" bIns="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prstClr val="black"/>
              </a:buClr>
              <a:buSzPts val="1100"/>
              <a:buFont typeface="Arial" panose="020B0604020202020204" pitchFamily="34" charset="0"/>
              <a:buNone/>
              <a:tabLst/>
              <a:defRPr/>
            </a:pPr>
            <a:r>
              <a:rPr kumimoji="0" lang="en-US" sz="2800" b="0" i="0" u="none" strike="noStrike" kern="1200" cap="none" spc="0" normalizeH="0" baseline="0" noProof="0">
                <a:ln>
                  <a:noFill/>
                </a:ln>
                <a:solidFill>
                  <a:srgbClr val="0B2152"/>
                </a:solidFill>
                <a:effectLst/>
                <a:uLnTx/>
                <a:uFillTx/>
                <a:latin typeface="Calibri Light"/>
                <a:ea typeface="+mn-ea"/>
                <a:cs typeface="+mn-cs"/>
              </a:rPr>
              <a:t>Rachel Swanson</a:t>
            </a:r>
          </a:p>
          <a:p>
            <a:pPr marL="0" marR="0" lvl="0" indent="0" algn="ctr" defTabSz="685800" rtl="0" eaLnBrk="1" fontAlgn="auto" latinLnBrk="0" hangingPunct="1">
              <a:lnSpc>
                <a:spcPct val="100000"/>
              </a:lnSpc>
              <a:spcBef>
                <a:spcPts val="0"/>
              </a:spcBef>
              <a:spcAft>
                <a:spcPts val="0"/>
              </a:spcAft>
              <a:buClr>
                <a:prstClr val="black"/>
              </a:buClr>
              <a:buSzPts val="1100"/>
              <a:buFont typeface="Arial" panose="020B0604020202020204" pitchFamily="34" charset="0"/>
              <a:buNone/>
              <a:tabLst/>
              <a:defRPr/>
            </a:pPr>
            <a:r>
              <a:rPr kumimoji="0" lang="en-US" sz="2400" b="0" i="0" u="none" strike="noStrike" kern="1200" cap="none" spc="0" normalizeH="0" baseline="0" noProof="0">
                <a:ln>
                  <a:noFill/>
                </a:ln>
                <a:solidFill>
                  <a:srgbClr val="0B2152"/>
                </a:solidFill>
                <a:effectLst/>
                <a:uLnTx/>
                <a:uFillTx/>
                <a:latin typeface="Calibri Light"/>
                <a:ea typeface="+mn-ea"/>
                <a:cs typeface="+mn-cs"/>
              </a:rPr>
              <a:t>MTSS External Coach</a:t>
            </a:r>
          </a:p>
          <a:p>
            <a:pPr marL="0" marR="0" lvl="0" indent="0" algn="ctr" defTabSz="685800" rtl="0" eaLnBrk="1" fontAlgn="auto" latinLnBrk="0" hangingPunct="1">
              <a:lnSpc>
                <a:spcPct val="100000"/>
              </a:lnSpc>
              <a:spcBef>
                <a:spcPts val="0"/>
              </a:spcBef>
              <a:spcAft>
                <a:spcPts val="0"/>
              </a:spcAft>
              <a:buClr>
                <a:prstClr val="black"/>
              </a:buClr>
              <a:buSzPts val="1100"/>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Calibri Light"/>
              <a:ea typeface="+mn-ea"/>
              <a:cs typeface="+mn-cs"/>
            </a:endParaRPr>
          </a:p>
        </p:txBody>
      </p:sp>
      <p:sp>
        <p:nvSpPr>
          <p:cNvPr id="6" name="Google Shape;603;p8">
            <a:extLst>
              <a:ext uri="{FF2B5EF4-FFF2-40B4-BE49-F238E27FC236}">
                <a16:creationId xmlns:a16="http://schemas.microsoft.com/office/drawing/2014/main" id="{9130519C-F79A-5622-D5AA-B99A2E21F2D9}"/>
              </a:ext>
            </a:extLst>
          </p:cNvPr>
          <p:cNvSpPr txBox="1">
            <a:spLocks/>
          </p:cNvSpPr>
          <p:nvPr/>
        </p:nvSpPr>
        <p:spPr>
          <a:xfrm>
            <a:off x="7397581" y="2706880"/>
            <a:ext cx="3680554" cy="836001"/>
          </a:xfrm>
          <a:prstGeom prst="rect">
            <a:avLst/>
          </a:prstGeom>
          <a:noFill/>
          <a:ln>
            <a:solidFill>
              <a:schemeClr val="tx2"/>
            </a:solid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1100"/>
              <a:buNone/>
            </a:pPr>
            <a:r>
              <a:rPr lang="en-US">
                <a:solidFill>
                  <a:schemeClr val="accent1"/>
                </a:solidFill>
              </a:rPr>
              <a:t>Erin Walker</a:t>
            </a:r>
          </a:p>
          <a:p>
            <a:pPr marL="0" indent="0" algn="ctr">
              <a:lnSpc>
                <a:spcPct val="100000"/>
              </a:lnSpc>
              <a:spcBef>
                <a:spcPts val="0"/>
              </a:spcBef>
              <a:buClr>
                <a:schemeClr val="dk1"/>
              </a:buClr>
              <a:buSzPts val="1100"/>
              <a:buNone/>
            </a:pPr>
            <a:r>
              <a:rPr lang="en-US">
                <a:solidFill>
                  <a:schemeClr val="accent1"/>
                </a:solidFill>
              </a:rPr>
              <a:t>Project Manager</a:t>
            </a:r>
          </a:p>
        </p:txBody>
      </p:sp>
      <p:sp>
        <p:nvSpPr>
          <p:cNvPr id="8" name="Google Shape;603;p8">
            <a:extLst>
              <a:ext uri="{FF2B5EF4-FFF2-40B4-BE49-F238E27FC236}">
                <a16:creationId xmlns:a16="http://schemas.microsoft.com/office/drawing/2014/main" id="{A873B5F1-ED77-A41F-1E38-A199929BBB65}"/>
              </a:ext>
            </a:extLst>
          </p:cNvPr>
          <p:cNvSpPr txBox="1">
            <a:spLocks/>
          </p:cNvSpPr>
          <p:nvPr/>
        </p:nvSpPr>
        <p:spPr>
          <a:xfrm>
            <a:off x="7397581" y="1518410"/>
            <a:ext cx="3680554" cy="836001"/>
          </a:xfrm>
          <a:prstGeom prst="rect">
            <a:avLst/>
          </a:prstGeom>
          <a:noFill/>
          <a:ln>
            <a:solidFill>
              <a:schemeClr val="tx2"/>
            </a:solidFill>
          </a:ln>
        </p:spPr>
        <p:txBody>
          <a:bodyPr spcFirstLastPara="1" vert="horz" wrap="square"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None/>
              <a:tabLst/>
              <a:defRPr/>
            </a:pPr>
            <a:r>
              <a:rPr kumimoji="0" lang="en-US" sz="2800" b="0" i="0" u="none" strike="noStrike" kern="1200" cap="none" spc="0" normalizeH="0" baseline="0" noProof="0">
                <a:ln>
                  <a:noFill/>
                </a:ln>
                <a:solidFill>
                  <a:srgbClr val="0B2152"/>
                </a:solidFill>
                <a:effectLst/>
                <a:uLnTx/>
                <a:uFillTx/>
                <a:latin typeface="Calibri Light"/>
                <a:ea typeface="+mn-ea"/>
                <a:cs typeface="+mn-cs"/>
              </a:rPr>
              <a:t>Marinna Cutler</a:t>
            </a:r>
          </a:p>
          <a:p>
            <a:pPr marL="0" marR="0" lvl="0" indent="0" algn="ctr"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None/>
              <a:tabLst/>
              <a:defRPr/>
            </a:pPr>
            <a:r>
              <a:rPr kumimoji="0" lang="en-US" sz="2400" b="0" i="0" u="none" strike="noStrike" kern="1200" cap="none" spc="0" normalizeH="0" baseline="0" noProof="0">
                <a:ln>
                  <a:noFill/>
                </a:ln>
                <a:solidFill>
                  <a:srgbClr val="0B2152"/>
                </a:solidFill>
                <a:effectLst/>
                <a:uLnTx/>
                <a:uFillTx/>
                <a:latin typeface="Calibri Light"/>
                <a:ea typeface="+mn-ea"/>
                <a:cs typeface="+mn-cs"/>
              </a:rPr>
              <a:t>Director of School Support</a:t>
            </a:r>
          </a:p>
        </p:txBody>
      </p:sp>
    </p:spTree>
    <p:extLst>
      <p:ext uri="{BB962C8B-B14F-4D97-AF65-F5344CB8AC3E}">
        <p14:creationId xmlns:p14="http://schemas.microsoft.com/office/powerpoint/2010/main" val="201699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07F649-7B15-4DAE-8BDE-855963D40FF3}"/>
              </a:ext>
            </a:extLst>
          </p:cNvPr>
          <p:cNvSpPr>
            <a:spLocks noGrp="1"/>
          </p:cNvSpPr>
          <p:nvPr>
            <p:ph type="title"/>
          </p:nvPr>
        </p:nvSpPr>
        <p:spPr/>
        <p:txBody>
          <a:bodyPr/>
          <a:lstStyle/>
          <a:p>
            <a:r>
              <a:rPr lang="en-US"/>
              <a:t>Overview</a:t>
            </a:r>
          </a:p>
        </p:txBody>
      </p:sp>
      <p:sp>
        <p:nvSpPr>
          <p:cNvPr id="5" name="Text Placeholder 4">
            <a:extLst>
              <a:ext uri="{FF2B5EF4-FFF2-40B4-BE49-F238E27FC236}">
                <a16:creationId xmlns:a16="http://schemas.microsoft.com/office/drawing/2014/main" id="{5EF87718-4D64-4976-908A-D727C2249037}"/>
              </a:ext>
            </a:extLst>
          </p:cNvPr>
          <p:cNvSpPr>
            <a:spLocks noGrp="1"/>
          </p:cNvSpPr>
          <p:nvPr>
            <p:ph type="body" idx="1"/>
          </p:nvPr>
        </p:nvSpPr>
        <p:spPr/>
        <p:txBody>
          <a:bodyPr/>
          <a:lstStyle/>
          <a:p>
            <a:r>
              <a:rPr lang="en-US"/>
              <a:t>Outcomes</a:t>
            </a:r>
          </a:p>
        </p:txBody>
      </p:sp>
      <p:sp>
        <p:nvSpPr>
          <p:cNvPr id="6" name="Content Placeholder 5">
            <a:extLst>
              <a:ext uri="{FF2B5EF4-FFF2-40B4-BE49-F238E27FC236}">
                <a16:creationId xmlns:a16="http://schemas.microsoft.com/office/drawing/2014/main" id="{F7C8DD1B-0FF3-401F-A366-CA249598200F}"/>
              </a:ext>
            </a:extLst>
          </p:cNvPr>
          <p:cNvSpPr>
            <a:spLocks noGrp="1"/>
          </p:cNvSpPr>
          <p:nvPr>
            <p:ph sz="half" idx="2"/>
          </p:nvPr>
        </p:nvSpPr>
        <p:spPr/>
        <p:txBody>
          <a:bodyPr/>
          <a:lstStyle/>
          <a:p>
            <a:r>
              <a:rPr lang="en-US"/>
              <a:t>Gain insight and understanding with Multi-Tiered Systems of Supports (MTSS) Cohorts, SPCSA’s MTSS Framework, and current outcomes. </a:t>
            </a:r>
          </a:p>
          <a:p>
            <a:endParaRPr lang="en-US"/>
          </a:p>
        </p:txBody>
      </p:sp>
      <p:sp>
        <p:nvSpPr>
          <p:cNvPr id="7" name="Text Placeholder 6">
            <a:extLst>
              <a:ext uri="{FF2B5EF4-FFF2-40B4-BE49-F238E27FC236}">
                <a16:creationId xmlns:a16="http://schemas.microsoft.com/office/drawing/2014/main" id="{C289FCA7-D259-4FD3-ABF0-118A079554CC}"/>
              </a:ext>
            </a:extLst>
          </p:cNvPr>
          <p:cNvSpPr>
            <a:spLocks noGrp="1"/>
          </p:cNvSpPr>
          <p:nvPr>
            <p:ph type="body" sz="quarter" idx="3"/>
          </p:nvPr>
        </p:nvSpPr>
        <p:spPr/>
        <p:txBody>
          <a:bodyPr/>
          <a:lstStyle/>
          <a:p>
            <a:r>
              <a:rPr lang="en-US"/>
              <a:t>Agenda</a:t>
            </a:r>
          </a:p>
        </p:txBody>
      </p:sp>
      <p:sp>
        <p:nvSpPr>
          <p:cNvPr id="8" name="Content Placeholder 7">
            <a:extLst>
              <a:ext uri="{FF2B5EF4-FFF2-40B4-BE49-F238E27FC236}">
                <a16:creationId xmlns:a16="http://schemas.microsoft.com/office/drawing/2014/main" id="{6E391AFA-4BEE-41AD-9838-F8CF92202522}"/>
              </a:ext>
            </a:extLst>
          </p:cNvPr>
          <p:cNvSpPr>
            <a:spLocks noGrp="1"/>
          </p:cNvSpPr>
          <p:nvPr>
            <p:ph sz="quarter" idx="4"/>
          </p:nvPr>
        </p:nvSpPr>
        <p:spPr/>
        <p:txBody>
          <a:bodyPr/>
          <a:lstStyle/>
          <a:p>
            <a:pPr marL="514350" indent="-514350">
              <a:buFont typeface="+mj-lt"/>
              <a:buAutoNum type="arabicParenR"/>
            </a:pPr>
            <a:r>
              <a:rPr lang="en-US"/>
              <a:t>What is MTSS?</a:t>
            </a:r>
          </a:p>
          <a:p>
            <a:pPr marL="971550" lvl="1" indent="-514350">
              <a:buFont typeface="+mj-lt"/>
              <a:buAutoNum type="arabicParenR"/>
            </a:pPr>
            <a:r>
              <a:rPr lang="en-US"/>
              <a:t>SPCSA’s Framework</a:t>
            </a:r>
          </a:p>
          <a:p>
            <a:pPr marL="971550" lvl="1" indent="-514350">
              <a:buFont typeface="+mj-lt"/>
              <a:buAutoNum type="arabicParenR"/>
            </a:pPr>
            <a:r>
              <a:rPr lang="en-US"/>
              <a:t>MTSS Benefits</a:t>
            </a:r>
          </a:p>
          <a:p>
            <a:pPr marL="971550" lvl="1" indent="-514350">
              <a:buFont typeface="+mj-lt"/>
              <a:buAutoNum type="arabicParenR"/>
            </a:pPr>
            <a:endParaRPr lang="en-US"/>
          </a:p>
          <a:p>
            <a:pPr marL="514350" indent="-514350">
              <a:buFont typeface="+mj-lt"/>
              <a:buAutoNum type="arabicParenR"/>
            </a:pPr>
            <a:r>
              <a:rPr lang="en-US"/>
              <a:t>SPCSA and MTSS</a:t>
            </a:r>
          </a:p>
          <a:p>
            <a:pPr marL="971550" lvl="1" indent="-514350">
              <a:buFont typeface="+mj-lt"/>
              <a:buAutoNum type="arabicParenR"/>
            </a:pPr>
            <a:r>
              <a:rPr lang="en-US"/>
              <a:t>School and District Outcome Data</a:t>
            </a:r>
          </a:p>
        </p:txBody>
      </p:sp>
      <p:sp>
        <p:nvSpPr>
          <p:cNvPr id="9" name="Slide Number Placeholder 8">
            <a:extLst>
              <a:ext uri="{FF2B5EF4-FFF2-40B4-BE49-F238E27FC236}">
                <a16:creationId xmlns:a16="http://schemas.microsoft.com/office/drawing/2014/main" id="{B2B3E238-9852-4EA9-BC27-8D0FE17BC26E}"/>
              </a:ext>
            </a:extLst>
          </p:cNvPr>
          <p:cNvSpPr>
            <a:spLocks noGrp="1"/>
          </p:cNvSpPr>
          <p:nvPr>
            <p:ph type="sldNum" sz="quarter" idx="12"/>
          </p:nvPr>
        </p:nvSpPr>
        <p:spPr/>
        <p:txBody>
          <a:bodyPr/>
          <a:lstStyle/>
          <a:p>
            <a:fld id="{E8966962-541E-404F-828C-14181D5CE596}" type="slidenum">
              <a:rPr lang="en-US" smtClean="0"/>
              <a:t>2</a:t>
            </a:fld>
            <a:endParaRPr lang="en-US"/>
          </a:p>
        </p:txBody>
      </p:sp>
    </p:spTree>
    <p:extLst>
      <p:ext uri="{BB962C8B-B14F-4D97-AF65-F5344CB8AC3E}">
        <p14:creationId xmlns:p14="http://schemas.microsoft.com/office/powerpoint/2010/main" val="3772491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8C06-EFF3-46D2-BACE-78DFA7E55F51}"/>
              </a:ext>
            </a:extLst>
          </p:cNvPr>
          <p:cNvSpPr>
            <a:spLocks noGrp="1"/>
          </p:cNvSpPr>
          <p:nvPr>
            <p:ph type="title"/>
          </p:nvPr>
        </p:nvSpPr>
        <p:spPr/>
        <p:txBody>
          <a:bodyPr/>
          <a:lstStyle/>
          <a:p>
            <a:r>
              <a:rPr lang="en-US"/>
              <a:t>What is MTSS?</a:t>
            </a:r>
          </a:p>
        </p:txBody>
      </p:sp>
      <p:sp>
        <p:nvSpPr>
          <p:cNvPr id="3" name="Text Placeholder 2">
            <a:extLst>
              <a:ext uri="{FF2B5EF4-FFF2-40B4-BE49-F238E27FC236}">
                <a16:creationId xmlns:a16="http://schemas.microsoft.com/office/drawing/2014/main" id="{15D41FD7-1297-4282-A60E-E7C75A38D57F}"/>
              </a:ext>
            </a:extLst>
          </p:cNvPr>
          <p:cNvSpPr>
            <a:spLocks noGrp="1"/>
          </p:cNvSpPr>
          <p:nvPr>
            <p:ph type="body" idx="1"/>
          </p:nvPr>
        </p:nvSpPr>
        <p:spPr/>
        <p:txBody>
          <a:bodyPr/>
          <a:lstStyle/>
          <a:p>
            <a:r>
              <a:rPr lang="en-US"/>
              <a:t>SPCSA’s MTSS Framework</a:t>
            </a:r>
          </a:p>
          <a:p>
            <a:r>
              <a:rPr lang="en-US"/>
              <a:t>Benefits of MTSS</a:t>
            </a:r>
          </a:p>
        </p:txBody>
      </p:sp>
      <p:sp>
        <p:nvSpPr>
          <p:cNvPr id="4" name="Slide Number Placeholder 3">
            <a:extLst>
              <a:ext uri="{FF2B5EF4-FFF2-40B4-BE49-F238E27FC236}">
                <a16:creationId xmlns:a16="http://schemas.microsoft.com/office/drawing/2014/main" id="{5726FFA7-2B9A-4E60-9206-F677826EF4EB}"/>
              </a:ext>
            </a:extLst>
          </p:cNvPr>
          <p:cNvSpPr>
            <a:spLocks noGrp="1"/>
          </p:cNvSpPr>
          <p:nvPr>
            <p:ph type="sldNum" sz="quarter" idx="12"/>
          </p:nvPr>
        </p:nvSpPr>
        <p:spPr/>
        <p:txBody>
          <a:bodyPr/>
          <a:lstStyle/>
          <a:p>
            <a:fld id="{C66FB414-6C99-4129-B9FE-673356BC4CE8}" type="slidenum">
              <a:rPr lang="en-US" smtClean="0"/>
              <a:t>3</a:t>
            </a:fld>
            <a:endParaRPr lang="en-US"/>
          </a:p>
        </p:txBody>
      </p:sp>
    </p:spTree>
    <p:extLst>
      <p:ext uri="{BB962C8B-B14F-4D97-AF65-F5344CB8AC3E}">
        <p14:creationId xmlns:p14="http://schemas.microsoft.com/office/powerpoint/2010/main" val="79918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335F4A-86A8-B7BD-BAAD-606D7FD8A8FC}"/>
              </a:ext>
            </a:extLst>
          </p:cNvPr>
          <p:cNvSpPr>
            <a:spLocks noGrp="1"/>
          </p:cNvSpPr>
          <p:nvPr>
            <p:ph type="sldNum" sz="quarter" idx="12"/>
          </p:nvPr>
        </p:nvSpPr>
        <p:spPr/>
        <p:txBody>
          <a:bodyPr/>
          <a:lstStyle/>
          <a:p>
            <a:fld id="{E8966962-541E-404F-828C-14181D5CE596}" type="slidenum">
              <a:rPr lang="en-US" smtClean="0"/>
              <a:t>4</a:t>
            </a:fld>
            <a:endParaRPr lang="en-US"/>
          </a:p>
        </p:txBody>
      </p:sp>
      <p:pic>
        <p:nvPicPr>
          <p:cNvPr id="10" name="Content Placeholder 9" descr="A diagram of a pyramid&#10;&#10;Description automatically generated">
            <a:extLst>
              <a:ext uri="{FF2B5EF4-FFF2-40B4-BE49-F238E27FC236}">
                <a16:creationId xmlns:a16="http://schemas.microsoft.com/office/drawing/2014/main" id="{4F8A03BA-EC94-96EE-0CA8-DB8D6E4B180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2531" b="51009"/>
          <a:stretch/>
        </p:blipFill>
        <p:spPr>
          <a:xfrm>
            <a:off x="5741230" y="271224"/>
            <a:ext cx="4972845" cy="2997154"/>
          </a:xfrm>
        </p:spPr>
      </p:pic>
      <p:sp>
        <p:nvSpPr>
          <p:cNvPr id="13" name="TextBox 12">
            <a:extLst>
              <a:ext uri="{FF2B5EF4-FFF2-40B4-BE49-F238E27FC236}">
                <a16:creationId xmlns:a16="http://schemas.microsoft.com/office/drawing/2014/main" id="{85D83CC5-EBB2-A77B-519C-37E9AFCF2DB8}"/>
              </a:ext>
            </a:extLst>
          </p:cNvPr>
          <p:cNvSpPr txBox="1"/>
          <p:nvPr/>
        </p:nvSpPr>
        <p:spPr>
          <a:xfrm>
            <a:off x="462228" y="821555"/>
            <a:ext cx="4300272" cy="4893647"/>
          </a:xfrm>
          <a:prstGeom prst="rect">
            <a:avLst/>
          </a:prstGeom>
          <a:noFill/>
        </p:spPr>
        <p:txBody>
          <a:bodyPr wrap="square">
            <a:spAutoFit/>
          </a:bodyPr>
          <a:lstStyle/>
          <a:p>
            <a:r>
              <a:rPr lang="en-US" sz="2400" dirty="0"/>
              <a:t>Multi-Tiered Systems of Supports (MTSS) is a continuous-improvement framework in which data-based problem-solving and decision-making is practiced across all levels of the educational system for supporting students’ academic, behavioral, and social/emotional needs leading to increased student growth and equity while simultaneously lowering disproportionate outcomes. </a:t>
            </a:r>
          </a:p>
        </p:txBody>
      </p:sp>
      <p:pic>
        <p:nvPicPr>
          <p:cNvPr id="17" name="Picture 16" descr="A diagram of a pyramid&#10;&#10;Description automatically generated">
            <a:extLst>
              <a:ext uri="{FF2B5EF4-FFF2-40B4-BE49-F238E27FC236}">
                <a16:creationId xmlns:a16="http://schemas.microsoft.com/office/drawing/2014/main" id="{64EE2B00-2795-91FB-C5C1-47B9AC7D4507}"/>
              </a:ext>
            </a:extLst>
          </p:cNvPr>
          <p:cNvPicPr>
            <a:picLocks noChangeAspect="1"/>
          </p:cNvPicPr>
          <p:nvPr/>
        </p:nvPicPr>
        <p:blipFill rotWithShape="1">
          <a:blip r:embed="rId3">
            <a:extLst>
              <a:ext uri="{28A0092B-C50C-407E-A947-70E740481C1C}">
                <a14:useLocalDpi xmlns:a14="http://schemas.microsoft.com/office/drawing/2010/main" val="0"/>
              </a:ext>
            </a:extLst>
          </a:blip>
          <a:srcRect l="41266" t="47650"/>
          <a:stretch/>
        </p:blipFill>
        <p:spPr>
          <a:xfrm>
            <a:off x="5741230" y="3127417"/>
            <a:ext cx="4972845" cy="3133637"/>
          </a:xfrm>
          <a:prstGeom prst="rect">
            <a:avLst/>
          </a:prstGeom>
        </p:spPr>
      </p:pic>
    </p:spTree>
    <p:extLst>
      <p:ext uri="{BB962C8B-B14F-4D97-AF65-F5344CB8AC3E}">
        <p14:creationId xmlns:p14="http://schemas.microsoft.com/office/powerpoint/2010/main" val="212879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FC56327-9768-E3F8-B170-BF3FC90E99EB}"/>
              </a:ext>
            </a:extLst>
          </p:cNvPr>
          <p:cNvGraphicFramePr>
            <a:graphicFrameLocks noGrp="1"/>
          </p:cNvGraphicFramePr>
          <p:nvPr>
            <p:ph idx="1"/>
            <p:extLst>
              <p:ext uri="{D42A27DB-BD31-4B8C-83A1-F6EECF244321}">
                <p14:modId xmlns:p14="http://schemas.microsoft.com/office/powerpoint/2010/main" val="1133788418"/>
              </p:ext>
            </p:extLst>
          </p:nvPr>
        </p:nvGraphicFramePr>
        <p:xfrm>
          <a:off x="732183" y="511755"/>
          <a:ext cx="10515597" cy="536956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219723053"/>
                    </a:ext>
                  </a:extLst>
                </a:gridCol>
                <a:gridCol w="3505199">
                  <a:extLst>
                    <a:ext uri="{9D8B030D-6E8A-4147-A177-3AD203B41FA5}">
                      <a16:colId xmlns:a16="http://schemas.microsoft.com/office/drawing/2014/main" val="1267377669"/>
                    </a:ext>
                  </a:extLst>
                </a:gridCol>
                <a:gridCol w="3505199">
                  <a:extLst>
                    <a:ext uri="{9D8B030D-6E8A-4147-A177-3AD203B41FA5}">
                      <a16:colId xmlns:a16="http://schemas.microsoft.com/office/drawing/2014/main" val="4201564233"/>
                    </a:ext>
                  </a:extLst>
                </a:gridCol>
              </a:tblGrid>
              <a:tr h="370840">
                <a:tc>
                  <a:txBody>
                    <a:bodyPr/>
                    <a:lstStyle/>
                    <a:p>
                      <a:pPr algn="ctr"/>
                      <a:r>
                        <a:rPr lang="en-US" dirty="0"/>
                        <a:t>Tier One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Tier Two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Tier Three</a:t>
                      </a:r>
                    </a:p>
                  </a:txBody>
                  <a:tcPr/>
                </a:tc>
                <a:extLst>
                  <a:ext uri="{0D108BD9-81ED-4DB2-BD59-A6C34878D82A}">
                    <a16:rowId xmlns:a16="http://schemas.microsoft.com/office/drawing/2014/main" val="2074169957"/>
                  </a:ext>
                </a:extLst>
              </a:tr>
              <a:tr h="370840">
                <a:tc>
                  <a:txBody>
                    <a:bodyPr/>
                    <a:lstStyle/>
                    <a:p>
                      <a:r>
                        <a:rPr lang="en-US" dirty="0"/>
                        <a:t>Whole-Group</a:t>
                      </a:r>
                    </a:p>
                    <a:p>
                      <a:pPr marL="285750" indent="-285750">
                        <a:buFont typeface="Arial" panose="020B0604020202020204" pitchFamily="34" charset="0"/>
                        <a:buChar char="•"/>
                      </a:pPr>
                      <a:r>
                        <a:rPr lang="en-US" dirty="0"/>
                        <a:t>Curricula</a:t>
                      </a:r>
                    </a:p>
                    <a:p>
                      <a:pPr marL="285750" indent="-285750">
                        <a:buFont typeface="Arial" panose="020B0604020202020204" pitchFamily="34" charset="0"/>
                        <a:buChar char="•"/>
                      </a:pPr>
                      <a:r>
                        <a:rPr lang="en-US" dirty="0"/>
                        <a:t>Resources</a:t>
                      </a:r>
                    </a:p>
                    <a:p>
                      <a:pPr marL="285750" indent="-285750">
                        <a:buFont typeface="Arial" panose="020B0604020202020204" pitchFamily="34" charset="0"/>
                        <a:buChar char="•"/>
                      </a:pPr>
                      <a:r>
                        <a:rPr lang="en-US" dirty="0"/>
                        <a:t>Equipment</a:t>
                      </a:r>
                    </a:p>
                    <a:p>
                      <a:pPr marL="285750" indent="-285750">
                        <a:buFont typeface="Arial" panose="020B0604020202020204" pitchFamily="34" charset="0"/>
                        <a:buChar char="•"/>
                      </a:pPr>
                      <a:r>
                        <a:rPr lang="en-US" dirty="0"/>
                        <a:t>Procedures</a:t>
                      </a:r>
                    </a:p>
                    <a:p>
                      <a:pPr marL="285750" indent="-285750">
                        <a:buFont typeface="Arial" panose="020B0604020202020204" pitchFamily="34" charset="0"/>
                        <a:buChar char="•"/>
                      </a:pPr>
                      <a:r>
                        <a:rPr lang="en-US" dirty="0"/>
                        <a:t>Routines</a:t>
                      </a:r>
                    </a:p>
                    <a:p>
                      <a:pPr marL="285750" indent="-285750">
                        <a:buFont typeface="Arial" panose="020B0604020202020204" pitchFamily="34" charset="0"/>
                        <a:buChar char="•"/>
                      </a:pPr>
                      <a:r>
                        <a:rPr lang="en-US" dirty="0"/>
                        <a:t>Expectations</a:t>
                      </a:r>
                    </a:p>
                    <a:p>
                      <a:pPr marL="285750" indent="-285750">
                        <a:buFont typeface="Arial" panose="020B0604020202020204" pitchFamily="34" charset="0"/>
                        <a:buChar char="•"/>
                      </a:pPr>
                      <a:r>
                        <a:rPr lang="en-US" dirty="0"/>
                        <a:t>Acknowledgement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txBody>
                  <a:tcPr/>
                </a:tc>
                <a:tc>
                  <a:txBody>
                    <a:bodyPr/>
                    <a:lstStyle/>
                    <a:p>
                      <a:r>
                        <a:rPr lang="en-US" sz="2000" dirty="0"/>
                        <a:t>Small Group </a:t>
                      </a:r>
                    </a:p>
                    <a:p>
                      <a:pPr marL="742950" lvl="1" indent="-285750">
                        <a:buFont typeface="Arial" panose="020B0604020202020204" pitchFamily="34" charset="0"/>
                        <a:buChar char="•"/>
                      </a:pPr>
                      <a:r>
                        <a:rPr lang="en-US" sz="2000" dirty="0"/>
                        <a:t>Academic Skills</a:t>
                      </a:r>
                    </a:p>
                    <a:p>
                      <a:pPr marL="742950" lvl="1" indent="-285750">
                        <a:buFont typeface="Arial" panose="020B0604020202020204" pitchFamily="34" charset="0"/>
                        <a:buChar char="•"/>
                      </a:pPr>
                      <a:r>
                        <a:rPr lang="en-US" sz="2000" dirty="0"/>
                        <a:t>Social Skills</a:t>
                      </a:r>
                    </a:p>
                    <a:p>
                      <a:pPr marL="742950" lvl="1" indent="-285750">
                        <a:buFont typeface="Arial" panose="020B0604020202020204" pitchFamily="34" charset="0"/>
                        <a:buChar char="•"/>
                      </a:pPr>
                      <a:r>
                        <a:rPr lang="en-US" sz="2000" dirty="0"/>
                        <a:t>Behavior Management Skills</a:t>
                      </a:r>
                    </a:p>
                    <a:p>
                      <a:pPr marL="742950" lvl="1" indent="-285750">
                        <a:buFont typeface="Arial" panose="020B0604020202020204" pitchFamily="34" charset="0"/>
                        <a:buChar char="•"/>
                      </a:pPr>
                      <a:r>
                        <a:rPr lang="en-US" sz="2000" dirty="0"/>
                        <a:t>Parenting Skills</a:t>
                      </a:r>
                    </a:p>
                    <a:p>
                      <a:pPr marL="742950" lvl="1" indent="-285750">
                        <a:buFont typeface="Arial" panose="020B0604020202020204" pitchFamily="34" charset="0"/>
                        <a:buChar char="•"/>
                      </a:pPr>
                      <a:r>
                        <a:rPr lang="en-US" sz="2000" dirty="0"/>
                        <a:t>Job Skills</a:t>
                      </a:r>
                    </a:p>
                    <a:p>
                      <a:pPr marL="742950" lvl="1" indent="-285750">
                        <a:buFont typeface="Arial" panose="020B0604020202020204" pitchFamily="34" charset="0"/>
                        <a:buChar char="•"/>
                      </a:pPr>
                      <a:r>
                        <a:rPr lang="en-US" sz="2000" dirty="0"/>
                        <a:t>Grief and Loss</a:t>
                      </a:r>
                    </a:p>
                    <a:p>
                      <a:pPr marL="742950" lvl="1" indent="-285750">
                        <a:buFont typeface="Arial" panose="020B0604020202020204" pitchFamily="34" charset="0"/>
                        <a:buChar char="•"/>
                      </a:pPr>
                      <a:r>
                        <a:rPr lang="en-US" sz="2000" dirty="0"/>
                        <a:t>Praise Ratios 5:1</a:t>
                      </a:r>
                    </a:p>
                    <a:p>
                      <a:pPr marL="285750" lvl="0" indent="-285750">
                        <a:buFont typeface="Arial" panose="020B0604020202020204" pitchFamily="34" charset="0"/>
                        <a:buChar char="•"/>
                      </a:pPr>
                      <a:r>
                        <a:rPr lang="en-US" sz="2000" dirty="0"/>
                        <a:t>Check-in, Check-out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One-to-One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Behavior Plan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Restorative Justice Plan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Mental Health Services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Wrap-Around Services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Crisis Response Plans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Re-Entry Plans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Praise Ratios 9:1</a:t>
                      </a:r>
                    </a:p>
                    <a:p>
                      <a:endParaRPr lang="en-US" dirty="0"/>
                    </a:p>
                  </a:txBody>
                  <a:tcPr/>
                </a:tc>
                <a:extLst>
                  <a:ext uri="{0D108BD9-81ED-4DB2-BD59-A6C34878D82A}">
                    <a16:rowId xmlns:a16="http://schemas.microsoft.com/office/drawing/2014/main" val="530216728"/>
                  </a:ext>
                </a:extLst>
              </a:tr>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Date-Based Decisions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44302761"/>
                  </a:ext>
                </a:extLst>
              </a:tr>
              <a:tr h="370840">
                <a:tc>
                  <a:txBody>
                    <a:bodyPr/>
                    <a:lstStyle/>
                    <a:p>
                      <a:r>
                        <a:rPr lang="en-US" dirty="0"/>
                        <a:t>School-wide Data System</a:t>
                      </a:r>
                    </a:p>
                    <a:p>
                      <a:r>
                        <a:rPr lang="en-US" dirty="0"/>
                        <a:t>Survey</a:t>
                      </a:r>
                    </a:p>
                    <a:p>
                      <a:r>
                        <a:rPr lang="en-US" dirty="0"/>
                        <a:t>Universal Screener</a:t>
                      </a:r>
                    </a:p>
                    <a:p>
                      <a:r>
                        <a:rPr lang="en-US" dirty="0"/>
                        <a:t>Tiered Fidelity Inventory</a:t>
                      </a:r>
                    </a:p>
                  </a:txBody>
                  <a:tcPr/>
                </a:tc>
                <a:tc>
                  <a:txBody>
                    <a:bodyPr/>
                    <a:lstStyle/>
                    <a:p>
                      <a:r>
                        <a:rPr lang="en-US" dirty="0"/>
                        <a:t>Student Level Data</a:t>
                      </a:r>
                    </a:p>
                    <a:p>
                      <a:r>
                        <a:rPr lang="en-US" dirty="0"/>
                        <a:t>Survey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Tiered Fidelity Inventory</a:t>
                      </a:r>
                    </a:p>
                    <a:p>
                      <a:endParaRPr lang="en-US" dirty="0"/>
                    </a:p>
                    <a:p>
                      <a:endParaRPr lang="en-US" dirty="0"/>
                    </a:p>
                  </a:txBody>
                  <a:tcPr/>
                </a:tc>
                <a:tc>
                  <a:txBody>
                    <a:bodyPr/>
                    <a:lstStyle/>
                    <a:p>
                      <a:r>
                        <a:rPr lang="en-US" dirty="0"/>
                        <a:t>Student Level Data</a:t>
                      </a:r>
                    </a:p>
                    <a:p>
                      <a:r>
                        <a:rPr lang="en-US" dirty="0"/>
                        <a:t>Formal Assessments/Screeners</a:t>
                      </a:r>
                    </a:p>
                    <a:p>
                      <a:r>
                        <a:rPr lang="en-US" dirty="0"/>
                        <a:t>Tiered Fidelity Inventory</a:t>
                      </a:r>
                    </a:p>
                    <a:p>
                      <a:endParaRPr lang="en-US" dirty="0"/>
                    </a:p>
                  </a:txBody>
                  <a:tcPr/>
                </a:tc>
                <a:extLst>
                  <a:ext uri="{0D108BD9-81ED-4DB2-BD59-A6C34878D82A}">
                    <a16:rowId xmlns:a16="http://schemas.microsoft.com/office/drawing/2014/main" val="2842911288"/>
                  </a:ext>
                </a:extLst>
              </a:tr>
            </a:tbl>
          </a:graphicData>
        </a:graphic>
      </p:graphicFrame>
      <p:sp>
        <p:nvSpPr>
          <p:cNvPr id="4" name="Slide Number Placeholder 3">
            <a:extLst>
              <a:ext uri="{FF2B5EF4-FFF2-40B4-BE49-F238E27FC236}">
                <a16:creationId xmlns:a16="http://schemas.microsoft.com/office/drawing/2014/main" id="{3087FDF6-93FF-616C-96C7-55D20C9E4577}"/>
              </a:ext>
            </a:extLst>
          </p:cNvPr>
          <p:cNvSpPr>
            <a:spLocks noGrp="1"/>
          </p:cNvSpPr>
          <p:nvPr>
            <p:ph type="sldNum" sz="quarter" idx="12"/>
          </p:nvPr>
        </p:nvSpPr>
        <p:spPr/>
        <p:txBody>
          <a:bodyPr/>
          <a:lstStyle/>
          <a:p>
            <a:fld id="{E8966962-541E-404F-828C-14181D5CE596}" type="slidenum">
              <a:rPr lang="en-US" smtClean="0"/>
              <a:t>5</a:t>
            </a:fld>
            <a:endParaRPr lang="en-US"/>
          </a:p>
        </p:txBody>
      </p:sp>
    </p:spTree>
    <p:extLst>
      <p:ext uri="{BB962C8B-B14F-4D97-AF65-F5344CB8AC3E}">
        <p14:creationId xmlns:p14="http://schemas.microsoft.com/office/powerpoint/2010/main" val="57571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D556C7-1AB4-B142-8EA7-2FA8E69C902D}"/>
              </a:ext>
            </a:extLst>
          </p:cNvPr>
          <p:cNvSpPr>
            <a:spLocks noGrp="1"/>
          </p:cNvSpPr>
          <p:nvPr>
            <p:ph type="sldNum" sz="quarter" idx="12"/>
          </p:nvPr>
        </p:nvSpPr>
        <p:spPr/>
        <p:txBody>
          <a:bodyPr/>
          <a:lstStyle/>
          <a:p>
            <a:fld id="{E8966962-541E-404F-828C-14181D5CE596}" type="slidenum">
              <a:rPr lang="en-US" smtClean="0"/>
              <a:t>6</a:t>
            </a:fld>
            <a:endParaRPr lang="en-US"/>
          </a:p>
        </p:txBody>
      </p:sp>
      <p:pic>
        <p:nvPicPr>
          <p:cNvPr id="5" name="Picture 4">
            <a:extLst>
              <a:ext uri="{FF2B5EF4-FFF2-40B4-BE49-F238E27FC236}">
                <a16:creationId xmlns:a16="http://schemas.microsoft.com/office/drawing/2014/main" id="{04C4BE38-928D-1C18-DCA8-10B61BF37603}"/>
              </a:ext>
            </a:extLst>
          </p:cNvPr>
          <p:cNvPicPr>
            <a:picLocks noChangeAspect="1"/>
          </p:cNvPicPr>
          <p:nvPr/>
        </p:nvPicPr>
        <p:blipFill>
          <a:blip r:embed="rId3"/>
          <a:stretch>
            <a:fillRect/>
          </a:stretch>
        </p:blipFill>
        <p:spPr>
          <a:xfrm>
            <a:off x="213233" y="-2"/>
            <a:ext cx="4560203" cy="3316511"/>
          </a:xfrm>
          <a:prstGeom prst="rect">
            <a:avLst/>
          </a:prstGeom>
        </p:spPr>
      </p:pic>
      <p:pic>
        <p:nvPicPr>
          <p:cNvPr id="8" name="Picture 7">
            <a:extLst>
              <a:ext uri="{FF2B5EF4-FFF2-40B4-BE49-F238E27FC236}">
                <a16:creationId xmlns:a16="http://schemas.microsoft.com/office/drawing/2014/main" id="{CA14AFD4-F17A-3B5A-DE32-A07F649F7D4C}"/>
              </a:ext>
            </a:extLst>
          </p:cNvPr>
          <p:cNvPicPr>
            <a:picLocks noChangeAspect="1"/>
          </p:cNvPicPr>
          <p:nvPr/>
        </p:nvPicPr>
        <p:blipFill rotWithShape="1">
          <a:blip r:embed="rId4"/>
          <a:srcRect l="24767" t="28372" r="21860" b="18140"/>
          <a:stretch/>
        </p:blipFill>
        <p:spPr>
          <a:xfrm>
            <a:off x="0" y="3944990"/>
            <a:ext cx="4986670" cy="2913009"/>
          </a:xfrm>
          <a:prstGeom prst="rect">
            <a:avLst/>
          </a:prstGeom>
        </p:spPr>
      </p:pic>
      <p:pic>
        <p:nvPicPr>
          <p:cNvPr id="9" name="Picture 8">
            <a:extLst>
              <a:ext uri="{FF2B5EF4-FFF2-40B4-BE49-F238E27FC236}">
                <a16:creationId xmlns:a16="http://schemas.microsoft.com/office/drawing/2014/main" id="{68A8DF7F-1FCF-D3CF-4964-757005FD1DD8}"/>
              </a:ext>
            </a:extLst>
          </p:cNvPr>
          <p:cNvPicPr>
            <a:picLocks noChangeAspect="1"/>
          </p:cNvPicPr>
          <p:nvPr/>
        </p:nvPicPr>
        <p:blipFill rotWithShape="1">
          <a:blip r:embed="rId5"/>
          <a:srcRect l="42028" t="16105" r="5051" b="12636"/>
          <a:stretch/>
        </p:blipFill>
        <p:spPr>
          <a:xfrm>
            <a:off x="7362590" y="-1"/>
            <a:ext cx="4560203" cy="3316511"/>
          </a:xfrm>
          <a:prstGeom prst="rect">
            <a:avLst/>
          </a:prstGeom>
        </p:spPr>
      </p:pic>
      <p:pic>
        <p:nvPicPr>
          <p:cNvPr id="10" name="Picture 9">
            <a:extLst>
              <a:ext uri="{FF2B5EF4-FFF2-40B4-BE49-F238E27FC236}">
                <a16:creationId xmlns:a16="http://schemas.microsoft.com/office/drawing/2014/main" id="{C9DF507F-20B2-F765-7EFA-52633C3645E6}"/>
              </a:ext>
            </a:extLst>
          </p:cNvPr>
          <p:cNvPicPr>
            <a:picLocks noChangeAspect="1"/>
          </p:cNvPicPr>
          <p:nvPr/>
        </p:nvPicPr>
        <p:blipFill>
          <a:blip r:embed="rId6"/>
          <a:stretch>
            <a:fillRect/>
          </a:stretch>
        </p:blipFill>
        <p:spPr>
          <a:xfrm>
            <a:off x="7093384" y="3944991"/>
            <a:ext cx="5098616" cy="2913009"/>
          </a:xfrm>
          <a:prstGeom prst="rect">
            <a:avLst/>
          </a:prstGeom>
        </p:spPr>
      </p:pic>
    </p:spTree>
    <p:extLst>
      <p:ext uri="{BB962C8B-B14F-4D97-AF65-F5344CB8AC3E}">
        <p14:creationId xmlns:p14="http://schemas.microsoft.com/office/powerpoint/2010/main" val="29696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ACD22-04F9-89AB-CE87-4B4977CC2FCF}"/>
              </a:ext>
            </a:extLst>
          </p:cNvPr>
          <p:cNvSpPr>
            <a:spLocks noGrp="1"/>
          </p:cNvSpPr>
          <p:nvPr>
            <p:ph type="title"/>
          </p:nvPr>
        </p:nvSpPr>
        <p:spPr>
          <a:xfrm>
            <a:off x="51758" y="-81843"/>
            <a:ext cx="10515600" cy="1325563"/>
          </a:xfrm>
        </p:spPr>
        <p:txBody>
          <a:bodyPr/>
          <a:lstStyle/>
          <a:p>
            <a:r>
              <a:rPr lang="en-US" b="1"/>
              <a:t>MTSS Benefits</a:t>
            </a:r>
          </a:p>
        </p:txBody>
      </p:sp>
      <p:graphicFrame>
        <p:nvGraphicFramePr>
          <p:cNvPr id="13" name="Content Placeholder 12">
            <a:extLst>
              <a:ext uri="{FF2B5EF4-FFF2-40B4-BE49-F238E27FC236}">
                <a16:creationId xmlns:a16="http://schemas.microsoft.com/office/drawing/2014/main" id="{3901E586-3E26-A743-8A53-8BC2962A39F3}"/>
              </a:ext>
            </a:extLst>
          </p:cNvPr>
          <p:cNvGraphicFramePr>
            <a:graphicFrameLocks noGrp="1"/>
          </p:cNvGraphicFramePr>
          <p:nvPr>
            <p:ph idx="1"/>
            <p:extLst>
              <p:ext uri="{D42A27DB-BD31-4B8C-83A1-F6EECF244321}">
                <p14:modId xmlns:p14="http://schemas.microsoft.com/office/powerpoint/2010/main" val="2877662201"/>
              </p:ext>
            </p:extLst>
          </p:nvPr>
        </p:nvGraphicFramePr>
        <p:xfrm>
          <a:off x="1188933" y="1086412"/>
          <a:ext cx="9814134" cy="4856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D8FA876-34E9-1846-CE63-F40B457D30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66962-541E-404F-828C-14181D5CE596}" type="slidenum">
              <a:rPr kumimoji="0" lang="en-US" sz="1200" b="0" i="0" u="none" strike="noStrike" kern="1200" cap="none" spc="0" normalizeH="0" baseline="0" noProof="0" smtClean="0">
                <a:ln>
                  <a:noFill/>
                </a:ln>
                <a:solidFill>
                  <a:prstClr val="black">
                    <a:lumMod val="75000"/>
                    <a:lumOff val="25000"/>
                  </a:prstClr>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lumMod val="75000"/>
                  <a:lumOff val="25000"/>
                </a:prstClr>
              </a:solidFill>
              <a:effectLst/>
              <a:uLnTx/>
              <a:uFillTx/>
              <a:latin typeface="Calibri Light"/>
              <a:ea typeface="+mn-ea"/>
              <a:cs typeface="+mn-cs"/>
            </a:endParaRPr>
          </a:p>
        </p:txBody>
      </p:sp>
    </p:spTree>
    <p:extLst>
      <p:ext uri="{BB962C8B-B14F-4D97-AF65-F5344CB8AC3E}">
        <p14:creationId xmlns:p14="http://schemas.microsoft.com/office/powerpoint/2010/main" val="54459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8C06-EFF3-46D2-BACE-78DFA7E55F51}"/>
              </a:ext>
            </a:extLst>
          </p:cNvPr>
          <p:cNvSpPr>
            <a:spLocks noGrp="1"/>
          </p:cNvSpPr>
          <p:nvPr>
            <p:ph type="title"/>
          </p:nvPr>
        </p:nvSpPr>
        <p:spPr/>
        <p:txBody>
          <a:bodyPr/>
          <a:lstStyle/>
          <a:p>
            <a:r>
              <a:rPr lang="en-US"/>
              <a:t>SPCSA and MTSS</a:t>
            </a:r>
          </a:p>
        </p:txBody>
      </p:sp>
      <p:sp>
        <p:nvSpPr>
          <p:cNvPr id="3" name="Text Placeholder 2">
            <a:extLst>
              <a:ext uri="{FF2B5EF4-FFF2-40B4-BE49-F238E27FC236}">
                <a16:creationId xmlns:a16="http://schemas.microsoft.com/office/drawing/2014/main" id="{15D41FD7-1297-4282-A60E-E7C75A38D57F}"/>
              </a:ext>
            </a:extLst>
          </p:cNvPr>
          <p:cNvSpPr>
            <a:spLocks noGrp="1"/>
          </p:cNvSpPr>
          <p:nvPr>
            <p:ph type="body" idx="1"/>
          </p:nvPr>
        </p:nvSpPr>
        <p:spPr/>
        <p:txBody>
          <a:bodyPr/>
          <a:lstStyle/>
          <a:p>
            <a:r>
              <a:rPr lang="en-US"/>
              <a:t>Success</a:t>
            </a:r>
          </a:p>
          <a:p>
            <a:r>
              <a:rPr lang="en-US"/>
              <a:t>Current Outcome Data</a:t>
            </a:r>
          </a:p>
        </p:txBody>
      </p:sp>
      <p:sp>
        <p:nvSpPr>
          <p:cNvPr id="4" name="Slide Number Placeholder 3">
            <a:extLst>
              <a:ext uri="{FF2B5EF4-FFF2-40B4-BE49-F238E27FC236}">
                <a16:creationId xmlns:a16="http://schemas.microsoft.com/office/drawing/2014/main" id="{5726FFA7-2B9A-4E60-9206-F677826EF4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6FB414-6C99-4129-B9FE-673356BC4CE8}" type="slidenum">
              <a:rPr kumimoji="0" lang="en-US" sz="1200" b="0" i="0" u="none" strike="noStrike" kern="1200" cap="none" spc="0" normalizeH="0" baseline="0" noProof="0" smtClean="0">
                <a:ln>
                  <a:noFill/>
                </a:ln>
                <a:solidFill>
                  <a:prstClr val="black">
                    <a:lumMod val="75000"/>
                    <a:lumOff val="25000"/>
                  </a:prstClr>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lumMod val="75000"/>
                  <a:lumOff val="25000"/>
                </a:prstClr>
              </a:solidFill>
              <a:effectLst/>
              <a:uLnTx/>
              <a:uFillTx/>
              <a:latin typeface="Calibri Light"/>
              <a:ea typeface="+mn-ea"/>
              <a:cs typeface="+mn-cs"/>
            </a:endParaRPr>
          </a:p>
        </p:txBody>
      </p:sp>
    </p:spTree>
    <p:extLst>
      <p:ext uri="{BB962C8B-B14F-4D97-AF65-F5344CB8AC3E}">
        <p14:creationId xmlns:p14="http://schemas.microsoft.com/office/powerpoint/2010/main" val="16985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87ED-D279-4966-B366-731A08001764}"/>
              </a:ext>
            </a:extLst>
          </p:cNvPr>
          <p:cNvSpPr>
            <a:spLocks noGrp="1"/>
          </p:cNvSpPr>
          <p:nvPr>
            <p:ph type="title"/>
          </p:nvPr>
        </p:nvSpPr>
        <p:spPr>
          <a:xfrm>
            <a:off x="181934" y="-209755"/>
            <a:ext cx="11389058" cy="1325563"/>
          </a:xfrm>
        </p:spPr>
        <p:txBody>
          <a:bodyPr>
            <a:normAutofit/>
          </a:bodyPr>
          <a:lstStyle/>
          <a:p>
            <a:r>
              <a:rPr lang="en-US" sz="4000" b="1" dirty="0">
                <a:solidFill>
                  <a:schemeClr val="accent1"/>
                </a:solidFill>
              </a:rPr>
              <a:t>Consistent Supports provided by SPCSA</a:t>
            </a:r>
          </a:p>
        </p:txBody>
      </p:sp>
      <p:sp>
        <p:nvSpPr>
          <p:cNvPr id="5" name="Slide Number Placeholder 4">
            <a:extLst>
              <a:ext uri="{FF2B5EF4-FFF2-40B4-BE49-F238E27FC236}">
                <a16:creationId xmlns:a16="http://schemas.microsoft.com/office/drawing/2014/main" id="{2DD5A09A-2C0B-4544-9C12-DC23115F5BF5}"/>
              </a:ext>
            </a:extLst>
          </p:cNvPr>
          <p:cNvSpPr>
            <a:spLocks noGrp="1"/>
          </p:cNvSpPr>
          <p:nvPr>
            <p:ph type="sldNum" sz="quarter" idx="12"/>
          </p:nvPr>
        </p:nvSpPr>
        <p:spPr/>
        <p:txBody>
          <a:bodyPr/>
          <a:lstStyle/>
          <a:p>
            <a:fld id="{C66FB414-6C99-4129-B9FE-673356BC4CE8}" type="slidenum">
              <a:rPr lang="en-US" smtClean="0"/>
              <a:t>9</a:t>
            </a:fld>
            <a:endParaRPr lang="en-US"/>
          </a:p>
        </p:txBody>
      </p:sp>
      <p:graphicFrame>
        <p:nvGraphicFramePr>
          <p:cNvPr id="6" name="Diagram 5">
            <a:extLst>
              <a:ext uri="{FF2B5EF4-FFF2-40B4-BE49-F238E27FC236}">
                <a16:creationId xmlns:a16="http://schemas.microsoft.com/office/drawing/2014/main" id="{AFD0C6E4-8FE9-7C07-4162-0D20055385EF}"/>
              </a:ext>
            </a:extLst>
          </p:cNvPr>
          <p:cNvGraphicFramePr/>
          <p:nvPr>
            <p:extLst>
              <p:ext uri="{D42A27DB-BD31-4B8C-83A1-F6EECF244321}">
                <p14:modId xmlns:p14="http://schemas.microsoft.com/office/powerpoint/2010/main" val="1980813341"/>
              </p:ext>
            </p:extLst>
          </p:nvPr>
        </p:nvGraphicFramePr>
        <p:xfrm>
          <a:off x="-12290" y="678655"/>
          <a:ext cx="10438933" cy="5591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562861"/>
      </p:ext>
    </p:extLst>
  </p:cSld>
  <p:clrMapOvr>
    <a:masterClrMapping/>
  </p:clrMapOvr>
</p:sld>
</file>

<file path=ppt/theme/theme1.xml><?xml version="1.0" encoding="utf-8"?>
<a:theme xmlns:a="http://schemas.openxmlformats.org/drawingml/2006/main" name="SPCSA PPT Template">
  <a:themeElements>
    <a:clrScheme name="SPCSA">
      <a:dk1>
        <a:sysClr val="windowText" lastClr="000000"/>
      </a:dk1>
      <a:lt1>
        <a:sysClr val="window" lastClr="FFFFFF"/>
      </a:lt1>
      <a:dk2>
        <a:srgbClr val="44546A"/>
      </a:dk2>
      <a:lt2>
        <a:srgbClr val="E7E6E6"/>
      </a:lt2>
      <a:accent1>
        <a:srgbClr val="0B2152"/>
      </a:accent1>
      <a:accent2>
        <a:srgbClr val="DAE3F3"/>
      </a:accent2>
      <a:accent3>
        <a:srgbClr val="D36135"/>
      </a:accent3>
      <a:accent4>
        <a:srgbClr val="FFBF00"/>
      </a:accent4>
      <a:accent5>
        <a:srgbClr val="60A561"/>
      </a:accent5>
      <a:accent6>
        <a:srgbClr val="32936F"/>
      </a:accent6>
      <a:hlink>
        <a:srgbClr val="0563C1"/>
      </a:hlink>
      <a:folHlink>
        <a:srgbClr val="954F72"/>
      </a:folHlink>
    </a:clrScheme>
    <a:fontScheme name="SPCS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CSA PPT Template.potx" id="{D014427A-DEF5-4AEF-9EB6-83DD4C7B4908}" vid="{098C64A6-9890-4D1E-B584-575392319C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db173ee-3fb8-4f75-bf43-79a22ca96f2e">
      <Terms xmlns="http://schemas.microsoft.com/office/infopath/2007/PartnerControls"/>
    </lcf76f155ced4ddcb4097134ff3c332f>
    <TaxCatchAll xmlns="9224003f-e6e7-470a-941a-44de56618887" xsi:nil="true"/>
    <_ip_UnifiedCompliancePolicyProperties xmlns="http://schemas.microsoft.com/sharepoint/v3" xsi:nil="true"/>
    <Dateandtime xmlns="edb173ee-3fb8-4f75-bf43-79a22ca96f2e" xsi:nil="true"/>
    <NOC_x002d_FIP xmlns="edb173ee-3fb8-4f75-bf43-79a22ca96f2e" xsi:nil="true"/>
    <DateTimeMod xmlns="edb173ee-3fb8-4f75-bf43-79a22ca96f2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D4A3EC0020B44F93019580CF4D642E" ma:contentTypeVersion="27" ma:contentTypeDescription="Create a new document." ma:contentTypeScope="" ma:versionID="a461ea5d2484736acc45bfcb9cf30d18">
  <xsd:schema xmlns:xsd="http://www.w3.org/2001/XMLSchema" xmlns:xs="http://www.w3.org/2001/XMLSchema" xmlns:p="http://schemas.microsoft.com/office/2006/metadata/properties" xmlns:ns1="http://schemas.microsoft.com/sharepoint/v3" xmlns:ns2="edb173ee-3fb8-4f75-bf43-79a22ca96f2e" xmlns:ns3="9224003f-e6e7-470a-941a-44de56618887" targetNamespace="http://schemas.microsoft.com/office/2006/metadata/properties" ma:root="true" ma:fieldsID="8247d748e6d79b0805e49deee670f41f" ns1:_="" ns2:_="" ns3:_="">
    <xsd:import namespace="http://schemas.microsoft.com/sharepoint/v3"/>
    <xsd:import namespace="edb173ee-3fb8-4f75-bf43-79a22ca96f2e"/>
    <xsd:import namespace="9224003f-e6e7-470a-941a-44de566188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ServiceOCR" minOccurs="0"/>
                <xsd:element ref="ns2:MediaServiceDateTaken" minOccurs="0"/>
                <xsd:element ref="ns2:MediaServiceLocation" minOccurs="0"/>
                <xsd:element ref="ns2:Dateandtime"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NOC_x002d_FIP" minOccurs="0"/>
                <xsd:element ref="ns2:DateTimeMo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b173ee-3fb8-4f75-bf43-79a22ca96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Dateandtime" ma:index="22" nillable="true" ma:displayName="Date and time" ma:format="DateTime" ma:internalName="Dateandtime">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a13bb73f-e2d2-482b-8e61-3bf6a9fa62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NOC_x002d_FIP" ma:index="29" nillable="true" ma:displayName="NOC-FIP" ma:description="School received or is continuing under a Notice Of Concern (NOC) or is required to submit a Financial Improvement Plan (FIP)" ma:format="Dropdown" ma:internalName="NOC_x002d_FIP">
      <xsd:simpleType>
        <xsd:restriction base="dms:Text">
          <xsd:maxLength value="255"/>
        </xsd:restriction>
      </xsd:simpleType>
    </xsd:element>
    <xsd:element name="DateTimeMod" ma:index="30" nillable="true" ma:displayName="Date &amp; Time Mod" ma:format="DateTime" ma:internalName="DateTimeMo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224003f-e6e7-470a-941a-44de566188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1d1bbaf-8935-41e2-b6d1-001bd16c079b}" ma:internalName="TaxCatchAll" ma:showField="CatchAllData" ma:web="9224003f-e6e7-470a-941a-44de566188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A6DA20-70C0-4613-9B78-C5B8C5F27355}">
  <ds:schemaRefs>
    <ds:schemaRef ds:uri="http://schemas.microsoft.com/sharepoint/v3/contenttype/forms"/>
  </ds:schemaRefs>
</ds:datastoreItem>
</file>

<file path=customXml/itemProps2.xml><?xml version="1.0" encoding="utf-8"?>
<ds:datastoreItem xmlns:ds="http://schemas.openxmlformats.org/officeDocument/2006/customXml" ds:itemID="{0020BEEE-45E8-44B2-8F6A-DA980434B75A}">
  <ds:schemaRefs>
    <ds:schemaRef ds:uri="http://schemas.microsoft.com/office/2006/documentManagement/types"/>
    <ds:schemaRef ds:uri="http://schemas.microsoft.com/sharepoint/v3"/>
    <ds:schemaRef ds:uri="9224003f-e6e7-470a-941a-44de56618887"/>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edb173ee-3fb8-4f75-bf43-79a22ca96f2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33E5D42-23C2-4DB2-AD5D-830C2AD156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b173ee-3fb8-4f75-bf43-79a22ca96f2e"/>
    <ds:schemaRef ds:uri="9224003f-e6e7-470a-941a-44de56618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14492</TotalTime>
  <Words>2310</Words>
  <Application>Microsoft Office PowerPoint</Application>
  <PresentationFormat>Widescreen</PresentationFormat>
  <Paragraphs>223</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Century Gothic</vt:lpstr>
      <vt:lpstr>Open Sans</vt:lpstr>
      <vt:lpstr>Roboto</vt:lpstr>
      <vt:lpstr>Wingdings</vt:lpstr>
      <vt:lpstr>SPCSA PPT Template</vt:lpstr>
      <vt:lpstr>Multi-Tiered Systems of Supports (MTSS) Overview</vt:lpstr>
      <vt:lpstr>Overview</vt:lpstr>
      <vt:lpstr>What is MTSS?</vt:lpstr>
      <vt:lpstr>PowerPoint Presentation</vt:lpstr>
      <vt:lpstr>PowerPoint Presentation</vt:lpstr>
      <vt:lpstr>PowerPoint Presentation</vt:lpstr>
      <vt:lpstr>MTSS Benefits</vt:lpstr>
      <vt:lpstr>SPCSA and MTSS</vt:lpstr>
      <vt:lpstr>Consistent Supports provided by SPCSA</vt:lpstr>
      <vt:lpstr>SPCSA Charter Schools and MTSS Success</vt:lpstr>
      <vt:lpstr>SPCSA Charter Schools (District Data)</vt:lpstr>
      <vt:lpstr>Questions and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Rebecca Feiden</dc:creator>
  <cp:lastModifiedBy>Teresa Potter</cp:lastModifiedBy>
  <cp:revision>94</cp:revision>
  <dcterms:created xsi:type="dcterms:W3CDTF">2021-02-07T19:05:40Z</dcterms:created>
  <dcterms:modified xsi:type="dcterms:W3CDTF">2024-07-16T23:11:01Z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0x01010072D4A3EC0020B44F93019580CF4D642E</vt:lpwstr>
  </property>
  <property fmtid="{D5CDD505-2E9C-101B-9397-08002B2CF9AE}" pid="3" name="MediaServiceImageTags">
    <vt:lpwstr/>
  </property>
</Properties>
</file>