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sldIdLst>
    <p:sldId id="256" r:id="rId5"/>
    <p:sldId id="451" r:id="rId6"/>
    <p:sldId id="288" r:id="rId7"/>
    <p:sldId id="257" r:id="rId8"/>
    <p:sldId id="273" r:id="rId9"/>
    <p:sldId id="272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E50774-E3C8-4BE7-B64B-EB02144D5E17}" v="1" dt="2024-05-14T19:24:53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Broughton" userId="S::kbroughton@spcsa.nv.gov::7ddeba7f-709f-4090-8ab4-a029505a5751" providerId="AD" clId="Web-{36313E13-355C-E262-FCA1-1F848AE773B1}"/>
    <pc:docChg chg="modSld">
      <pc:chgData name="Katherine Broughton" userId="S::kbroughton@spcsa.nv.gov::7ddeba7f-709f-4090-8ab4-a029505a5751" providerId="AD" clId="Web-{36313E13-355C-E262-FCA1-1F848AE773B1}" dt="2024-05-06T22:23:15.277" v="37" actId="20577"/>
      <pc:docMkLst>
        <pc:docMk/>
      </pc:docMkLst>
      <pc:sldChg chg="modSp">
        <pc:chgData name="Katherine Broughton" userId="S::kbroughton@spcsa.nv.gov::7ddeba7f-709f-4090-8ab4-a029505a5751" providerId="AD" clId="Web-{36313E13-355C-E262-FCA1-1F848AE773B1}" dt="2024-05-06T22:23:15.277" v="37" actId="20577"/>
        <pc:sldMkLst>
          <pc:docMk/>
          <pc:sldMk cId="2427884323" sldId="273"/>
        </pc:sldMkLst>
        <pc:spChg chg="mod">
          <ac:chgData name="Katherine Broughton" userId="S::kbroughton@spcsa.nv.gov::7ddeba7f-709f-4090-8ab4-a029505a5751" providerId="AD" clId="Web-{36313E13-355C-E262-FCA1-1F848AE773B1}" dt="2024-05-06T22:23:15.277" v="37" actId="20577"/>
          <ac:spMkLst>
            <pc:docMk/>
            <pc:sldMk cId="2427884323" sldId="273"/>
            <ac:spMk id="3" creationId="{FCE02E3F-D6F7-1562-622D-E356471D7D0C}"/>
          </ac:spMkLst>
        </pc:spChg>
      </pc:sldChg>
    </pc:docChg>
  </pc:docChgLst>
  <pc:docChgLst>
    <pc:chgData name="Katherine Broughton" userId="7ddeba7f-709f-4090-8ab4-a029505a5751" providerId="ADAL" clId="{CFD4D35E-23A6-4BD2-AAE1-DCB5B442A1D7}"/>
    <pc:docChg chg="undo custSel addSld delSld modSld sldOrd">
      <pc:chgData name="Katherine Broughton" userId="7ddeba7f-709f-4090-8ab4-a029505a5751" providerId="ADAL" clId="{CFD4D35E-23A6-4BD2-AAE1-DCB5B442A1D7}" dt="2024-05-06T22:23:58.149" v="847" actId="20577"/>
      <pc:docMkLst>
        <pc:docMk/>
      </pc:docMkLst>
      <pc:sldChg chg="addSp delSp modSp mod">
        <pc:chgData name="Katherine Broughton" userId="7ddeba7f-709f-4090-8ab4-a029505a5751" providerId="ADAL" clId="{CFD4D35E-23A6-4BD2-AAE1-DCB5B442A1D7}" dt="2024-05-06T19:39:28.308" v="42" actId="1076"/>
        <pc:sldMkLst>
          <pc:docMk/>
          <pc:sldMk cId="3006008098" sldId="256"/>
        </pc:sldMkLst>
        <pc:spChg chg="mod">
          <ac:chgData name="Katherine Broughton" userId="7ddeba7f-709f-4090-8ab4-a029505a5751" providerId="ADAL" clId="{CFD4D35E-23A6-4BD2-AAE1-DCB5B442A1D7}" dt="2024-05-06T19:39:28.308" v="42" actId="1076"/>
          <ac:spMkLst>
            <pc:docMk/>
            <pc:sldMk cId="3006008098" sldId="256"/>
            <ac:spMk id="2" creationId="{D60037CB-8ED8-4521-90E6-F0A11DDC86BA}"/>
          </ac:spMkLst>
        </pc:spChg>
        <pc:spChg chg="del">
          <ac:chgData name="Katherine Broughton" userId="7ddeba7f-709f-4090-8ab4-a029505a5751" providerId="ADAL" clId="{CFD4D35E-23A6-4BD2-AAE1-DCB5B442A1D7}" dt="2024-05-06T19:39:13.471" v="38" actId="478"/>
          <ac:spMkLst>
            <pc:docMk/>
            <pc:sldMk cId="3006008098" sldId="256"/>
            <ac:spMk id="3" creationId="{BB6B3253-3FFB-4A79-9CB1-760EFD014E96}"/>
          </ac:spMkLst>
        </pc:spChg>
        <pc:spChg chg="add del mod">
          <ac:chgData name="Katherine Broughton" userId="7ddeba7f-709f-4090-8ab4-a029505a5751" providerId="ADAL" clId="{CFD4D35E-23A6-4BD2-AAE1-DCB5B442A1D7}" dt="2024-05-06T19:39:14.389" v="39" actId="478"/>
          <ac:spMkLst>
            <pc:docMk/>
            <pc:sldMk cId="3006008098" sldId="256"/>
            <ac:spMk id="6" creationId="{6B64DBB3-290D-9F6E-5810-79D44CDA87DE}"/>
          </ac:spMkLst>
        </pc:spChg>
      </pc:sldChg>
      <pc:sldChg chg="addSp modSp mod ord">
        <pc:chgData name="Katherine Broughton" userId="7ddeba7f-709f-4090-8ab4-a029505a5751" providerId="ADAL" clId="{CFD4D35E-23A6-4BD2-AAE1-DCB5B442A1D7}" dt="2024-05-06T21:58:30.724" v="715" actId="115"/>
        <pc:sldMkLst>
          <pc:docMk/>
          <pc:sldMk cId="1361827786" sldId="257"/>
        </pc:sldMkLst>
        <pc:spChg chg="mod">
          <ac:chgData name="Katherine Broughton" userId="7ddeba7f-709f-4090-8ab4-a029505a5751" providerId="ADAL" clId="{CFD4D35E-23A6-4BD2-AAE1-DCB5B442A1D7}" dt="2024-05-06T21:58:24.662" v="714" actId="1076"/>
          <ac:spMkLst>
            <pc:docMk/>
            <pc:sldMk cId="1361827786" sldId="257"/>
            <ac:spMk id="2" creationId="{9774A6B5-4367-4DFC-A3DC-7431BC0A19CF}"/>
          </ac:spMkLst>
        </pc:spChg>
        <pc:spChg chg="mod">
          <ac:chgData name="Katherine Broughton" userId="7ddeba7f-709f-4090-8ab4-a029505a5751" providerId="ADAL" clId="{CFD4D35E-23A6-4BD2-AAE1-DCB5B442A1D7}" dt="2024-05-06T21:58:30.724" v="715" actId="115"/>
          <ac:spMkLst>
            <pc:docMk/>
            <pc:sldMk cId="1361827786" sldId="257"/>
            <ac:spMk id="3" creationId="{A41CC5E3-5182-457E-8F50-39B13CD487D9}"/>
          </ac:spMkLst>
        </pc:spChg>
        <pc:spChg chg="add mod">
          <ac:chgData name="Katherine Broughton" userId="7ddeba7f-709f-4090-8ab4-a029505a5751" providerId="ADAL" clId="{CFD4D35E-23A6-4BD2-AAE1-DCB5B442A1D7}" dt="2024-05-06T20:00:28.232" v="625" actId="20577"/>
          <ac:spMkLst>
            <pc:docMk/>
            <pc:sldMk cId="1361827786" sldId="257"/>
            <ac:spMk id="5" creationId="{4FC0C4EF-77CE-6ACA-3B6A-7F5E2D7FA71A}"/>
          </ac:spMkLst>
        </pc:spChg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799183081" sldId="258"/>
        </pc:sldMkLst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2194026899" sldId="259"/>
        </pc:sldMkLst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4241417817" sldId="260"/>
        </pc:sldMkLst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2331647150" sldId="261"/>
        </pc:sldMkLst>
      </pc:sldChg>
      <pc:sldChg chg="del">
        <pc:chgData name="Katherine Broughton" userId="7ddeba7f-709f-4090-8ab4-a029505a5751" providerId="ADAL" clId="{CFD4D35E-23A6-4BD2-AAE1-DCB5B442A1D7}" dt="2024-05-06T19:39:08.444" v="37" actId="2696"/>
        <pc:sldMkLst>
          <pc:docMk/>
          <pc:sldMk cId="349890425" sldId="262"/>
        </pc:sldMkLst>
      </pc:sldChg>
      <pc:sldChg chg="del">
        <pc:chgData name="Katherine Broughton" userId="7ddeba7f-709f-4090-8ab4-a029505a5751" providerId="ADAL" clId="{CFD4D35E-23A6-4BD2-AAE1-DCB5B442A1D7}" dt="2024-05-06T19:39:05.902" v="36" actId="2696"/>
        <pc:sldMkLst>
          <pc:docMk/>
          <pc:sldMk cId="1101134741" sldId="263"/>
        </pc:sldMkLst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1412789648" sldId="264"/>
        </pc:sldMkLst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730980826" sldId="265"/>
        </pc:sldMkLst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1567976908" sldId="266"/>
        </pc:sldMkLst>
      </pc:sldChg>
      <pc:sldChg chg="modSp del mod">
        <pc:chgData name="Katherine Broughton" userId="7ddeba7f-709f-4090-8ab4-a029505a5751" providerId="ADAL" clId="{CFD4D35E-23A6-4BD2-AAE1-DCB5B442A1D7}" dt="2024-05-06T22:00:19.390" v="841" actId="47"/>
        <pc:sldMkLst>
          <pc:docMk/>
          <pc:sldMk cId="3772491757" sldId="267"/>
        </pc:sldMkLst>
        <pc:spChg chg="mod">
          <ac:chgData name="Katherine Broughton" userId="7ddeba7f-709f-4090-8ab4-a029505a5751" providerId="ADAL" clId="{CFD4D35E-23A6-4BD2-AAE1-DCB5B442A1D7}" dt="2024-05-06T21:58:41.438" v="741" actId="20577"/>
          <ac:spMkLst>
            <pc:docMk/>
            <pc:sldMk cId="3772491757" sldId="267"/>
            <ac:spMk id="4" creationId="{1D07F649-7B15-4DAE-8BDE-855963D40FF3}"/>
          </ac:spMkLst>
        </pc:spChg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1144980959" sldId="268"/>
        </pc:sldMkLst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4131914064" sldId="270"/>
        </pc:sldMkLst>
      </pc:sldChg>
      <pc:sldChg chg="del">
        <pc:chgData name="Katherine Broughton" userId="7ddeba7f-709f-4090-8ab4-a029505a5751" providerId="ADAL" clId="{CFD4D35E-23A6-4BD2-AAE1-DCB5B442A1D7}" dt="2024-05-06T22:00:25.650" v="842" actId="47"/>
        <pc:sldMkLst>
          <pc:docMk/>
          <pc:sldMk cId="1988420079" sldId="271"/>
        </pc:sldMkLst>
      </pc:sldChg>
      <pc:sldChg chg="modSp new mod">
        <pc:chgData name="Katherine Broughton" userId="7ddeba7f-709f-4090-8ab4-a029505a5751" providerId="ADAL" clId="{CFD4D35E-23A6-4BD2-AAE1-DCB5B442A1D7}" dt="2024-05-06T22:23:58.149" v="847" actId="20577"/>
        <pc:sldMkLst>
          <pc:docMk/>
          <pc:sldMk cId="2427884323" sldId="273"/>
        </pc:sldMkLst>
        <pc:spChg chg="mod">
          <ac:chgData name="Katherine Broughton" userId="7ddeba7f-709f-4090-8ab4-a029505a5751" providerId="ADAL" clId="{CFD4D35E-23A6-4BD2-AAE1-DCB5B442A1D7}" dt="2024-05-06T22:00:34.736" v="843" actId="1076"/>
          <ac:spMkLst>
            <pc:docMk/>
            <pc:sldMk cId="2427884323" sldId="273"/>
            <ac:spMk id="2" creationId="{8997BDAB-3B47-7502-E690-836BEC64AB52}"/>
          </ac:spMkLst>
        </pc:spChg>
        <pc:spChg chg="mod">
          <ac:chgData name="Katherine Broughton" userId="7ddeba7f-709f-4090-8ab4-a029505a5751" providerId="ADAL" clId="{CFD4D35E-23A6-4BD2-AAE1-DCB5B442A1D7}" dt="2024-05-06T22:23:58.149" v="847" actId="20577"/>
          <ac:spMkLst>
            <pc:docMk/>
            <pc:sldMk cId="2427884323" sldId="273"/>
            <ac:spMk id="3" creationId="{FCE02E3F-D6F7-1562-622D-E356471D7D0C}"/>
          </ac:spMkLst>
        </pc:spChg>
      </pc:sldChg>
    </pc:docChg>
  </pc:docChgLst>
  <pc:docChgLst>
    <pc:chgData name="Katherine Broughton" userId="7ddeba7f-709f-4090-8ab4-a029505a5751" providerId="ADAL" clId="{79E50774-E3C8-4BE7-B64B-EB02144D5E17}"/>
    <pc:docChg chg="modSld">
      <pc:chgData name="Katherine Broughton" userId="7ddeba7f-709f-4090-8ab4-a029505a5751" providerId="ADAL" clId="{79E50774-E3C8-4BE7-B64B-EB02144D5E17}" dt="2024-05-14T19:25:50.089" v="2" actId="20577"/>
      <pc:docMkLst>
        <pc:docMk/>
      </pc:docMkLst>
      <pc:sldChg chg="modSp mod">
        <pc:chgData name="Katherine Broughton" userId="7ddeba7f-709f-4090-8ab4-a029505a5751" providerId="ADAL" clId="{79E50774-E3C8-4BE7-B64B-EB02144D5E17}" dt="2024-05-14T19:25:22.528" v="1" actId="20577"/>
        <pc:sldMkLst>
          <pc:docMk/>
          <pc:sldMk cId="1361827786" sldId="257"/>
        </pc:sldMkLst>
        <pc:spChg chg="mod">
          <ac:chgData name="Katherine Broughton" userId="7ddeba7f-709f-4090-8ab4-a029505a5751" providerId="ADAL" clId="{79E50774-E3C8-4BE7-B64B-EB02144D5E17}" dt="2024-05-14T19:25:22.528" v="1" actId="20577"/>
          <ac:spMkLst>
            <pc:docMk/>
            <pc:sldMk cId="1361827786" sldId="257"/>
            <ac:spMk id="5" creationId="{4FC0C4EF-77CE-6ACA-3B6A-7F5E2D7FA71A}"/>
          </ac:spMkLst>
        </pc:spChg>
      </pc:sldChg>
      <pc:sldChg chg="modSp mod">
        <pc:chgData name="Katherine Broughton" userId="7ddeba7f-709f-4090-8ab4-a029505a5751" providerId="ADAL" clId="{79E50774-E3C8-4BE7-B64B-EB02144D5E17}" dt="2024-05-14T19:25:50.089" v="2" actId="20577"/>
        <pc:sldMkLst>
          <pc:docMk/>
          <pc:sldMk cId="2427884323" sldId="273"/>
        </pc:sldMkLst>
        <pc:spChg chg="mod">
          <ac:chgData name="Katherine Broughton" userId="7ddeba7f-709f-4090-8ab4-a029505a5751" providerId="ADAL" clId="{79E50774-E3C8-4BE7-B64B-EB02144D5E17}" dt="2024-05-14T19:25:50.089" v="2" actId="20577"/>
          <ac:spMkLst>
            <pc:docMk/>
            <pc:sldMk cId="2427884323" sldId="273"/>
            <ac:spMk id="3" creationId="{FCE02E3F-D6F7-1562-622D-E356471D7D0C}"/>
          </ac:spMkLst>
        </pc:spChg>
      </pc:sldChg>
    </pc:docChg>
  </pc:docChgLst>
  <pc:docChgLst>
    <pc:chgData name="Melissa Mackedon" userId="S::mmackedon@spcsa.nv.gov::26c2bdeb-e1ff-46b2-9f4e-462f0278d20b" providerId="AD" clId="Web-{2F5D5E7C-D04E-B21D-E565-F77D9C1DE7A9}"/>
    <pc:docChg chg="modSld">
      <pc:chgData name="Melissa Mackedon" userId="S::mmackedon@spcsa.nv.gov::26c2bdeb-e1ff-46b2-9f4e-462f0278d20b" providerId="AD" clId="Web-{2F5D5E7C-D04E-B21D-E565-F77D9C1DE7A9}" dt="2024-05-06T22:16:03.509" v="91" actId="20577"/>
      <pc:docMkLst>
        <pc:docMk/>
      </pc:docMkLst>
      <pc:sldChg chg="modSp">
        <pc:chgData name="Melissa Mackedon" userId="S::mmackedon@spcsa.nv.gov::26c2bdeb-e1ff-46b2-9f4e-462f0278d20b" providerId="AD" clId="Web-{2F5D5E7C-D04E-B21D-E565-F77D9C1DE7A9}" dt="2024-05-06T22:16:03.509" v="91" actId="20577"/>
        <pc:sldMkLst>
          <pc:docMk/>
          <pc:sldMk cId="2427884323" sldId="273"/>
        </pc:sldMkLst>
        <pc:spChg chg="mod">
          <ac:chgData name="Melissa Mackedon" userId="S::mmackedon@spcsa.nv.gov::26c2bdeb-e1ff-46b2-9f4e-462f0278d20b" providerId="AD" clId="Web-{2F5D5E7C-D04E-B21D-E565-F77D9C1DE7A9}" dt="2024-05-06T22:16:03.509" v="91" actId="20577"/>
          <ac:spMkLst>
            <pc:docMk/>
            <pc:sldMk cId="2427884323" sldId="273"/>
            <ac:spMk id="3" creationId="{FCE02E3F-D6F7-1562-622D-E356471D7D0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C5CBD1-81BF-4193-BB88-DAF26C4C9E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8C83F5-BC1B-4B69-87EE-3E1EFB143854}">
      <dgm:prSet phldrT="[Text]"/>
      <dgm:spPr/>
      <dgm:t>
        <a:bodyPr/>
        <a:lstStyle/>
        <a:p>
          <a:r>
            <a:rPr lang="en-US" b="1">
              <a:latin typeface="+mn-lt"/>
            </a:rPr>
            <a:t>1. Letter of Intent</a:t>
          </a:r>
        </a:p>
      </dgm:t>
    </dgm:pt>
    <dgm:pt modelId="{EF353922-A6CB-440E-BB19-D11B5F9E867E}" type="parTrans" cxnId="{16B25C8E-2EE5-4A8B-A166-3FA7A9A2BA27}">
      <dgm:prSet/>
      <dgm:spPr/>
      <dgm:t>
        <a:bodyPr/>
        <a:lstStyle/>
        <a:p>
          <a:endParaRPr lang="en-US"/>
        </a:p>
      </dgm:t>
    </dgm:pt>
    <dgm:pt modelId="{E02AB1DC-3677-440B-B40E-D63503980ACA}" type="sibTrans" cxnId="{16B25C8E-2EE5-4A8B-A166-3FA7A9A2BA27}">
      <dgm:prSet/>
      <dgm:spPr/>
      <dgm:t>
        <a:bodyPr/>
        <a:lstStyle/>
        <a:p>
          <a:endParaRPr lang="en-US"/>
        </a:p>
      </dgm:t>
    </dgm:pt>
    <dgm:pt modelId="{CCDACBFD-2119-4557-ABF3-93CD64615113}">
      <dgm:prSet phldrT="[Text]"/>
      <dgm:spPr/>
      <dgm:t>
        <a:bodyPr/>
        <a:lstStyle/>
        <a:p>
          <a:r>
            <a:rPr lang="en-US" b="1">
              <a:latin typeface="+mn-lt"/>
            </a:rPr>
            <a:t>2. Application</a:t>
          </a:r>
        </a:p>
      </dgm:t>
    </dgm:pt>
    <dgm:pt modelId="{4DCCB2E8-B508-470C-9954-D7F8C5650BE9}" type="parTrans" cxnId="{F17BD3AA-D93A-496A-BC63-69D669F704D1}">
      <dgm:prSet/>
      <dgm:spPr/>
      <dgm:t>
        <a:bodyPr/>
        <a:lstStyle/>
        <a:p>
          <a:endParaRPr lang="en-US"/>
        </a:p>
      </dgm:t>
    </dgm:pt>
    <dgm:pt modelId="{98917B45-6BE1-4B79-9207-D4E0FDB18204}" type="sibTrans" cxnId="{F17BD3AA-D93A-496A-BC63-69D669F704D1}">
      <dgm:prSet/>
      <dgm:spPr/>
      <dgm:t>
        <a:bodyPr/>
        <a:lstStyle/>
        <a:p>
          <a:endParaRPr lang="en-US"/>
        </a:p>
      </dgm:t>
    </dgm:pt>
    <dgm:pt modelId="{7687EE28-390B-45F1-8ABA-5650566D473F}">
      <dgm:prSet phldrT="[Text]"/>
      <dgm:spPr/>
      <dgm:t>
        <a:bodyPr/>
        <a:lstStyle/>
        <a:p>
          <a:r>
            <a:rPr lang="en-US" b="1">
              <a:latin typeface="+mn-lt"/>
            </a:rPr>
            <a:t>3. Completeness Check</a:t>
          </a:r>
        </a:p>
      </dgm:t>
    </dgm:pt>
    <dgm:pt modelId="{D046284F-8784-41E6-8277-BACD17DFF0A1}" type="parTrans" cxnId="{BF75FFDA-1EFB-489C-9137-9E84362E97A2}">
      <dgm:prSet/>
      <dgm:spPr/>
      <dgm:t>
        <a:bodyPr/>
        <a:lstStyle/>
        <a:p>
          <a:endParaRPr lang="en-US"/>
        </a:p>
      </dgm:t>
    </dgm:pt>
    <dgm:pt modelId="{3B6906D1-586A-4F92-A9C5-6346CE9FF7E9}" type="sibTrans" cxnId="{BF75FFDA-1EFB-489C-9137-9E84362E97A2}">
      <dgm:prSet/>
      <dgm:spPr/>
      <dgm:t>
        <a:bodyPr/>
        <a:lstStyle/>
        <a:p>
          <a:endParaRPr lang="en-US"/>
        </a:p>
      </dgm:t>
    </dgm:pt>
    <dgm:pt modelId="{BDC2379A-C171-4AC0-B1E9-BFBD4B11F82A}">
      <dgm:prSet phldrT="[Text]"/>
      <dgm:spPr/>
      <dgm:t>
        <a:bodyPr/>
        <a:lstStyle/>
        <a:p>
          <a:r>
            <a:rPr lang="en-US" b="1">
              <a:latin typeface="+mn-lt"/>
            </a:rPr>
            <a:t>5. Capacity Interview</a:t>
          </a:r>
        </a:p>
      </dgm:t>
    </dgm:pt>
    <dgm:pt modelId="{BB35DB4F-1854-4BFA-9E4B-32AFF8591FBB}" type="parTrans" cxnId="{B74D0A35-C286-43DF-B8F9-83F03BA230D2}">
      <dgm:prSet/>
      <dgm:spPr/>
      <dgm:t>
        <a:bodyPr/>
        <a:lstStyle/>
        <a:p>
          <a:endParaRPr lang="en-US"/>
        </a:p>
      </dgm:t>
    </dgm:pt>
    <dgm:pt modelId="{20515490-C76F-4451-A5B8-9EDC659E161A}" type="sibTrans" cxnId="{B74D0A35-C286-43DF-B8F9-83F03BA230D2}">
      <dgm:prSet/>
      <dgm:spPr/>
      <dgm:t>
        <a:bodyPr/>
        <a:lstStyle/>
        <a:p>
          <a:endParaRPr lang="en-US"/>
        </a:p>
      </dgm:t>
    </dgm:pt>
    <dgm:pt modelId="{4E7F73D8-F25C-4196-84CE-956197CFB458}">
      <dgm:prSet phldrT="[Text]"/>
      <dgm:spPr/>
      <dgm:t>
        <a:bodyPr/>
        <a:lstStyle/>
        <a:p>
          <a:r>
            <a:rPr lang="en-US" b="1">
              <a:latin typeface="+mn-lt"/>
            </a:rPr>
            <a:t>4. Application Review</a:t>
          </a:r>
        </a:p>
      </dgm:t>
    </dgm:pt>
    <dgm:pt modelId="{864CEE19-BA2F-4EA2-9DF4-D239A66F1BBF}" type="parTrans" cxnId="{76CC4BC6-BA41-4F72-9D57-F546D071E37E}">
      <dgm:prSet/>
      <dgm:spPr/>
      <dgm:t>
        <a:bodyPr/>
        <a:lstStyle/>
        <a:p>
          <a:endParaRPr lang="en-US"/>
        </a:p>
      </dgm:t>
    </dgm:pt>
    <dgm:pt modelId="{ECEBF34D-E97D-4916-9CAF-FD88DAEE0109}" type="sibTrans" cxnId="{76CC4BC6-BA41-4F72-9D57-F546D071E37E}">
      <dgm:prSet/>
      <dgm:spPr/>
      <dgm:t>
        <a:bodyPr/>
        <a:lstStyle/>
        <a:p>
          <a:endParaRPr lang="en-US"/>
        </a:p>
      </dgm:t>
    </dgm:pt>
    <dgm:pt modelId="{28587851-89D6-47E1-B8C8-928A524DDD6C}">
      <dgm:prSet phldrT="[Text]"/>
      <dgm:spPr/>
      <dgm:t>
        <a:bodyPr/>
        <a:lstStyle/>
        <a:p>
          <a:r>
            <a:rPr lang="en-US" b="1">
              <a:latin typeface="+mn-lt"/>
            </a:rPr>
            <a:t>6.Recommendation to Board</a:t>
          </a:r>
        </a:p>
      </dgm:t>
    </dgm:pt>
    <dgm:pt modelId="{6FF4B3AE-3DC5-45B5-99FB-A088C393DC6A}" type="parTrans" cxnId="{8697B1CB-6C3F-4CCA-B94E-6CBBAC12FB06}">
      <dgm:prSet/>
      <dgm:spPr/>
      <dgm:t>
        <a:bodyPr/>
        <a:lstStyle/>
        <a:p>
          <a:endParaRPr lang="en-US"/>
        </a:p>
      </dgm:t>
    </dgm:pt>
    <dgm:pt modelId="{897D85F1-C28A-4310-8F5E-30D70FFF64C5}" type="sibTrans" cxnId="{8697B1CB-6C3F-4CCA-B94E-6CBBAC12FB06}">
      <dgm:prSet/>
      <dgm:spPr/>
      <dgm:t>
        <a:bodyPr/>
        <a:lstStyle/>
        <a:p>
          <a:endParaRPr lang="en-US"/>
        </a:p>
      </dgm:t>
    </dgm:pt>
    <dgm:pt modelId="{EB5F8DDD-DD0B-4B1B-99FA-07AC1C0B9BFF}" type="pres">
      <dgm:prSet presAssocID="{7CC5CBD1-81BF-4193-BB88-DAF26C4C9E97}" presName="CompostProcess" presStyleCnt="0">
        <dgm:presLayoutVars>
          <dgm:dir/>
          <dgm:resizeHandles val="exact"/>
        </dgm:presLayoutVars>
      </dgm:prSet>
      <dgm:spPr/>
    </dgm:pt>
    <dgm:pt modelId="{92FBF7EC-1458-46BF-BDF8-95DE94FFE2B3}" type="pres">
      <dgm:prSet presAssocID="{7CC5CBD1-81BF-4193-BB88-DAF26C4C9E97}" presName="arrow" presStyleLbl="bgShp" presStyleIdx="0" presStyleCnt="1" custScaleX="117647" custLinFactNeighborX="-7" custLinFactNeighborY="-1134"/>
      <dgm:spPr/>
    </dgm:pt>
    <dgm:pt modelId="{45F8C4CA-B536-44ED-B6BF-A7F500CE473E}" type="pres">
      <dgm:prSet presAssocID="{7CC5CBD1-81BF-4193-BB88-DAF26C4C9E97}" presName="linearProcess" presStyleCnt="0"/>
      <dgm:spPr/>
    </dgm:pt>
    <dgm:pt modelId="{3B6B5D4C-1CA8-4E73-8437-5FAF90827441}" type="pres">
      <dgm:prSet presAssocID="{E38C83F5-BC1B-4B69-87EE-3E1EFB143854}" presName="textNode" presStyleLbl="node1" presStyleIdx="0" presStyleCnt="6">
        <dgm:presLayoutVars>
          <dgm:bulletEnabled val="1"/>
        </dgm:presLayoutVars>
      </dgm:prSet>
      <dgm:spPr/>
    </dgm:pt>
    <dgm:pt modelId="{A2906A9A-2594-4D4C-BDA9-7114027103BE}" type="pres">
      <dgm:prSet presAssocID="{E02AB1DC-3677-440B-B40E-D63503980ACA}" presName="sibTrans" presStyleCnt="0"/>
      <dgm:spPr/>
    </dgm:pt>
    <dgm:pt modelId="{B60C1F1C-3013-469E-A93E-08BDB4FCE4B3}" type="pres">
      <dgm:prSet presAssocID="{CCDACBFD-2119-4557-ABF3-93CD64615113}" presName="textNode" presStyleLbl="node1" presStyleIdx="1" presStyleCnt="6">
        <dgm:presLayoutVars>
          <dgm:bulletEnabled val="1"/>
        </dgm:presLayoutVars>
      </dgm:prSet>
      <dgm:spPr/>
    </dgm:pt>
    <dgm:pt modelId="{C340AFB8-DE72-422F-A545-9CAD441FC88D}" type="pres">
      <dgm:prSet presAssocID="{98917B45-6BE1-4B79-9207-D4E0FDB18204}" presName="sibTrans" presStyleCnt="0"/>
      <dgm:spPr/>
    </dgm:pt>
    <dgm:pt modelId="{D2E14ED8-DA9B-434C-827A-1C31EF05D081}" type="pres">
      <dgm:prSet presAssocID="{7687EE28-390B-45F1-8ABA-5650566D473F}" presName="textNode" presStyleLbl="node1" presStyleIdx="2" presStyleCnt="6">
        <dgm:presLayoutVars>
          <dgm:bulletEnabled val="1"/>
        </dgm:presLayoutVars>
      </dgm:prSet>
      <dgm:spPr/>
    </dgm:pt>
    <dgm:pt modelId="{8764DFF0-65D0-4B1F-8D3D-50A3C3F335B7}" type="pres">
      <dgm:prSet presAssocID="{3B6906D1-586A-4F92-A9C5-6346CE9FF7E9}" presName="sibTrans" presStyleCnt="0"/>
      <dgm:spPr/>
    </dgm:pt>
    <dgm:pt modelId="{0428F7CD-90CA-4187-9C21-2A3BE01A13B0}" type="pres">
      <dgm:prSet presAssocID="{4E7F73D8-F25C-4196-84CE-956197CFB458}" presName="textNode" presStyleLbl="node1" presStyleIdx="3" presStyleCnt="6">
        <dgm:presLayoutVars>
          <dgm:bulletEnabled val="1"/>
        </dgm:presLayoutVars>
      </dgm:prSet>
      <dgm:spPr/>
    </dgm:pt>
    <dgm:pt modelId="{691D1A56-00B6-4F8E-A108-EDAB80E3BCC5}" type="pres">
      <dgm:prSet presAssocID="{ECEBF34D-E97D-4916-9CAF-FD88DAEE0109}" presName="sibTrans" presStyleCnt="0"/>
      <dgm:spPr/>
    </dgm:pt>
    <dgm:pt modelId="{E3796F8A-E092-4FBE-AD06-3A9BD487CE5C}" type="pres">
      <dgm:prSet presAssocID="{BDC2379A-C171-4AC0-B1E9-BFBD4B11F82A}" presName="textNode" presStyleLbl="node1" presStyleIdx="4" presStyleCnt="6">
        <dgm:presLayoutVars>
          <dgm:bulletEnabled val="1"/>
        </dgm:presLayoutVars>
      </dgm:prSet>
      <dgm:spPr/>
    </dgm:pt>
    <dgm:pt modelId="{419A944C-D386-4C26-AD79-4E9113AA521A}" type="pres">
      <dgm:prSet presAssocID="{20515490-C76F-4451-A5B8-9EDC659E161A}" presName="sibTrans" presStyleCnt="0"/>
      <dgm:spPr/>
    </dgm:pt>
    <dgm:pt modelId="{AE8EBA0C-D851-4348-B3C7-E3E0B320B293}" type="pres">
      <dgm:prSet presAssocID="{28587851-89D6-47E1-B8C8-928A524DDD6C}" presName="textNode" presStyleLbl="node1" presStyleIdx="5" presStyleCnt="6" custLinFactNeighborX="3185" custLinFactNeighborY="1842">
        <dgm:presLayoutVars>
          <dgm:bulletEnabled val="1"/>
        </dgm:presLayoutVars>
      </dgm:prSet>
      <dgm:spPr/>
    </dgm:pt>
  </dgm:ptLst>
  <dgm:cxnLst>
    <dgm:cxn modelId="{C8162C1C-8A97-43E7-A61A-8802C4B8555C}" type="presOf" srcId="{4E7F73D8-F25C-4196-84CE-956197CFB458}" destId="{0428F7CD-90CA-4187-9C21-2A3BE01A13B0}" srcOrd="0" destOrd="0" presId="urn:microsoft.com/office/officeart/2005/8/layout/hProcess9"/>
    <dgm:cxn modelId="{E2F43F2D-C393-45C4-8818-47965D10E9A4}" type="presOf" srcId="{CCDACBFD-2119-4557-ABF3-93CD64615113}" destId="{B60C1F1C-3013-469E-A93E-08BDB4FCE4B3}" srcOrd="0" destOrd="0" presId="urn:microsoft.com/office/officeart/2005/8/layout/hProcess9"/>
    <dgm:cxn modelId="{B74D0A35-C286-43DF-B8F9-83F03BA230D2}" srcId="{7CC5CBD1-81BF-4193-BB88-DAF26C4C9E97}" destId="{BDC2379A-C171-4AC0-B1E9-BFBD4B11F82A}" srcOrd="4" destOrd="0" parTransId="{BB35DB4F-1854-4BFA-9E4B-32AFF8591FBB}" sibTransId="{20515490-C76F-4451-A5B8-9EDC659E161A}"/>
    <dgm:cxn modelId="{85BD3335-F265-44FA-BFB7-D83F879E67C0}" type="presOf" srcId="{E38C83F5-BC1B-4B69-87EE-3E1EFB143854}" destId="{3B6B5D4C-1CA8-4E73-8437-5FAF90827441}" srcOrd="0" destOrd="0" presId="urn:microsoft.com/office/officeart/2005/8/layout/hProcess9"/>
    <dgm:cxn modelId="{AE313D7C-6DB2-4639-A9E7-81D5FEEF3331}" type="presOf" srcId="{BDC2379A-C171-4AC0-B1E9-BFBD4B11F82A}" destId="{E3796F8A-E092-4FBE-AD06-3A9BD487CE5C}" srcOrd="0" destOrd="0" presId="urn:microsoft.com/office/officeart/2005/8/layout/hProcess9"/>
    <dgm:cxn modelId="{16B25C8E-2EE5-4A8B-A166-3FA7A9A2BA27}" srcId="{7CC5CBD1-81BF-4193-BB88-DAF26C4C9E97}" destId="{E38C83F5-BC1B-4B69-87EE-3E1EFB143854}" srcOrd="0" destOrd="0" parTransId="{EF353922-A6CB-440E-BB19-D11B5F9E867E}" sibTransId="{E02AB1DC-3677-440B-B40E-D63503980ACA}"/>
    <dgm:cxn modelId="{F2340593-9E1F-46E8-9AB0-1B7233198807}" type="presOf" srcId="{7687EE28-390B-45F1-8ABA-5650566D473F}" destId="{D2E14ED8-DA9B-434C-827A-1C31EF05D081}" srcOrd="0" destOrd="0" presId="urn:microsoft.com/office/officeart/2005/8/layout/hProcess9"/>
    <dgm:cxn modelId="{F17BD3AA-D93A-496A-BC63-69D669F704D1}" srcId="{7CC5CBD1-81BF-4193-BB88-DAF26C4C9E97}" destId="{CCDACBFD-2119-4557-ABF3-93CD64615113}" srcOrd="1" destOrd="0" parTransId="{4DCCB2E8-B508-470C-9954-D7F8C5650BE9}" sibTransId="{98917B45-6BE1-4B79-9207-D4E0FDB18204}"/>
    <dgm:cxn modelId="{76CC4BC6-BA41-4F72-9D57-F546D071E37E}" srcId="{7CC5CBD1-81BF-4193-BB88-DAF26C4C9E97}" destId="{4E7F73D8-F25C-4196-84CE-956197CFB458}" srcOrd="3" destOrd="0" parTransId="{864CEE19-BA2F-4EA2-9DF4-D239A66F1BBF}" sibTransId="{ECEBF34D-E97D-4916-9CAF-FD88DAEE0109}"/>
    <dgm:cxn modelId="{8697B1CB-6C3F-4CCA-B94E-6CBBAC12FB06}" srcId="{7CC5CBD1-81BF-4193-BB88-DAF26C4C9E97}" destId="{28587851-89D6-47E1-B8C8-928A524DDD6C}" srcOrd="5" destOrd="0" parTransId="{6FF4B3AE-3DC5-45B5-99FB-A088C393DC6A}" sibTransId="{897D85F1-C28A-4310-8F5E-30D70FFF64C5}"/>
    <dgm:cxn modelId="{BF75FFDA-1EFB-489C-9137-9E84362E97A2}" srcId="{7CC5CBD1-81BF-4193-BB88-DAF26C4C9E97}" destId="{7687EE28-390B-45F1-8ABA-5650566D473F}" srcOrd="2" destOrd="0" parTransId="{D046284F-8784-41E6-8277-BACD17DFF0A1}" sibTransId="{3B6906D1-586A-4F92-A9C5-6346CE9FF7E9}"/>
    <dgm:cxn modelId="{CDB334E8-2381-4CC4-960A-F130FDDA2499}" type="presOf" srcId="{28587851-89D6-47E1-B8C8-928A524DDD6C}" destId="{AE8EBA0C-D851-4348-B3C7-E3E0B320B293}" srcOrd="0" destOrd="0" presId="urn:microsoft.com/office/officeart/2005/8/layout/hProcess9"/>
    <dgm:cxn modelId="{279F7DFD-B7F3-4A81-8CC2-C9822E48AD09}" type="presOf" srcId="{7CC5CBD1-81BF-4193-BB88-DAF26C4C9E97}" destId="{EB5F8DDD-DD0B-4B1B-99FA-07AC1C0B9BFF}" srcOrd="0" destOrd="0" presId="urn:microsoft.com/office/officeart/2005/8/layout/hProcess9"/>
    <dgm:cxn modelId="{FA8EBDAC-54AC-405A-8078-FAAB9D7EBE6E}" type="presParOf" srcId="{EB5F8DDD-DD0B-4B1B-99FA-07AC1C0B9BFF}" destId="{92FBF7EC-1458-46BF-BDF8-95DE94FFE2B3}" srcOrd="0" destOrd="0" presId="urn:microsoft.com/office/officeart/2005/8/layout/hProcess9"/>
    <dgm:cxn modelId="{D566BF39-4CCE-486F-BC30-411AE7E6A964}" type="presParOf" srcId="{EB5F8DDD-DD0B-4B1B-99FA-07AC1C0B9BFF}" destId="{45F8C4CA-B536-44ED-B6BF-A7F500CE473E}" srcOrd="1" destOrd="0" presId="urn:microsoft.com/office/officeart/2005/8/layout/hProcess9"/>
    <dgm:cxn modelId="{18DEF9FB-9D63-4E39-A82C-1359D2803629}" type="presParOf" srcId="{45F8C4CA-B536-44ED-B6BF-A7F500CE473E}" destId="{3B6B5D4C-1CA8-4E73-8437-5FAF90827441}" srcOrd="0" destOrd="0" presId="urn:microsoft.com/office/officeart/2005/8/layout/hProcess9"/>
    <dgm:cxn modelId="{55EA1311-60CF-40B8-9410-80A761ACFA37}" type="presParOf" srcId="{45F8C4CA-B536-44ED-B6BF-A7F500CE473E}" destId="{A2906A9A-2594-4D4C-BDA9-7114027103BE}" srcOrd="1" destOrd="0" presId="urn:microsoft.com/office/officeart/2005/8/layout/hProcess9"/>
    <dgm:cxn modelId="{F2061630-627F-4B8B-9E3D-F75514201158}" type="presParOf" srcId="{45F8C4CA-B536-44ED-B6BF-A7F500CE473E}" destId="{B60C1F1C-3013-469E-A93E-08BDB4FCE4B3}" srcOrd="2" destOrd="0" presId="urn:microsoft.com/office/officeart/2005/8/layout/hProcess9"/>
    <dgm:cxn modelId="{B2B5F2D0-AE3F-45E3-BDF6-397A5B43FE36}" type="presParOf" srcId="{45F8C4CA-B536-44ED-B6BF-A7F500CE473E}" destId="{C340AFB8-DE72-422F-A545-9CAD441FC88D}" srcOrd="3" destOrd="0" presId="urn:microsoft.com/office/officeart/2005/8/layout/hProcess9"/>
    <dgm:cxn modelId="{EFC9689A-0963-42BC-AC96-4D8BF0A58421}" type="presParOf" srcId="{45F8C4CA-B536-44ED-B6BF-A7F500CE473E}" destId="{D2E14ED8-DA9B-434C-827A-1C31EF05D081}" srcOrd="4" destOrd="0" presId="urn:microsoft.com/office/officeart/2005/8/layout/hProcess9"/>
    <dgm:cxn modelId="{26948923-D32F-4257-B6CF-9C737703E3CA}" type="presParOf" srcId="{45F8C4CA-B536-44ED-B6BF-A7F500CE473E}" destId="{8764DFF0-65D0-4B1F-8D3D-50A3C3F335B7}" srcOrd="5" destOrd="0" presId="urn:microsoft.com/office/officeart/2005/8/layout/hProcess9"/>
    <dgm:cxn modelId="{24C62A05-1188-4FF7-B135-3B0330F84CC3}" type="presParOf" srcId="{45F8C4CA-B536-44ED-B6BF-A7F500CE473E}" destId="{0428F7CD-90CA-4187-9C21-2A3BE01A13B0}" srcOrd="6" destOrd="0" presId="urn:microsoft.com/office/officeart/2005/8/layout/hProcess9"/>
    <dgm:cxn modelId="{95E7D06A-8610-4AA6-B4F5-F79053FC55AD}" type="presParOf" srcId="{45F8C4CA-B536-44ED-B6BF-A7F500CE473E}" destId="{691D1A56-00B6-4F8E-A108-EDAB80E3BCC5}" srcOrd="7" destOrd="0" presId="urn:microsoft.com/office/officeart/2005/8/layout/hProcess9"/>
    <dgm:cxn modelId="{85D47E26-1488-4AFF-84A8-7F9572C699F5}" type="presParOf" srcId="{45F8C4CA-B536-44ED-B6BF-A7F500CE473E}" destId="{E3796F8A-E092-4FBE-AD06-3A9BD487CE5C}" srcOrd="8" destOrd="0" presId="urn:microsoft.com/office/officeart/2005/8/layout/hProcess9"/>
    <dgm:cxn modelId="{EF4036D7-F4ED-474C-A0EF-8CC755A5EBFA}" type="presParOf" srcId="{45F8C4CA-B536-44ED-B6BF-A7F500CE473E}" destId="{419A944C-D386-4C26-AD79-4E9113AA521A}" srcOrd="9" destOrd="0" presId="urn:microsoft.com/office/officeart/2005/8/layout/hProcess9"/>
    <dgm:cxn modelId="{8EAF3FEF-7B47-4507-97E5-86096C3AE3FE}" type="presParOf" srcId="{45F8C4CA-B536-44ED-B6BF-A7F500CE473E}" destId="{AE8EBA0C-D851-4348-B3C7-E3E0B320B293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C5CBD1-81BF-4193-BB88-DAF26C4C9E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87EE28-390B-45F1-8ABA-5650566D473F}">
      <dgm:prSet phldrT="[Text]"/>
      <dgm:spPr/>
      <dgm:t>
        <a:bodyPr/>
        <a:lstStyle/>
        <a:p>
          <a:r>
            <a:rPr lang="en-US" b="1">
              <a:latin typeface="+mn-lt"/>
            </a:rPr>
            <a:t>Completeness Check:</a:t>
          </a:r>
        </a:p>
        <a:p>
          <a:r>
            <a:rPr lang="en-US" b="1">
              <a:latin typeface="+mn-lt"/>
            </a:rPr>
            <a:t>About 1-2 weeks</a:t>
          </a:r>
        </a:p>
      </dgm:t>
    </dgm:pt>
    <dgm:pt modelId="{D046284F-8784-41E6-8277-BACD17DFF0A1}" type="parTrans" cxnId="{BF75FFDA-1EFB-489C-9137-9E84362E97A2}">
      <dgm:prSet/>
      <dgm:spPr/>
      <dgm:t>
        <a:bodyPr/>
        <a:lstStyle/>
        <a:p>
          <a:endParaRPr lang="en-US"/>
        </a:p>
      </dgm:t>
    </dgm:pt>
    <dgm:pt modelId="{3B6906D1-586A-4F92-A9C5-6346CE9FF7E9}" type="sibTrans" cxnId="{BF75FFDA-1EFB-489C-9137-9E84362E97A2}">
      <dgm:prSet/>
      <dgm:spPr/>
      <dgm:t>
        <a:bodyPr/>
        <a:lstStyle/>
        <a:p>
          <a:endParaRPr lang="en-US"/>
        </a:p>
      </dgm:t>
    </dgm:pt>
    <dgm:pt modelId="{BDC2379A-C171-4AC0-B1E9-BFBD4B11F82A}">
      <dgm:prSet phldrT="[Text]"/>
      <dgm:spPr/>
      <dgm:t>
        <a:bodyPr/>
        <a:lstStyle/>
        <a:p>
          <a:r>
            <a:rPr lang="en-US" b="1">
              <a:latin typeface="+mn-lt"/>
            </a:rPr>
            <a:t>Findings and Recommendation to Board:</a:t>
          </a:r>
        </a:p>
        <a:p>
          <a:r>
            <a:rPr lang="en-US" b="1">
              <a:latin typeface="+mn-lt"/>
            </a:rPr>
            <a:t>About 3 weeks</a:t>
          </a:r>
        </a:p>
      </dgm:t>
    </dgm:pt>
    <dgm:pt modelId="{BB35DB4F-1854-4BFA-9E4B-32AFF8591FBB}" type="parTrans" cxnId="{B74D0A35-C286-43DF-B8F9-83F03BA230D2}">
      <dgm:prSet/>
      <dgm:spPr/>
      <dgm:t>
        <a:bodyPr/>
        <a:lstStyle/>
        <a:p>
          <a:endParaRPr lang="en-US"/>
        </a:p>
      </dgm:t>
    </dgm:pt>
    <dgm:pt modelId="{20515490-C76F-4451-A5B8-9EDC659E161A}" type="sibTrans" cxnId="{B74D0A35-C286-43DF-B8F9-83F03BA230D2}">
      <dgm:prSet/>
      <dgm:spPr/>
      <dgm:t>
        <a:bodyPr/>
        <a:lstStyle/>
        <a:p>
          <a:endParaRPr lang="en-US"/>
        </a:p>
      </dgm:t>
    </dgm:pt>
    <dgm:pt modelId="{4E7F73D8-F25C-4196-84CE-956197CFB458}">
      <dgm:prSet phldrT="[Text]"/>
      <dgm:spPr/>
      <dgm:t>
        <a:bodyPr/>
        <a:lstStyle/>
        <a:p>
          <a:r>
            <a:rPr lang="en-US" b="1">
              <a:latin typeface="+mn-lt"/>
            </a:rPr>
            <a:t>Capacity Interviews:</a:t>
          </a:r>
        </a:p>
        <a:p>
          <a:r>
            <a:rPr lang="en-US" b="1">
              <a:latin typeface="+mn-lt"/>
            </a:rPr>
            <a:t>About 3-4 weeks after initial review</a:t>
          </a:r>
        </a:p>
      </dgm:t>
    </dgm:pt>
    <dgm:pt modelId="{864CEE19-BA2F-4EA2-9DF4-D239A66F1BBF}" type="parTrans" cxnId="{76CC4BC6-BA41-4F72-9D57-F546D071E37E}">
      <dgm:prSet/>
      <dgm:spPr/>
      <dgm:t>
        <a:bodyPr/>
        <a:lstStyle/>
        <a:p>
          <a:endParaRPr lang="en-US"/>
        </a:p>
      </dgm:t>
    </dgm:pt>
    <dgm:pt modelId="{ECEBF34D-E97D-4916-9CAF-FD88DAEE0109}" type="sibTrans" cxnId="{76CC4BC6-BA41-4F72-9D57-F546D071E37E}">
      <dgm:prSet/>
      <dgm:spPr/>
      <dgm:t>
        <a:bodyPr/>
        <a:lstStyle/>
        <a:p>
          <a:endParaRPr lang="en-US"/>
        </a:p>
      </dgm:t>
    </dgm:pt>
    <dgm:pt modelId="{28587851-89D6-47E1-B8C8-928A524DDD6C}">
      <dgm:prSet phldrT="[Text]"/>
      <dgm:spPr/>
      <dgm:t>
        <a:bodyPr/>
        <a:lstStyle/>
        <a:p>
          <a:r>
            <a:rPr lang="en-US" b="1">
              <a:latin typeface="+mn-lt"/>
            </a:rPr>
            <a:t>From submission to recommendation about 3-4 months</a:t>
          </a:r>
        </a:p>
      </dgm:t>
    </dgm:pt>
    <dgm:pt modelId="{6FF4B3AE-3DC5-45B5-99FB-A088C393DC6A}" type="parTrans" cxnId="{8697B1CB-6C3F-4CCA-B94E-6CBBAC12FB06}">
      <dgm:prSet/>
      <dgm:spPr/>
      <dgm:t>
        <a:bodyPr/>
        <a:lstStyle/>
        <a:p>
          <a:endParaRPr lang="en-US"/>
        </a:p>
      </dgm:t>
    </dgm:pt>
    <dgm:pt modelId="{897D85F1-C28A-4310-8F5E-30D70FFF64C5}" type="sibTrans" cxnId="{8697B1CB-6C3F-4CCA-B94E-6CBBAC12FB06}">
      <dgm:prSet/>
      <dgm:spPr/>
      <dgm:t>
        <a:bodyPr/>
        <a:lstStyle/>
        <a:p>
          <a:endParaRPr lang="en-US"/>
        </a:p>
      </dgm:t>
    </dgm:pt>
    <dgm:pt modelId="{CC07F274-C787-4BBA-9E83-A3271B2B98A2}">
      <dgm:prSet phldrT="[Text]"/>
      <dgm:spPr/>
      <dgm:t>
        <a:bodyPr/>
        <a:lstStyle/>
        <a:p>
          <a:r>
            <a:rPr lang="en-US" b="1">
              <a:latin typeface="+mn-lt"/>
            </a:rPr>
            <a:t>Initial Reviews: </a:t>
          </a:r>
        </a:p>
        <a:p>
          <a:r>
            <a:rPr lang="en-US" b="1">
              <a:latin typeface="+mn-lt"/>
            </a:rPr>
            <a:t>About 5-6 weeks</a:t>
          </a:r>
        </a:p>
      </dgm:t>
    </dgm:pt>
    <dgm:pt modelId="{E1AFD286-EA75-486A-B06C-B022173ADE1D}" type="parTrans" cxnId="{A1CB5A7C-A1B9-4376-A21A-AFA9E5A9F581}">
      <dgm:prSet/>
      <dgm:spPr/>
      <dgm:t>
        <a:bodyPr/>
        <a:lstStyle/>
        <a:p>
          <a:endParaRPr lang="en-US"/>
        </a:p>
      </dgm:t>
    </dgm:pt>
    <dgm:pt modelId="{D811F554-E11D-4E28-BD97-81C4A1A002D4}" type="sibTrans" cxnId="{A1CB5A7C-A1B9-4376-A21A-AFA9E5A9F581}">
      <dgm:prSet/>
      <dgm:spPr/>
      <dgm:t>
        <a:bodyPr/>
        <a:lstStyle/>
        <a:p>
          <a:endParaRPr lang="en-US"/>
        </a:p>
      </dgm:t>
    </dgm:pt>
    <dgm:pt modelId="{EB5F8DDD-DD0B-4B1B-99FA-07AC1C0B9BFF}" type="pres">
      <dgm:prSet presAssocID="{7CC5CBD1-81BF-4193-BB88-DAF26C4C9E97}" presName="CompostProcess" presStyleCnt="0">
        <dgm:presLayoutVars>
          <dgm:dir/>
          <dgm:resizeHandles val="exact"/>
        </dgm:presLayoutVars>
      </dgm:prSet>
      <dgm:spPr/>
    </dgm:pt>
    <dgm:pt modelId="{92FBF7EC-1458-46BF-BDF8-95DE94FFE2B3}" type="pres">
      <dgm:prSet presAssocID="{7CC5CBD1-81BF-4193-BB88-DAF26C4C9E97}" presName="arrow" presStyleLbl="bgShp" presStyleIdx="0" presStyleCnt="1" custScaleX="117647" custLinFactNeighborX="4033" custLinFactNeighborY="546"/>
      <dgm:spPr/>
    </dgm:pt>
    <dgm:pt modelId="{45F8C4CA-B536-44ED-B6BF-A7F500CE473E}" type="pres">
      <dgm:prSet presAssocID="{7CC5CBD1-81BF-4193-BB88-DAF26C4C9E97}" presName="linearProcess" presStyleCnt="0"/>
      <dgm:spPr/>
    </dgm:pt>
    <dgm:pt modelId="{D2E14ED8-DA9B-434C-827A-1C31EF05D081}" type="pres">
      <dgm:prSet presAssocID="{7687EE28-390B-45F1-8ABA-5650566D473F}" presName="textNode" presStyleLbl="node1" presStyleIdx="0" presStyleCnt="5">
        <dgm:presLayoutVars>
          <dgm:bulletEnabled val="1"/>
        </dgm:presLayoutVars>
      </dgm:prSet>
      <dgm:spPr/>
    </dgm:pt>
    <dgm:pt modelId="{8764DFF0-65D0-4B1F-8D3D-50A3C3F335B7}" type="pres">
      <dgm:prSet presAssocID="{3B6906D1-586A-4F92-A9C5-6346CE9FF7E9}" presName="sibTrans" presStyleCnt="0"/>
      <dgm:spPr/>
    </dgm:pt>
    <dgm:pt modelId="{3C5E8F60-3B0F-4714-A6F6-52558DBA5D3E}" type="pres">
      <dgm:prSet presAssocID="{CC07F274-C787-4BBA-9E83-A3271B2B98A2}" presName="textNode" presStyleLbl="node1" presStyleIdx="1" presStyleCnt="5">
        <dgm:presLayoutVars>
          <dgm:bulletEnabled val="1"/>
        </dgm:presLayoutVars>
      </dgm:prSet>
      <dgm:spPr/>
    </dgm:pt>
    <dgm:pt modelId="{8D365AF5-5CB6-44AF-A0B9-0A29FB142A10}" type="pres">
      <dgm:prSet presAssocID="{D811F554-E11D-4E28-BD97-81C4A1A002D4}" presName="sibTrans" presStyleCnt="0"/>
      <dgm:spPr/>
    </dgm:pt>
    <dgm:pt modelId="{0428F7CD-90CA-4187-9C21-2A3BE01A13B0}" type="pres">
      <dgm:prSet presAssocID="{4E7F73D8-F25C-4196-84CE-956197CFB458}" presName="textNode" presStyleLbl="node1" presStyleIdx="2" presStyleCnt="5">
        <dgm:presLayoutVars>
          <dgm:bulletEnabled val="1"/>
        </dgm:presLayoutVars>
      </dgm:prSet>
      <dgm:spPr/>
    </dgm:pt>
    <dgm:pt modelId="{691D1A56-00B6-4F8E-A108-EDAB80E3BCC5}" type="pres">
      <dgm:prSet presAssocID="{ECEBF34D-E97D-4916-9CAF-FD88DAEE0109}" presName="sibTrans" presStyleCnt="0"/>
      <dgm:spPr/>
    </dgm:pt>
    <dgm:pt modelId="{E3796F8A-E092-4FBE-AD06-3A9BD487CE5C}" type="pres">
      <dgm:prSet presAssocID="{BDC2379A-C171-4AC0-B1E9-BFBD4B11F82A}" presName="textNode" presStyleLbl="node1" presStyleIdx="3" presStyleCnt="5">
        <dgm:presLayoutVars>
          <dgm:bulletEnabled val="1"/>
        </dgm:presLayoutVars>
      </dgm:prSet>
      <dgm:spPr/>
    </dgm:pt>
    <dgm:pt modelId="{419A944C-D386-4C26-AD79-4E9113AA521A}" type="pres">
      <dgm:prSet presAssocID="{20515490-C76F-4451-A5B8-9EDC659E161A}" presName="sibTrans" presStyleCnt="0"/>
      <dgm:spPr/>
    </dgm:pt>
    <dgm:pt modelId="{AE8EBA0C-D851-4348-B3C7-E3E0B320B293}" type="pres">
      <dgm:prSet presAssocID="{28587851-89D6-47E1-B8C8-928A524DDD6C}" presName="textNode" presStyleLbl="node1" presStyleIdx="4" presStyleCnt="5" custLinFactNeighborX="3185" custLinFactNeighborY="1842">
        <dgm:presLayoutVars>
          <dgm:bulletEnabled val="1"/>
        </dgm:presLayoutVars>
      </dgm:prSet>
      <dgm:spPr/>
    </dgm:pt>
  </dgm:ptLst>
  <dgm:cxnLst>
    <dgm:cxn modelId="{C8162C1C-8A97-43E7-A61A-8802C4B8555C}" type="presOf" srcId="{4E7F73D8-F25C-4196-84CE-956197CFB458}" destId="{0428F7CD-90CA-4187-9C21-2A3BE01A13B0}" srcOrd="0" destOrd="0" presId="urn:microsoft.com/office/officeart/2005/8/layout/hProcess9"/>
    <dgm:cxn modelId="{B74D0A35-C286-43DF-B8F9-83F03BA230D2}" srcId="{7CC5CBD1-81BF-4193-BB88-DAF26C4C9E97}" destId="{BDC2379A-C171-4AC0-B1E9-BFBD4B11F82A}" srcOrd="3" destOrd="0" parTransId="{BB35DB4F-1854-4BFA-9E4B-32AFF8591FBB}" sibTransId="{20515490-C76F-4451-A5B8-9EDC659E161A}"/>
    <dgm:cxn modelId="{AE313D7C-6DB2-4639-A9E7-81D5FEEF3331}" type="presOf" srcId="{BDC2379A-C171-4AC0-B1E9-BFBD4B11F82A}" destId="{E3796F8A-E092-4FBE-AD06-3A9BD487CE5C}" srcOrd="0" destOrd="0" presId="urn:microsoft.com/office/officeart/2005/8/layout/hProcess9"/>
    <dgm:cxn modelId="{A1CB5A7C-A1B9-4376-A21A-AFA9E5A9F581}" srcId="{7CC5CBD1-81BF-4193-BB88-DAF26C4C9E97}" destId="{CC07F274-C787-4BBA-9E83-A3271B2B98A2}" srcOrd="1" destOrd="0" parTransId="{E1AFD286-EA75-486A-B06C-B022173ADE1D}" sibTransId="{D811F554-E11D-4E28-BD97-81C4A1A002D4}"/>
    <dgm:cxn modelId="{F2340593-9E1F-46E8-9AB0-1B7233198807}" type="presOf" srcId="{7687EE28-390B-45F1-8ABA-5650566D473F}" destId="{D2E14ED8-DA9B-434C-827A-1C31EF05D081}" srcOrd="0" destOrd="0" presId="urn:microsoft.com/office/officeart/2005/8/layout/hProcess9"/>
    <dgm:cxn modelId="{76CC4BC6-BA41-4F72-9D57-F546D071E37E}" srcId="{7CC5CBD1-81BF-4193-BB88-DAF26C4C9E97}" destId="{4E7F73D8-F25C-4196-84CE-956197CFB458}" srcOrd="2" destOrd="0" parTransId="{864CEE19-BA2F-4EA2-9DF4-D239A66F1BBF}" sibTransId="{ECEBF34D-E97D-4916-9CAF-FD88DAEE0109}"/>
    <dgm:cxn modelId="{8697B1CB-6C3F-4CCA-B94E-6CBBAC12FB06}" srcId="{7CC5CBD1-81BF-4193-BB88-DAF26C4C9E97}" destId="{28587851-89D6-47E1-B8C8-928A524DDD6C}" srcOrd="4" destOrd="0" parTransId="{6FF4B3AE-3DC5-45B5-99FB-A088C393DC6A}" sibTransId="{897D85F1-C28A-4310-8F5E-30D70FFF64C5}"/>
    <dgm:cxn modelId="{8F4F99D3-ECD7-42BB-916C-1A819B633094}" type="presOf" srcId="{CC07F274-C787-4BBA-9E83-A3271B2B98A2}" destId="{3C5E8F60-3B0F-4714-A6F6-52558DBA5D3E}" srcOrd="0" destOrd="0" presId="urn:microsoft.com/office/officeart/2005/8/layout/hProcess9"/>
    <dgm:cxn modelId="{BF75FFDA-1EFB-489C-9137-9E84362E97A2}" srcId="{7CC5CBD1-81BF-4193-BB88-DAF26C4C9E97}" destId="{7687EE28-390B-45F1-8ABA-5650566D473F}" srcOrd="0" destOrd="0" parTransId="{D046284F-8784-41E6-8277-BACD17DFF0A1}" sibTransId="{3B6906D1-586A-4F92-A9C5-6346CE9FF7E9}"/>
    <dgm:cxn modelId="{CDB334E8-2381-4CC4-960A-F130FDDA2499}" type="presOf" srcId="{28587851-89D6-47E1-B8C8-928A524DDD6C}" destId="{AE8EBA0C-D851-4348-B3C7-E3E0B320B293}" srcOrd="0" destOrd="0" presId="urn:microsoft.com/office/officeart/2005/8/layout/hProcess9"/>
    <dgm:cxn modelId="{279F7DFD-B7F3-4A81-8CC2-C9822E48AD09}" type="presOf" srcId="{7CC5CBD1-81BF-4193-BB88-DAF26C4C9E97}" destId="{EB5F8DDD-DD0B-4B1B-99FA-07AC1C0B9BFF}" srcOrd="0" destOrd="0" presId="urn:microsoft.com/office/officeart/2005/8/layout/hProcess9"/>
    <dgm:cxn modelId="{FA8EBDAC-54AC-405A-8078-FAAB9D7EBE6E}" type="presParOf" srcId="{EB5F8DDD-DD0B-4B1B-99FA-07AC1C0B9BFF}" destId="{92FBF7EC-1458-46BF-BDF8-95DE94FFE2B3}" srcOrd="0" destOrd="0" presId="urn:microsoft.com/office/officeart/2005/8/layout/hProcess9"/>
    <dgm:cxn modelId="{D566BF39-4CCE-486F-BC30-411AE7E6A964}" type="presParOf" srcId="{EB5F8DDD-DD0B-4B1B-99FA-07AC1C0B9BFF}" destId="{45F8C4CA-B536-44ED-B6BF-A7F500CE473E}" srcOrd="1" destOrd="0" presId="urn:microsoft.com/office/officeart/2005/8/layout/hProcess9"/>
    <dgm:cxn modelId="{EFC9689A-0963-42BC-AC96-4D8BF0A58421}" type="presParOf" srcId="{45F8C4CA-B536-44ED-B6BF-A7F500CE473E}" destId="{D2E14ED8-DA9B-434C-827A-1C31EF05D081}" srcOrd="0" destOrd="0" presId="urn:microsoft.com/office/officeart/2005/8/layout/hProcess9"/>
    <dgm:cxn modelId="{26948923-D32F-4257-B6CF-9C737703E3CA}" type="presParOf" srcId="{45F8C4CA-B536-44ED-B6BF-A7F500CE473E}" destId="{8764DFF0-65D0-4B1F-8D3D-50A3C3F335B7}" srcOrd="1" destOrd="0" presId="urn:microsoft.com/office/officeart/2005/8/layout/hProcess9"/>
    <dgm:cxn modelId="{B0CBC2AD-CC44-4E2B-B6C1-BA48097D1873}" type="presParOf" srcId="{45F8C4CA-B536-44ED-B6BF-A7F500CE473E}" destId="{3C5E8F60-3B0F-4714-A6F6-52558DBA5D3E}" srcOrd="2" destOrd="0" presId="urn:microsoft.com/office/officeart/2005/8/layout/hProcess9"/>
    <dgm:cxn modelId="{46E9DBA4-87FA-4324-89DC-A9513B559114}" type="presParOf" srcId="{45F8C4CA-B536-44ED-B6BF-A7F500CE473E}" destId="{8D365AF5-5CB6-44AF-A0B9-0A29FB142A10}" srcOrd="3" destOrd="0" presId="urn:microsoft.com/office/officeart/2005/8/layout/hProcess9"/>
    <dgm:cxn modelId="{24C62A05-1188-4FF7-B135-3B0330F84CC3}" type="presParOf" srcId="{45F8C4CA-B536-44ED-B6BF-A7F500CE473E}" destId="{0428F7CD-90CA-4187-9C21-2A3BE01A13B0}" srcOrd="4" destOrd="0" presId="urn:microsoft.com/office/officeart/2005/8/layout/hProcess9"/>
    <dgm:cxn modelId="{95E7D06A-8610-4AA6-B4F5-F79053FC55AD}" type="presParOf" srcId="{45F8C4CA-B536-44ED-B6BF-A7F500CE473E}" destId="{691D1A56-00B6-4F8E-A108-EDAB80E3BCC5}" srcOrd="5" destOrd="0" presId="urn:microsoft.com/office/officeart/2005/8/layout/hProcess9"/>
    <dgm:cxn modelId="{85D47E26-1488-4AFF-84A8-7F9572C699F5}" type="presParOf" srcId="{45F8C4CA-B536-44ED-B6BF-A7F500CE473E}" destId="{E3796F8A-E092-4FBE-AD06-3A9BD487CE5C}" srcOrd="6" destOrd="0" presId="urn:microsoft.com/office/officeart/2005/8/layout/hProcess9"/>
    <dgm:cxn modelId="{EF4036D7-F4ED-474C-A0EF-8CC755A5EBFA}" type="presParOf" srcId="{45F8C4CA-B536-44ED-B6BF-A7F500CE473E}" destId="{419A944C-D386-4C26-AD79-4E9113AA521A}" srcOrd="7" destOrd="0" presId="urn:microsoft.com/office/officeart/2005/8/layout/hProcess9"/>
    <dgm:cxn modelId="{8EAF3FEF-7B47-4507-97E5-86096C3AE3FE}" type="presParOf" srcId="{45F8C4CA-B536-44ED-B6BF-A7F500CE473E}" destId="{AE8EBA0C-D851-4348-B3C7-E3E0B320B29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BF7EC-1458-46BF-BDF8-95DE94FFE2B3}">
      <dsp:nvSpPr>
        <dsp:cNvPr id="0" name=""/>
        <dsp:cNvSpPr/>
      </dsp:nvSpPr>
      <dsp:spPr>
        <a:xfrm>
          <a:off x="0" y="0"/>
          <a:ext cx="8596307" cy="36995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B5D4C-1CA8-4E73-8437-5FAF90827441}">
      <dsp:nvSpPr>
        <dsp:cNvPr id="0" name=""/>
        <dsp:cNvSpPr/>
      </dsp:nvSpPr>
      <dsp:spPr>
        <a:xfrm>
          <a:off x="2361" y="1109863"/>
          <a:ext cx="1374654" cy="1479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+mn-lt"/>
            </a:rPr>
            <a:t>1. Letter of Intent</a:t>
          </a:r>
        </a:p>
      </dsp:txBody>
      <dsp:txXfrm>
        <a:off x="69466" y="1176968"/>
        <a:ext cx="1240444" cy="1345607"/>
      </dsp:txXfrm>
    </dsp:sp>
    <dsp:sp modelId="{B60C1F1C-3013-469E-A93E-08BDB4FCE4B3}">
      <dsp:nvSpPr>
        <dsp:cNvPr id="0" name=""/>
        <dsp:cNvSpPr/>
      </dsp:nvSpPr>
      <dsp:spPr>
        <a:xfrm>
          <a:off x="1445748" y="1109863"/>
          <a:ext cx="1374654" cy="1479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+mn-lt"/>
            </a:rPr>
            <a:t>2. Application</a:t>
          </a:r>
        </a:p>
      </dsp:txBody>
      <dsp:txXfrm>
        <a:off x="1512853" y="1176968"/>
        <a:ext cx="1240444" cy="1345607"/>
      </dsp:txXfrm>
    </dsp:sp>
    <dsp:sp modelId="{D2E14ED8-DA9B-434C-827A-1C31EF05D081}">
      <dsp:nvSpPr>
        <dsp:cNvPr id="0" name=""/>
        <dsp:cNvSpPr/>
      </dsp:nvSpPr>
      <dsp:spPr>
        <a:xfrm>
          <a:off x="2889135" y="1109863"/>
          <a:ext cx="1374654" cy="1479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+mn-lt"/>
            </a:rPr>
            <a:t>3. Completeness Check</a:t>
          </a:r>
        </a:p>
      </dsp:txBody>
      <dsp:txXfrm>
        <a:off x="2956240" y="1176968"/>
        <a:ext cx="1240444" cy="1345607"/>
      </dsp:txXfrm>
    </dsp:sp>
    <dsp:sp modelId="{0428F7CD-90CA-4187-9C21-2A3BE01A13B0}">
      <dsp:nvSpPr>
        <dsp:cNvPr id="0" name=""/>
        <dsp:cNvSpPr/>
      </dsp:nvSpPr>
      <dsp:spPr>
        <a:xfrm>
          <a:off x="4332522" y="1109863"/>
          <a:ext cx="1374654" cy="1479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+mn-lt"/>
            </a:rPr>
            <a:t>4. Application Review</a:t>
          </a:r>
        </a:p>
      </dsp:txBody>
      <dsp:txXfrm>
        <a:off x="4399627" y="1176968"/>
        <a:ext cx="1240444" cy="1345607"/>
      </dsp:txXfrm>
    </dsp:sp>
    <dsp:sp modelId="{E3796F8A-E092-4FBE-AD06-3A9BD487CE5C}">
      <dsp:nvSpPr>
        <dsp:cNvPr id="0" name=""/>
        <dsp:cNvSpPr/>
      </dsp:nvSpPr>
      <dsp:spPr>
        <a:xfrm>
          <a:off x="5775909" y="1109863"/>
          <a:ext cx="1374654" cy="1479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+mn-lt"/>
            </a:rPr>
            <a:t>5. Capacity Interview</a:t>
          </a:r>
        </a:p>
      </dsp:txBody>
      <dsp:txXfrm>
        <a:off x="5843014" y="1176968"/>
        <a:ext cx="1240444" cy="1345607"/>
      </dsp:txXfrm>
    </dsp:sp>
    <dsp:sp modelId="{AE8EBA0C-D851-4348-B3C7-E3E0B320B293}">
      <dsp:nvSpPr>
        <dsp:cNvPr id="0" name=""/>
        <dsp:cNvSpPr/>
      </dsp:nvSpPr>
      <dsp:spPr>
        <a:xfrm>
          <a:off x="7221485" y="1137121"/>
          <a:ext cx="1374654" cy="1479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+mn-lt"/>
            </a:rPr>
            <a:t>6.Recommendation to Board</a:t>
          </a:r>
        </a:p>
      </dsp:txBody>
      <dsp:txXfrm>
        <a:off x="7288590" y="1204226"/>
        <a:ext cx="1240444" cy="1345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BF7EC-1458-46BF-BDF8-95DE94FFE2B3}">
      <dsp:nvSpPr>
        <dsp:cNvPr id="0" name=""/>
        <dsp:cNvSpPr/>
      </dsp:nvSpPr>
      <dsp:spPr>
        <a:xfrm>
          <a:off x="3" y="0"/>
          <a:ext cx="7038360" cy="43287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E14ED8-DA9B-434C-827A-1C31EF05D081}">
      <dsp:nvSpPr>
        <dsp:cNvPr id="0" name=""/>
        <dsp:cNvSpPr/>
      </dsp:nvSpPr>
      <dsp:spPr>
        <a:xfrm>
          <a:off x="3093" y="1298615"/>
          <a:ext cx="1352341" cy="1731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+mn-lt"/>
            </a:rPr>
            <a:t>Completeness Check: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+mn-lt"/>
            </a:rPr>
            <a:t>About 1-2 weeks</a:t>
          </a:r>
        </a:p>
      </dsp:txBody>
      <dsp:txXfrm>
        <a:off x="69109" y="1364631"/>
        <a:ext cx="1220309" cy="1599456"/>
      </dsp:txXfrm>
    </dsp:sp>
    <dsp:sp modelId="{3C5E8F60-3B0F-4714-A6F6-52558DBA5D3E}">
      <dsp:nvSpPr>
        <dsp:cNvPr id="0" name=""/>
        <dsp:cNvSpPr/>
      </dsp:nvSpPr>
      <dsp:spPr>
        <a:xfrm>
          <a:off x="1423052" y="1298615"/>
          <a:ext cx="1352341" cy="1731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+mn-lt"/>
            </a:rPr>
            <a:t>Initial Reviews: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+mn-lt"/>
            </a:rPr>
            <a:t>About 5-6 weeks</a:t>
          </a:r>
        </a:p>
      </dsp:txBody>
      <dsp:txXfrm>
        <a:off x="1489068" y="1364631"/>
        <a:ext cx="1220309" cy="1599456"/>
      </dsp:txXfrm>
    </dsp:sp>
    <dsp:sp modelId="{0428F7CD-90CA-4187-9C21-2A3BE01A13B0}">
      <dsp:nvSpPr>
        <dsp:cNvPr id="0" name=""/>
        <dsp:cNvSpPr/>
      </dsp:nvSpPr>
      <dsp:spPr>
        <a:xfrm>
          <a:off x="2843011" y="1298615"/>
          <a:ext cx="1352341" cy="1731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+mn-lt"/>
            </a:rPr>
            <a:t>Capacity Interviews: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+mn-lt"/>
            </a:rPr>
            <a:t>About 3-4 weeks after initial review</a:t>
          </a:r>
        </a:p>
      </dsp:txBody>
      <dsp:txXfrm>
        <a:off x="2909027" y="1364631"/>
        <a:ext cx="1220309" cy="1599456"/>
      </dsp:txXfrm>
    </dsp:sp>
    <dsp:sp modelId="{E3796F8A-E092-4FBE-AD06-3A9BD487CE5C}">
      <dsp:nvSpPr>
        <dsp:cNvPr id="0" name=""/>
        <dsp:cNvSpPr/>
      </dsp:nvSpPr>
      <dsp:spPr>
        <a:xfrm>
          <a:off x="4262970" y="1298615"/>
          <a:ext cx="1352341" cy="1731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+mn-lt"/>
            </a:rPr>
            <a:t>Findings and Recommendation to Board: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+mn-lt"/>
            </a:rPr>
            <a:t>About 3 weeks</a:t>
          </a:r>
        </a:p>
      </dsp:txBody>
      <dsp:txXfrm>
        <a:off x="4328986" y="1364631"/>
        <a:ext cx="1220309" cy="1599456"/>
      </dsp:txXfrm>
    </dsp:sp>
    <dsp:sp modelId="{AE8EBA0C-D851-4348-B3C7-E3E0B320B293}">
      <dsp:nvSpPr>
        <dsp:cNvPr id="0" name=""/>
        <dsp:cNvSpPr/>
      </dsp:nvSpPr>
      <dsp:spPr>
        <a:xfrm>
          <a:off x="5685082" y="1330510"/>
          <a:ext cx="1352341" cy="1731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latin typeface="+mn-lt"/>
            </a:rPr>
            <a:t>From submission to recommendation about 3-4 months</a:t>
          </a:r>
        </a:p>
      </dsp:txBody>
      <dsp:txXfrm>
        <a:off x="5751098" y="1396526"/>
        <a:ext cx="1220309" cy="1599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D8162-BBB3-4481-BF8A-731C080AED7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641FF-4AD1-485B-9958-89107834D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5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C63E9-0775-4539-96C8-CF2183923E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27557D-10B3-4033-B8A2-8735BB85EAF0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20">
            <a:extLst>
              <a:ext uri="{FF2B5EF4-FFF2-40B4-BE49-F238E27FC236}">
                <a16:creationId xmlns:a16="http://schemas.microsoft.com/office/drawing/2014/main" id="{59D1027E-E441-42F0-8ADE-1B373E9A7C72}"/>
              </a:ext>
            </a:extLst>
          </p:cNvPr>
          <p:cNvSpPr>
            <a:spLocks noEditPoints="1"/>
          </p:cNvSpPr>
          <p:nvPr/>
        </p:nvSpPr>
        <p:spPr bwMode="auto">
          <a:xfrm>
            <a:off x="861164" y="5993204"/>
            <a:ext cx="547236" cy="545708"/>
          </a:xfrm>
          <a:custGeom>
            <a:avLst/>
            <a:gdLst>
              <a:gd name="T0" fmla="*/ 195 w 196"/>
              <a:gd name="T1" fmla="*/ 69 h 196"/>
              <a:gd name="T2" fmla="*/ 193 w 196"/>
              <a:gd name="T3" fmla="*/ 68 h 196"/>
              <a:gd name="T4" fmla="*/ 193 w 196"/>
              <a:gd name="T5" fmla="*/ 67 h 196"/>
              <a:gd name="T6" fmla="*/ 142 w 196"/>
              <a:gd name="T7" fmla="*/ 54 h 196"/>
              <a:gd name="T8" fmla="*/ 129 w 196"/>
              <a:gd name="T9" fmla="*/ 3 h 196"/>
              <a:gd name="T10" fmla="*/ 128 w 196"/>
              <a:gd name="T11" fmla="*/ 3 h 196"/>
              <a:gd name="T12" fmla="*/ 128 w 196"/>
              <a:gd name="T13" fmla="*/ 1 h 196"/>
              <a:gd name="T14" fmla="*/ 122 w 196"/>
              <a:gd name="T15" fmla="*/ 1 h 196"/>
              <a:gd name="T16" fmla="*/ 21 w 196"/>
              <a:gd name="T17" fmla="*/ 102 h 196"/>
              <a:gd name="T18" fmla="*/ 21 w 196"/>
              <a:gd name="T19" fmla="*/ 102 h 196"/>
              <a:gd name="T20" fmla="*/ 20 w 196"/>
              <a:gd name="T21" fmla="*/ 103 h 196"/>
              <a:gd name="T22" fmla="*/ 20 w 196"/>
              <a:gd name="T23" fmla="*/ 104 h 196"/>
              <a:gd name="T24" fmla="*/ 20 w 196"/>
              <a:gd name="T25" fmla="*/ 104 h 196"/>
              <a:gd name="T26" fmla="*/ 0 w 196"/>
              <a:gd name="T27" fmla="*/ 191 h 196"/>
              <a:gd name="T28" fmla="*/ 1 w 196"/>
              <a:gd name="T29" fmla="*/ 195 h 196"/>
              <a:gd name="T30" fmla="*/ 5 w 196"/>
              <a:gd name="T31" fmla="*/ 196 h 196"/>
              <a:gd name="T32" fmla="*/ 92 w 196"/>
              <a:gd name="T33" fmla="*/ 176 h 196"/>
              <a:gd name="T34" fmla="*/ 92 w 196"/>
              <a:gd name="T35" fmla="*/ 176 h 196"/>
              <a:gd name="T36" fmla="*/ 93 w 196"/>
              <a:gd name="T37" fmla="*/ 176 h 196"/>
              <a:gd name="T38" fmla="*/ 94 w 196"/>
              <a:gd name="T39" fmla="*/ 175 h 196"/>
              <a:gd name="T40" fmla="*/ 94 w 196"/>
              <a:gd name="T41" fmla="*/ 175 h 196"/>
              <a:gd name="T42" fmla="*/ 195 w 196"/>
              <a:gd name="T43" fmla="*/ 74 h 196"/>
              <a:gd name="T44" fmla="*/ 195 w 196"/>
              <a:gd name="T45" fmla="*/ 69 h 196"/>
              <a:gd name="T46" fmla="*/ 91 w 196"/>
              <a:gd name="T47" fmla="*/ 167 h 196"/>
              <a:gd name="T48" fmla="*/ 84 w 196"/>
              <a:gd name="T49" fmla="*/ 160 h 196"/>
              <a:gd name="T50" fmla="*/ 63 w 196"/>
              <a:gd name="T51" fmla="*/ 139 h 196"/>
              <a:gd name="T52" fmla="*/ 140 w 196"/>
              <a:gd name="T53" fmla="*/ 62 h 196"/>
              <a:gd name="T54" fmla="*/ 184 w 196"/>
              <a:gd name="T55" fmla="*/ 73 h 196"/>
              <a:gd name="T56" fmla="*/ 91 w 196"/>
              <a:gd name="T57" fmla="*/ 167 h 196"/>
              <a:gd name="T58" fmla="*/ 123 w 196"/>
              <a:gd name="T59" fmla="*/ 12 h 196"/>
              <a:gd name="T60" fmla="*/ 134 w 196"/>
              <a:gd name="T61" fmla="*/ 56 h 196"/>
              <a:gd name="T62" fmla="*/ 57 w 196"/>
              <a:gd name="T63" fmla="*/ 133 h 196"/>
              <a:gd name="T64" fmla="*/ 29 w 196"/>
              <a:gd name="T65" fmla="*/ 105 h 196"/>
              <a:gd name="T66" fmla="*/ 123 w 196"/>
              <a:gd name="T67" fmla="*/ 12 h 196"/>
              <a:gd name="T68" fmla="*/ 15 w 196"/>
              <a:gd name="T69" fmla="*/ 163 h 196"/>
              <a:gd name="T70" fmla="*/ 33 w 196"/>
              <a:gd name="T71" fmla="*/ 181 h 196"/>
              <a:gd name="T72" fmla="*/ 9 w 196"/>
              <a:gd name="T73" fmla="*/ 187 h 196"/>
              <a:gd name="T74" fmla="*/ 15 w 196"/>
              <a:gd name="T75" fmla="*/ 163 h 196"/>
              <a:gd name="T76" fmla="*/ 42 w 196"/>
              <a:gd name="T77" fmla="*/ 179 h 196"/>
              <a:gd name="T78" fmla="*/ 17 w 196"/>
              <a:gd name="T79" fmla="*/ 154 h 196"/>
              <a:gd name="T80" fmla="*/ 26 w 196"/>
              <a:gd name="T81" fmla="*/ 113 h 196"/>
              <a:gd name="T82" fmla="*/ 55 w 196"/>
              <a:gd name="T83" fmla="*/ 141 h 196"/>
              <a:gd name="T84" fmla="*/ 55 w 196"/>
              <a:gd name="T85" fmla="*/ 142 h 196"/>
              <a:gd name="T86" fmla="*/ 55 w 196"/>
              <a:gd name="T87" fmla="*/ 142 h 196"/>
              <a:gd name="T88" fmla="*/ 62 w 196"/>
              <a:gd name="T89" fmla="*/ 149 h 196"/>
              <a:gd name="T90" fmla="*/ 83 w 196"/>
              <a:gd name="T91" fmla="*/ 170 h 196"/>
              <a:gd name="T92" fmla="*/ 42 w 196"/>
              <a:gd name="T93" fmla="*/ 17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96">
                <a:moveTo>
                  <a:pt x="195" y="69"/>
                </a:moveTo>
                <a:cubicBezTo>
                  <a:pt x="194" y="68"/>
                  <a:pt x="194" y="68"/>
                  <a:pt x="193" y="68"/>
                </a:cubicBezTo>
                <a:cubicBezTo>
                  <a:pt x="193" y="67"/>
                  <a:pt x="193" y="67"/>
                  <a:pt x="193" y="67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29" y="3"/>
                  <a:pt x="129" y="3"/>
                  <a:pt x="129" y="3"/>
                </a:cubicBezTo>
                <a:cubicBezTo>
                  <a:pt x="128" y="3"/>
                  <a:pt x="128" y="3"/>
                  <a:pt x="128" y="3"/>
                </a:cubicBezTo>
                <a:cubicBezTo>
                  <a:pt x="128" y="2"/>
                  <a:pt x="128" y="2"/>
                  <a:pt x="128" y="1"/>
                </a:cubicBezTo>
                <a:cubicBezTo>
                  <a:pt x="126" y="0"/>
                  <a:pt x="123" y="0"/>
                  <a:pt x="122" y="1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2"/>
                  <a:pt x="0" y="194"/>
                  <a:pt x="1" y="195"/>
                </a:cubicBezTo>
                <a:cubicBezTo>
                  <a:pt x="2" y="196"/>
                  <a:pt x="4" y="196"/>
                  <a:pt x="5" y="19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6"/>
                  <a:pt x="93" y="176"/>
                </a:cubicBezTo>
                <a:cubicBezTo>
                  <a:pt x="93" y="176"/>
                  <a:pt x="93" y="176"/>
                  <a:pt x="94" y="175"/>
                </a:cubicBezTo>
                <a:cubicBezTo>
                  <a:pt x="94" y="175"/>
                  <a:pt x="94" y="175"/>
                  <a:pt x="94" y="175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6" y="73"/>
                  <a:pt x="196" y="70"/>
                  <a:pt x="195" y="69"/>
                </a:cubicBezTo>
                <a:close/>
                <a:moveTo>
                  <a:pt x="91" y="167"/>
                </a:moveTo>
                <a:cubicBezTo>
                  <a:pt x="84" y="160"/>
                  <a:pt x="84" y="160"/>
                  <a:pt x="84" y="160"/>
                </a:cubicBezTo>
                <a:cubicBezTo>
                  <a:pt x="63" y="139"/>
                  <a:pt x="63" y="139"/>
                  <a:pt x="63" y="139"/>
                </a:cubicBezTo>
                <a:cubicBezTo>
                  <a:pt x="140" y="62"/>
                  <a:pt x="140" y="62"/>
                  <a:pt x="140" y="62"/>
                </a:cubicBezTo>
                <a:cubicBezTo>
                  <a:pt x="184" y="73"/>
                  <a:pt x="184" y="73"/>
                  <a:pt x="184" y="73"/>
                </a:cubicBezTo>
                <a:lnTo>
                  <a:pt x="91" y="167"/>
                </a:lnTo>
                <a:close/>
                <a:moveTo>
                  <a:pt x="123" y="12"/>
                </a:moveTo>
                <a:cubicBezTo>
                  <a:pt x="134" y="56"/>
                  <a:pt x="134" y="56"/>
                  <a:pt x="134" y="56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29" y="105"/>
                  <a:pt x="29" y="105"/>
                  <a:pt x="29" y="105"/>
                </a:cubicBezTo>
                <a:lnTo>
                  <a:pt x="123" y="12"/>
                </a:lnTo>
                <a:close/>
                <a:moveTo>
                  <a:pt x="15" y="163"/>
                </a:moveTo>
                <a:cubicBezTo>
                  <a:pt x="33" y="181"/>
                  <a:pt x="33" y="181"/>
                  <a:pt x="33" y="181"/>
                </a:cubicBezTo>
                <a:cubicBezTo>
                  <a:pt x="9" y="187"/>
                  <a:pt x="9" y="187"/>
                  <a:pt x="9" y="187"/>
                </a:cubicBezTo>
                <a:lnTo>
                  <a:pt x="15" y="163"/>
                </a:lnTo>
                <a:close/>
                <a:moveTo>
                  <a:pt x="42" y="179"/>
                </a:moveTo>
                <a:cubicBezTo>
                  <a:pt x="17" y="154"/>
                  <a:pt x="17" y="154"/>
                  <a:pt x="17" y="154"/>
                </a:cubicBezTo>
                <a:cubicBezTo>
                  <a:pt x="26" y="113"/>
                  <a:pt x="26" y="113"/>
                  <a:pt x="26" y="113"/>
                </a:cubicBezTo>
                <a:cubicBezTo>
                  <a:pt x="55" y="141"/>
                  <a:pt x="55" y="141"/>
                  <a:pt x="55" y="141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62" y="149"/>
                  <a:pt x="62" y="149"/>
                  <a:pt x="62" y="149"/>
                </a:cubicBezTo>
                <a:cubicBezTo>
                  <a:pt x="83" y="170"/>
                  <a:pt x="83" y="170"/>
                  <a:pt x="83" y="170"/>
                </a:cubicBezTo>
                <a:lnTo>
                  <a:pt x="42" y="179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22">
            <a:extLst>
              <a:ext uri="{FF2B5EF4-FFF2-40B4-BE49-F238E27FC236}">
                <a16:creationId xmlns:a16="http://schemas.microsoft.com/office/drawing/2014/main" id="{A41868BA-FFF1-4520-9A6A-186B76359053}"/>
              </a:ext>
            </a:extLst>
          </p:cNvPr>
          <p:cNvSpPr>
            <a:spLocks noEditPoints="1"/>
          </p:cNvSpPr>
          <p:nvPr/>
        </p:nvSpPr>
        <p:spPr bwMode="auto">
          <a:xfrm rot="817922">
            <a:off x="7202751" y="5873584"/>
            <a:ext cx="571868" cy="368631"/>
          </a:xfrm>
          <a:custGeom>
            <a:avLst/>
            <a:gdLst>
              <a:gd name="T0" fmla="*/ 222 w 224"/>
              <a:gd name="T1" fmla="*/ 8 h 144"/>
              <a:gd name="T2" fmla="*/ 222 w 224"/>
              <a:gd name="T3" fmla="*/ 0 h 144"/>
              <a:gd name="T4" fmla="*/ 118 w 224"/>
              <a:gd name="T5" fmla="*/ 0 h 144"/>
              <a:gd name="T6" fmla="*/ 68 w 224"/>
              <a:gd name="T7" fmla="*/ 126 h 144"/>
              <a:gd name="T8" fmla="*/ 23 w 224"/>
              <a:gd name="T9" fmla="*/ 52 h 144"/>
              <a:gd name="T10" fmla="*/ 0 w 224"/>
              <a:gd name="T11" fmla="*/ 52 h 144"/>
              <a:gd name="T12" fmla="*/ 0 w 224"/>
              <a:gd name="T13" fmla="*/ 60 h 144"/>
              <a:gd name="T14" fmla="*/ 18 w 224"/>
              <a:gd name="T15" fmla="*/ 60 h 144"/>
              <a:gd name="T16" fmla="*/ 69 w 224"/>
              <a:gd name="T17" fmla="*/ 144 h 144"/>
              <a:gd name="T18" fmla="*/ 124 w 224"/>
              <a:gd name="T19" fmla="*/ 8 h 144"/>
              <a:gd name="T20" fmla="*/ 222 w 224"/>
              <a:gd name="T21" fmla="*/ 8 h 144"/>
              <a:gd name="T22" fmla="*/ 183 w 224"/>
              <a:gd name="T23" fmla="*/ 65 h 144"/>
              <a:gd name="T24" fmla="*/ 150 w 224"/>
              <a:gd name="T25" fmla="*/ 97 h 144"/>
              <a:gd name="T26" fmla="*/ 117 w 224"/>
              <a:gd name="T27" fmla="*/ 65 h 144"/>
              <a:gd name="T28" fmla="*/ 112 w 224"/>
              <a:gd name="T29" fmla="*/ 70 h 144"/>
              <a:gd name="T30" fmla="*/ 144 w 224"/>
              <a:gd name="T31" fmla="*/ 103 h 144"/>
              <a:gd name="T32" fmla="*/ 112 w 224"/>
              <a:gd name="T33" fmla="*/ 135 h 144"/>
              <a:gd name="T34" fmla="*/ 117 w 224"/>
              <a:gd name="T35" fmla="*/ 140 h 144"/>
              <a:gd name="T36" fmla="*/ 150 w 224"/>
              <a:gd name="T37" fmla="*/ 108 h 144"/>
              <a:gd name="T38" fmla="*/ 183 w 224"/>
              <a:gd name="T39" fmla="*/ 140 h 144"/>
              <a:gd name="T40" fmla="*/ 189 w 224"/>
              <a:gd name="T41" fmla="*/ 135 h 144"/>
              <a:gd name="T42" fmla="*/ 156 w 224"/>
              <a:gd name="T43" fmla="*/ 103 h 144"/>
              <a:gd name="T44" fmla="*/ 189 w 224"/>
              <a:gd name="T45" fmla="*/ 70 h 144"/>
              <a:gd name="T46" fmla="*/ 183 w 224"/>
              <a:gd name="T47" fmla="*/ 65 h 144"/>
              <a:gd name="T48" fmla="*/ 211 w 224"/>
              <a:gd name="T49" fmla="*/ 57 h 144"/>
              <a:gd name="T50" fmla="*/ 219 w 224"/>
              <a:gd name="T51" fmla="*/ 50 h 144"/>
              <a:gd name="T52" fmla="*/ 224 w 224"/>
              <a:gd name="T53" fmla="*/ 39 h 144"/>
              <a:gd name="T54" fmla="*/ 220 w 224"/>
              <a:gd name="T55" fmla="*/ 31 h 144"/>
              <a:gd name="T56" fmla="*/ 212 w 224"/>
              <a:gd name="T57" fmla="*/ 29 h 144"/>
              <a:gd name="T58" fmla="*/ 204 w 224"/>
              <a:gd name="T59" fmla="*/ 30 h 144"/>
              <a:gd name="T60" fmla="*/ 200 w 224"/>
              <a:gd name="T61" fmla="*/ 33 h 144"/>
              <a:gd name="T62" fmla="*/ 204 w 224"/>
              <a:gd name="T63" fmla="*/ 38 h 144"/>
              <a:gd name="T64" fmla="*/ 211 w 224"/>
              <a:gd name="T65" fmla="*/ 35 h 144"/>
              <a:gd name="T66" fmla="*/ 217 w 224"/>
              <a:gd name="T67" fmla="*/ 38 h 144"/>
              <a:gd name="T68" fmla="*/ 217 w 224"/>
              <a:gd name="T69" fmla="*/ 42 h 144"/>
              <a:gd name="T70" fmla="*/ 209 w 224"/>
              <a:gd name="T71" fmla="*/ 51 h 144"/>
              <a:gd name="T72" fmla="*/ 200 w 224"/>
              <a:gd name="T73" fmla="*/ 57 h 144"/>
              <a:gd name="T74" fmla="*/ 200 w 224"/>
              <a:gd name="T75" fmla="*/ 64 h 144"/>
              <a:gd name="T76" fmla="*/ 224 w 224"/>
              <a:gd name="T77" fmla="*/ 64 h 144"/>
              <a:gd name="T78" fmla="*/ 224 w 224"/>
              <a:gd name="T79" fmla="*/ 57 h 144"/>
              <a:gd name="T80" fmla="*/ 211 w 224"/>
              <a:gd name="T81" fmla="*/ 57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4" h="144">
                <a:moveTo>
                  <a:pt x="222" y="8"/>
                </a:moveTo>
                <a:cubicBezTo>
                  <a:pt x="222" y="0"/>
                  <a:pt x="222" y="0"/>
                  <a:pt x="22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68" y="126"/>
                  <a:pt x="68" y="126"/>
                  <a:pt x="68" y="126"/>
                </a:cubicBezTo>
                <a:cubicBezTo>
                  <a:pt x="23" y="52"/>
                  <a:pt x="23" y="52"/>
                  <a:pt x="23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60"/>
                  <a:pt x="18" y="60"/>
                  <a:pt x="18" y="60"/>
                </a:cubicBezTo>
                <a:cubicBezTo>
                  <a:pt x="69" y="144"/>
                  <a:pt x="69" y="144"/>
                  <a:pt x="69" y="144"/>
                </a:cubicBezTo>
                <a:cubicBezTo>
                  <a:pt x="124" y="8"/>
                  <a:pt x="124" y="8"/>
                  <a:pt x="124" y="8"/>
                </a:cubicBezTo>
                <a:lnTo>
                  <a:pt x="222" y="8"/>
                </a:lnTo>
                <a:close/>
                <a:moveTo>
                  <a:pt x="183" y="65"/>
                </a:moveTo>
                <a:cubicBezTo>
                  <a:pt x="150" y="97"/>
                  <a:pt x="150" y="97"/>
                  <a:pt x="150" y="97"/>
                </a:cubicBezTo>
                <a:cubicBezTo>
                  <a:pt x="117" y="65"/>
                  <a:pt x="117" y="65"/>
                  <a:pt x="117" y="65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117" y="140"/>
                  <a:pt x="117" y="140"/>
                  <a:pt x="117" y="140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83" y="140"/>
                  <a:pt x="183" y="140"/>
                  <a:pt x="183" y="140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89" y="70"/>
                  <a:pt x="189" y="70"/>
                  <a:pt x="189" y="70"/>
                </a:cubicBezTo>
                <a:lnTo>
                  <a:pt x="183" y="65"/>
                </a:lnTo>
                <a:close/>
                <a:moveTo>
                  <a:pt x="211" y="57"/>
                </a:moveTo>
                <a:cubicBezTo>
                  <a:pt x="213" y="56"/>
                  <a:pt x="216" y="53"/>
                  <a:pt x="219" y="50"/>
                </a:cubicBezTo>
                <a:cubicBezTo>
                  <a:pt x="222" y="47"/>
                  <a:pt x="224" y="43"/>
                  <a:pt x="224" y="39"/>
                </a:cubicBezTo>
                <a:cubicBezTo>
                  <a:pt x="224" y="35"/>
                  <a:pt x="223" y="33"/>
                  <a:pt x="220" y="31"/>
                </a:cubicBezTo>
                <a:cubicBezTo>
                  <a:pt x="218" y="29"/>
                  <a:pt x="215" y="29"/>
                  <a:pt x="212" y="29"/>
                </a:cubicBezTo>
                <a:cubicBezTo>
                  <a:pt x="208" y="29"/>
                  <a:pt x="206" y="29"/>
                  <a:pt x="204" y="30"/>
                </a:cubicBezTo>
                <a:cubicBezTo>
                  <a:pt x="203" y="31"/>
                  <a:pt x="201" y="32"/>
                  <a:pt x="200" y="33"/>
                </a:cubicBezTo>
                <a:cubicBezTo>
                  <a:pt x="204" y="38"/>
                  <a:pt x="204" y="38"/>
                  <a:pt x="204" y="38"/>
                </a:cubicBezTo>
                <a:cubicBezTo>
                  <a:pt x="206" y="36"/>
                  <a:pt x="208" y="35"/>
                  <a:pt x="211" y="35"/>
                </a:cubicBezTo>
                <a:cubicBezTo>
                  <a:pt x="214" y="35"/>
                  <a:pt x="216" y="36"/>
                  <a:pt x="217" y="38"/>
                </a:cubicBezTo>
                <a:cubicBezTo>
                  <a:pt x="218" y="39"/>
                  <a:pt x="218" y="41"/>
                  <a:pt x="217" y="42"/>
                </a:cubicBezTo>
                <a:cubicBezTo>
                  <a:pt x="216" y="44"/>
                  <a:pt x="214" y="47"/>
                  <a:pt x="209" y="51"/>
                </a:cubicBezTo>
                <a:cubicBezTo>
                  <a:pt x="205" y="55"/>
                  <a:pt x="202" y="57"/>
                  <a:pt x="200" y="57"/>
                </a:cubicBezTo>
                <a:cubicBezTo>
                  <a:pt x="200" y="64"/>
                  <a:pt x="200" y="64"/>
                  <a:pt x="200" y="64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24" y="57"/>
                  <a:pt x="224" y="57"/>
                  <a:pt x="224" y="57"/>
                </a:cubicBezTo>
                <a:lnTo>
                  <a:pt x="211" y="5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5">
            <a:extLst>
              <a:ext uri="{FF2B5EF4-FFF2-40B4-BE49-F238E27FC236}">
                <a16:creationId xmlns:a16="http://schemas.microsoft.com/office/drawing/2014/main" id="{0E84B8D5-E301-4360-9C0F-E27E3C5D50DB}"/>
              </a:ext>
            </a:extLst>
          </p:cNvPr>
          <p:cNvSpPr>
            <a:spLocks noEditPoints="1"/>
          </p:cNvSpPr>
          <p:nvPr/>
        </p:nvSpPr>
        <p:spPr bwMode="auto">
          <a:xfrm rot="887402">
            <a:off x="725207" y="2483837"/>
            <a:ext cx="256562" cy="433843"/>
          </a:xfrm>
          <a:custGeom>
            <a:avLst/>
            <a:gdLst>
              <a:gd name="T0" fmla="*/ 0 w 128"/>
              <a:gd name="T1" fmla="*/ 16 h 216"/>
              <a:gd name="T2" fmla="*/ 56 w 128"/>
              <a:gd name="T3" fmla="*/ 103 h 216"/>
              <a:gd name="T4" fmla="*/ 56 w 128"/>
              <a:gd name="T5" fmla="*/ 112 h 216"/>
              <a:gd name="T6" fmla="*/ 64 w 128"/>
              <a:gd name="T7" fmla="*/ 112 h 216"/>
              <a:gd name="T8" fmla="*/ 72 w 128"/>
              <a:gd name="T9" fmla="*/ 112 h 216"/>
              <a:gd name="T10" fmla="*/ 72 w 128"/>
              <a:gd name="T11" fmla="*/ 103 h 216"/>
              <a:gd name="T12" fmla="*/ 128 w 128"/>
              <a:gd name="T13" fmla="*/ 16 h 216"/>
              <a:gd name="T14" fmla="*/ 128 w 128"/>
              <a:gd name="T15" fmla="*/ 12 h 216"/>
              <a:gd name="T16" fmla="*/ 0 w 128"/>
              <a:gd name="T17" fmla="*/ 12 h 216"/>
              <a:gd name="T18" fmla="*/ 0 w 128"/>
              <a:gd name="T19" fmla="*/ 16 h 216"/>
              <a:gd name="T20" fmla="*/ 64 w 128"/>
              <a:gd name="T21" fmla="*/ 96 h 216"/>
              <a:gd name="T22" fmla="*/ 20 w 128"/>
              <a:gd name="T23" fmla="*/ 68 h 216"/>
              <a:gd name="T24" fmla="*/ 108 w 128"/>
              <a:gd name="T25" fmla="*/ 68 h 216"/>
              <a:gd name="T26" fmla="*/ 64 w 128"/>
              <a:gd name="T27" fmla="*/ 96 h 216"/>
              <a:gd name="T28" fmla="*/ 120 w 128"/>
              <a:gd name="T29" fmla="*/ 20 h 216"/>
              <a:gd name="T30" fmla="*/ 112 w 128"/>
              <a:gd name="T31" fmla="*/ 60 h 216"/>
              <a:gd name="T32" fmla="*/ 16 w 128"/>
              <a:gd name="T33" fmla="*/ 60 h 216"/>
              <a:gd name="T34" fmla="*/ 16 w 128"/>
              <a:gd name="T35" fmla="*/ 60 h 216"/>
              <a:gd name="T36" fmla="*/ 8 w 128"/>
              <a:gd name="T37" fmla="*/ 20 h 216"/>
              <a:gd name="T38" fmla="*/ 120 w 128"/>
              <a:gd name="T39" fmla="*/ 20 h 216"/>
              <a:gd name="T40" fmla="*/ 0 w 128"/>
              <a:gd name="T41" fmla="*/ 200 h 216"/>
              <a:gd name="T42" fmla="*/ 0 w 128"/>
              <a:gd name="T43" fmla="*/ 204 h 216"/>
              <a:gd name="T44" fmla="*/ 128 w 128"/>
              <a:gd name="T45" fmla="*/ 204 h 216"/>
              <a:gd name="T46" fmla="*/ 128 w 128"/>
              <a:gd name="T47" fmla="*/ 200 h 216"/>
              <a:gd name="T48" fmla="*/ 64 w 128"/>
              <a:gd name="T49" fmla="*/ 112 h 216"/>
              <a:gd name="T50" fmla="*/ 0 w 128"/>
              <a:gd name="T51" fmla="*/ 200 h 216"/>
              <a:gd name="T52" fmla="*/ 68 w 128"/>
              <a:gd name="T53" fmla="*/ 120 h 216"/>
              <a:gd name="T54" fmla="*/ 118 w 128"/>
              <a:gd name="T55" fmla="*/ 177 h 216"/>
              <a:gd name="T56" fmla="*/ 68 w 128"/>
              <a:gd name="T57" fmla="*/ 148 h 216"/>
              <a:gd name="T58" fmla="*/ 68 w 128"/>
              <a:gd name="T59" fmla="*/ 120 h 216"/>
              <a:gd name="T60" fmla="*/ 117 w 128"/>
              <a:gd name="T61" fmla="*/ 187 h 216"/>
              <a:gd name="T62" fmla="*/ 119 w 128"/>
              <a:gd name="T63" fmla="*/ 185 h 216"/>
              <a:gd name="T64" fmla="*/ 120 w 128"/>
              <a:gd name="T65" fmla="*/ 196 h 216"/>
              <a:gd name="T66" fmla="*/ 8 w 128"/>
              <a:gd name="T67" fmla="*/ 196 h 216"/>
              <a:gd name="T68" fmla="*/ 9 w 128"/>
              <a:gd name="T69" fmla="*/ 185 h 216"/>
              <a:gd name="T70" fmla="*/ 11 w 128"/>
              <a:gd name="T71" fmla="*/ 187 h 216"/>
              <a:gd name="T72" fmla="*/ 64 w 128"/>
              <a:gd name="T73" fmla="*/ 156 h 216"/>
              <a:gd name="T74" fmla="*/ 117 w 128"/>
              <a:gd name="T75" fmla="*/ 187 h 216"/>
              <a:gd name="T76" fmla="*/ 60 w 128"/>
              <a:gd name="T77" fmla="*/ 120 h 216"/>
              <a:gd name="T78" fmla="*/ 60 w 128"/>
              <a:gd name="T79" fmla="*/ 148 h 216"/>
              <a:gd name="T80" fmla="*/ 10 w 128"/>
              <a:gd name="T81" fmla="*/ 177 h 216"/>
              <a:gd name="T82" fmla="*/ 60 w 128"/>
              <a:gd name="T83" fmla="*/ 120 h 216"/>
              <a:gd name="T84" fmla="*/ 0 w 128"/>
              <a:gd name="T85" fmla="*/ 0 h 216"/>
              <a:gd name="T86" fmla="*/ 0 w 128"/>
              <a:gd name="T87" fmla="*/ 8 h 216"/>
              <a:gd name="T88" fmla="*/ 128 w 128"/>
              <a:gd name="T89" fmla="*/ 8 h 216"/>
              <a:gd name="T90" fmla="*/ 128 w 128"/>
              <a:gd name="T91" fmla="*/ 0 h 216"/>
              <a:gd name="T92" fmla="*/ 0 w 128"/>
              <a:gd name="T93" fmla="*/ 0 h 216"/>
              <a:gd name="T94" fmla="*/ 0 w 128"/>
              <a:gd name="T95" fmla="*/ 216 h 216"/>
              <a:gd name="T96" fmla="*/ 128 w 128"/>
              <a:gd name="T97" fmla="*/ 216 h 216"/>
              <a:gd name="T98" fmla="*/ 128 w 128"/>
              <a:gd name="T99" fmla="*/ 208 h 216"/>
              <a:gd name="T100" fmla="*/ 0 w 128"/>
              <a:gd name="T101" fmla="*/ 208 h 216"/>
              <a:gd name="T102" fmla="*/ 0 w 128"/>
              <a:gd name="T103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8" h="216">
                <a:moveTo>
                  <a:pt x="0" y="16"/>
                </a:moveTo>
                <a:cubicBezTo>
                  <a:pt x="0" y="67"/>
                  <a:pt x="25" y="99"/>
                  <a:pt x="56" y="103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103"/>
                  <a:pt x="72" y="103"/>
                  <a:pt x="72" y="103"/>
                </a:cubicBezTo>
                <a:cubicBezTo>
                  <a:pt x="104" y="99"/>
                  <a:pt x="128" y="67"/>
                  <a:pt x="128" y="16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0" y="12"/>
                  <a:pt x="0" y="12"/>
                  <a:pt x="0" y="12"/>
                </a:cubicBezTo>
                <a:lnTo>
                  <a:pt x="0" y="16"/>
                </a:lnTo>
                <a:close/>
                <a:moveTo>
                  <a:pt x="64" y="96"/>
                </a:moveTo>
                <a:cubicBezTo>
                  <a:pt x="46" y="96"/>
                  <a:pt x="30" y="86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cubicBezTo>
                  <a:pt x="98" y="86"/>
                  <a:pt x="82" y="96"/>
                  <a:pt x="64" y="96"/>
                </a:cubicBezTo>
                <a:close/>
                <a:moveTo>
                  <a:pt x="120" y="20"/>
                </a:moveTo>
                <a:cubicBezTo>
                  <a:pt x="120" y="36"/>
                  <a:pt x="117" y="49"/>
                  <a:pt x="112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1" y="49"/>
                  <a:pt x="8" y="36"/>
                  <a:pt x="8" y="20"/>
                </a:cubicBezTo>
                <a:lnTo>
                  <a:pt x="120" y="20"/>
                </a:lnTo>
                <a:close/>
                <a:moveTo>
                  <a:pt x="0" y="200"/>
                </a:moveTo>
                <a:cubicBezTo>
                  <a:pt x="0" y="204"/>
                  <a:pt x="0" y="204"/>
                  <a:pt x="0" y="204"/>
                </a:cubicBezTo>
                <a:cubicBezTo>
                  <a:pt x="128" y="204"/>
                  <a:pt x="128" y="204"/>
                  <a:pt x="128" y="204"/>
                </a:cubicBezTo>
                <a:cubicBezTo>
                  <a:pt x="128" y="200"/>
                  <a:pt x="128" y="200"/>
                  <a:pt x="128" y="200"/>
                </a:cubicBezTo>
                <a:cubicBezTo>
                  <a:pt x="128" y="145"/>
                  <a:pt x="99" y="112"/>
                  <a:pt x="64" y="112"/>
                </a:cubicBezTo>
                <a:cubicBezTo>
                  <a:pt x="29" y="112"/>
                  <a:pt x="0" y="145"/>
                  <a:pt x="0" y="200"/>
                </a:cubicBezTo>
                <a:close/>
                <a:moveTo>
                  <a:pt x="68" y="120"/>
                </a:moveTo>
                <a:cubicBezTo>
                  <a:pt x="92" y="122"/>
                  <a:pt x="112" y="142"/>
                  <a:pt x="118" y="177"/>
                </a:cubicBezTo>
                <a:cubicBezTo>
                  <a:pt x="109" y="168"/>
                  <a:pt x="87" y="151"/>
                  <a:pt x="68" y="148"/>
                </a:cubicBezTo>
                <a:lnTo>
                  <a:pt x="68" y="120"/>
                </a:lnTo>
                <a:close/>
                <a:moveTo>
                  <a:pt x="117" y="187"/>
                </a:moveTo>
                <a:cubicBezTo>
                  <a:pt x="119" y="185"/>
                  <a:pt x="119" y="185"/>
                  <a:pt x="119" y="185"/>
                </a:cubicBezTo>
                <a:cubicBezTo>
                  <a:pt x="120" y="188"/>
                  <a:pt x="120" y="192"/>
                  <a:pt x="120" y="196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192"/>
                  <a:pt x="8" y="188"/>
                  <a:pt x="9" y="185"/>
                </a:cubicBezTo>
                <a:cubicBezTo>
                  <a:pt x="11" y="187"/>
                  <a:pt x="11" y="187"/>
                  <a:pt x="11" y="187"/>
                </a:cubicBezTo>
                <a:cubicBezTo>
                  <a:pt x="11" y="187"/>
                  <a:pt x="42" y="156"/>
                  <a:pt x="64" y="156"/>
                </a:cubicBezTo>
                <a:cubicBezTo>
                  <a:pt x="86" y="156"/>
                  <a:pt x="117" y="187"/>
                  <a:pt x="117" y="187"/>
                </a:cubicBezTo>
                <a:close/>
                <a:moveTo>
                  <a:pt x="60" y="120"/>
                </a:moveTo>
                <a:cubicBezTo>
                  <a:pt x="60" y="148"/>
                  <a:pt x="60" y="148"/>
                  <a:pt x="60" y="148"/>
                </a:cubicBezTo>
                <a:cubicBezTo>
                  <a:pt x="41" y="151"/>
                  <a:pt x="19" y="168"/>
                  <a:pt x="10" y="177"/>
                </a:cubicBezTo>
                <a:cubicBezTo>
                  <a:pt x="16" y="142"/>
                  <a:pt x="36" y="122"/>
                  <a:pt x="60" y="120"/>
                </a:cubicBezTo>
                <a:close/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0"/>
                  <a:pt x="128" y="0"/>
                  <a:pt x="128" y="0"/>
                </a:cubicBezTo>
                <a:lnTo>
                  <a:pt x="0" y="0"/>
                </a:lnTo>
                <a:close/>
                <a:moveTo>
                  <a:pt x="0" y="216"/>
                </a:moveTo>
                <a:cubicBezTo>
                  <a:pt x="128" y="216"/>
                  <a:pt x="128" y="216"/>
                  <a:pt x="128" y="216"/>
                </a:cubicBezTo>
                <a:cubicBezTo>
                  <a:pt x="128" y="208"/>
                  <a:pt x="128" y="208"/>
                  <a:pt x="128" y="208"/>
                </a:cubicBezTo>
                <a:cubicBezTo>
                  <a:pt x="0" y="208"/>
                  <a:pt x="0" y="208"/>
                  <a:pt x="0" y="208"/>
                </a:cubicBezTo>
                <a:lnTo>
                  <a:pt x="0" y="21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B5DBD258-426F-430B-AB7B-8DC5803F7807}"/>
              </a:ext>
            </a:extLst>
          </p:cNvPr>
          <p:cNvSpPr>
            <a:spLocks noEditPoints="1"/>
          </p:cNvSpPr>
          <p:nvPr/>
        </p:nvSpPr>
        <p:spPr bwMode="auto">
          <a:xfrm rot="1294170">
            <a:off x="9950352" y="5362848"/>
            <a:ext cx="434801" cy="434801"/>
          </a:xfrm>
          <a:custGeom>
            <a:avLst/>
            <a:gdLst>
              <a:gd name="T0" fmla="*/ 220 w 220"/>
              <a:gd name="T1" fmla="*/ 110 h 220"/>
              <a:gd name="T2" fmla="*/ 193 w 220"/>
              <a:gd name="T3" fmla="*/ 64 h 220"/>
              <a:gd name="T4" fmla="*/ 176 w 220"/>
              <a:gd name="T5" fmla="*/ 58 h 220"/>
              <a:gd name="T6" fmla="*/ 171 w 220"/>
              <a:gd name="T7" fmla="*/ 53 h 220"/>
              <a:gd name="T8" fmla="*/ 203 w 220"/>
              <a:gd name="T9" fmla="*/ 68 h 220"/>
              <a:gd name="T10" fmla="*/ 141 w 220"/>
              <a:gd name="T11" fmla="*/ 13 h 220"/>
              <a:gd name="T12" fmla="*/ 118 w 220"/>
              <a:gd name="T13" fmla="*/ 38 h 220"/>
              <a:gd name="T14" fmla="*/ 110 w 220"/>
              <a:gd name="T15" fmla="*/ 8 h 220"/>
              <a:gd name="T16" fmla="*/ 65 w 220"/>
              <a:gd name="T17" fmla="*/ 28 h 220"/>
              <a:gd name="T18" fmla="*/ 55 w 220"/>
              <a:gd name="T19" fmla="*/ 50 h 220"/>
              <a:gd name="T20" fmla="*/ 47 w 220"/>
              <a:gd name="T21" fmla="*/ 30 h 220"/>
              <a:gd name="T22" fmla="*/ 67 w 220"/>
              <a:gd name="T23" fmla="*/ 18 h 220"/>
              <a:gd name="T24" fmla="*/ 51 w 220"/>
              <a:gd name="T25" fmla="*/ 57 h 220"/>
              <a:gd name="T26" fmla="*/ 76 w 220"/>
              <a:gd name="T27" fmla="*/ 42 h 220"/>
              <a:gd name="T28" fmla="*/ 80 w 220"/>
              <a:gd name="T29" fmla="*/ 24 h 220"/>
              <a:gd name="T30" fmla="*/ 97 w 220"/>
              <a:gd name="T31" fmla="*/ 51 h 220"/>
              <a:gd name="T32" fmla="*/ 81 w 220"/>
              <a:gd name="T33" fmla="*/ 69 h 220"/>
              <a:gd name="T34" fmla="*/ 59 w 220"/>
              <a:gd name="T35" fmla="*/ 95 h 220"/>
              <a:gd name="T36" fmla="*/ 63 w 220"/>
              <a:gd name="T37" fmla="*/ 117 h 220"/>
              <a:gd name="T38" fmla="*/ 120 w 220"/>
              <a:gd name="T39" fmla="*/ 155 h 220"/>
              <a:gd name="T40" fmla="*/ 118 w 220"/>
              <a:gd name="T41" fmla="*/ 180 h 220"/>
              <a:gd name="T42" fmla="*/ 81 w 220"/>
              <a:gd name="T43" fmla="*/ 208 h 220"/>
              <a:gd name="T44" fmla="*/ 62 w 220"/>
              <a:gd name="T45" fmla="*/ 159 h 220"/>
              <a:gd name="T46" fmla="*/ 53 w 220"/>
              <a:gd name="T47" fmla="*/ 120 h 220"/>
              <a:gd name="T48" fmla="*/ 19 w 220"/>
              <a:gd name="T49" fmla="*/ 65 h 220"/>
              <a:gd name="T50" fmla="*/ 10 w 220"/>
              <a:gd name="T51" fmla="*/ 91 h 220"/>
              <a:gd name="T52" fmla="*/ 61 w 220"/>
              <a:gd name="T53" fmla="*/ 133 h 220"/>
              <a:gd name="T54" fmla="*/ 67 w 220"/>
              <a:gd name="T55" fmla="*/ 178 h 220"/>
              <a:gd name="T56" fmla="*/ 8 w 220"/>
              <a:gd name="T57" fmla="*/ 110 h 220"/>
              <a:gd name="T58" fmla="*/ 101 w 220"/>
              <a:gd name="T59" fmla="*/ 204 h 220"/>
              <a:gd name="T60" fmla="*/ 130 w 220"/>
              <a:gd name="T61" fmla="*/ 166 h 220"/>
              <a:gd name="T62" fmla="*/ 82 w 220"/>
              <a:gd name="T63" fmla="*/ 125 h 220"/>
              <a:gd name="T64" fmla="*/ 57 w 220"/>
              <a:gd name="T65" fmla="*/ 108 h 220"/>
              <a:gd name="T66" fmla="*/ 70 w 220"/>
              <a:gd name="T67" fmla="*/ 96 h 220"/>
              <a:gd name="T68" fmla="*/ 90 w 220"/>
              <a:gd name="T69" fmla="*/ 70 h 220"/>
              <a:gd name="T70" fmla="*/ 101 w 220"/>
              <a:gd name="T71" fmla="*/ 38 h 220"/>
              <a:gd name="T72" fmla="*/ 82 w 220"/>
              <a:gd name="T73" fmla="*/ 12 h 220"/>
              <a:gd name="T74" fmla="*/ 118 w 220"/>
              <a:gd name="T75" fmla="*/ 46 h 220"/>
              <a:gd name="T76" fmla="*/ 175 w 220"/>
              <a:gd name="T77" fmla="*/ 31 h 220"/>
              <a:gd name="T78" fmla="*/ 156 w 220"/>
              <a:gd name="T79" fmla="*/ 61 h 220"/>
              <a:gd name="T80" fmla="*/ 180 w 220"/>
              <a:gd name="T81" fmla="*/ 65 h 220"/>
              <a:gd name="T82" fmla="*/ 198 w 220"/>
              <a:gd name="T83" fmla="*/ 75 h 220"/>
              <a:gd name="T84" fmla="*/ 206 w 220"/>
              <a:gd name="T85" fmla="*/ 84 h 220"/>
              <a:gd name="T86" fmla="*/ 168 w 220"/>
              <a:gd name="T87" fmla="*/ 81 h 220"/>
              <a:gd name="T88" fmla="*/ 179 w 220"/>
              <a:gd name="T89" fmla="*/ 127 h 220"/>
              <a:gd name="T90" fmla="*/ 184 w 220"/>
              <a:gd name="T91" fmla="*/ 180 h 220"/>
              <a:gd name="T92" fmla="*/ 189 w 220"/>
              <a:gd name="T93" fmla="*/ 123 h 220"/>
              <a:gd name="T94" fmla="*/ 163 w 220"/>
              <a:gd name="T95" fmla="*/ 99 h 220"/>
              <a:gd name="T96" fmla="*/ 211 w 220"/>
              <a:gd name="T97" fmla="*/ 94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0" h="220">
                <a:moveTo>
                  <a:pt x="110" y="0"/>
                </a:moveTo>
                <a:cubicBezTo>
                  <a:pt x="49" y="0"/>
                  <a:pt x="0" y="49"/>
                  <a:pt x="0" y="110"/>
                </a:cubicBezTo>
                <a:cubicBezTo>
                  <a:pt x="0" y="171"/>
                  <a:pt x="49" y="220"/>
                  <a:pt x="110" y="220"/>
                </a:cubicBezTo>
                <a:cubicBezTo>
                  <a:pt x="171" y="220"/>
                  <a:pt x="220" y="171"/>
                  <a:pt x="220" y="110"/>
                </a:cubicBezTo>
                <a:cubicBezTo>
                  <a:pt x="220" y="49"/>
                  <a:pt x="171" y="0"/>
                  <a:pt x="110" y="0"/>
                </a:cubicBezTo>
                <a:close/>
                <a:moveTo>
                  <a:pt x="203" y="68"/>
                </a:moveTo>
                <a:cubicBezTo>
                  <a:pt x="202" y="68"/>
                  <a:pt x="202" y="68"/>
                  <a:pt x="202" y="68"/>
                </a:cubicBezTo>
                <a:cubicBezTo>
                  <a:pt x="201" y="67"/>
                  <a:pt x="197" y="64"/>
                  <a:pt x="193" y="64"/>
                </a:cubicBezTo>
                <a:cubicBezTo>
                  <a:pt x="193" y="64"/>
                  <a:pt x="193" y="64"/>
                  <a:pt x="192" y="64"/>
                </a:cubicBezTo>
                <a:cubicBezTo>
                  <a:pt x="191" y="63"/>
                  <a:pt x="190" y="61"/>
                  <a:pt x="188" y="61"/>
                </a:cubicBezTo>
                <a:cubicBezTo>
                  <a:pt x="187" y="57"/>
                  <a:pt x="183" y="57"/>
                  <a:pt x="182" y="57"/>
                </a:cubicBezTo>
                <a:cubicBezTo>
                  <a:pt x="179" y="57"/>
                  <a:pt x="179" y="57"/>
                  <a:pt x="176" y="58"/>
                </a:cubicBezTo>
                <a:cubicBezTo>
                  <a:pt x="175" y="59"/>
                  <a:pt x="171" y="61"/>
                  <a:pt x="164" y="64"/>
                </a:cubicBezTo>
                <a:cubicBezTo>
                  <a:pt x="166" y="61"/>
                  <a:pt x="167" y="59"/>
                  <a:pt x="167" y="57"/>
                </a:cubicBezTo>
                <a:cubicBezTo>
                  <a:pt x="171" y="57"/>
                  <a:pt x="171" y="57"/>
                  <a:pt x="171" y="57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1" y="48"/>
                  <a:pt x="172" y="42"/>
                  <a:pt x="173" y="41"/>
                </a:cubicBezTo>
                <a:cubicBezTo>
                  <a:pt x="175" y="39"/>
                  <a:pt x="180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ubicBezTo>
                  <a:pt x="191" y="46"/>
                  <a:pt x="198" y="57"/>
                  <a:pt x="203" y="68"/>
                </a:cubicBezTo>
                <a:close/>
                <a:moveTo>
                  <a:pt x="182" y="38"/>
                </a:moveTo>
                <a:cubicBezTo>
                  <a:pt x="182" y="38"/>
                  <a:pt x="182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lose/>
                <a:moveTo>
                  <a:pt x="141" y="13"/>
                </a:moveTo>
                <a:cubicBezTo>
                  <a:pt x="137" y="17"/>
                  <a:pt x="137" y="17"/>
                  <a:pt x="137" y="17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6" y="21"/>
                  <a:pt x="133" y="31"/>
                  <a:pt x="133" y="37"/>
                </a:cubicBezTo>
                <a:cubicBezTo>
                  <a:pt x="131" y="37"/>
                  <a:pt x="127" y="38"/>
                  <a:pt x="118" y="38"/>
                </a:cubicBezTo>
                <a:cubicBezTo>
                  <a:pt x="117" y="38"/>
                  <a:pt x="115" y="35"/>
                  <a:pt x="113" y="32"/>
                </a:cubicBezTo>
                <a:cubicBezTo>
                  <a:pt x="111" y="30"/>
                  <a:pt x="108" y="27"/>
                  <a:pt x="105" y="24"/>
                </a:cubicBezTo>
                <a:cubicBezTo>
                  <a:pt x="102" y="20"/>
                  <a:pt x="101" y="13"/>
                  <a:pt x="102" y="8"/>
                </a:cubicBezTo>
                <a:cubicBezTo>
                  <a:pt x="105" y="8"/>
                  <a:pt x="107" y="8"/>
                  <a:pt x="110" y="8"/>
                </a:cubicBezTo>
                <a:cubicBezTo>
                  <a:pt x="121" y="8"/>
                  <a:pt x="131" y="10"/>
                  <a:pt x="141" y="13"/>
                </a:cubicBezTo>
                <a:close/>
                <a:moveTo>
                  <a:pt x="47" y="30"/>
                </a:moveTo>
                <a:cubicBezTo>
                  <a:pt x="51" y="27"/>
                  <a:pt x="55" y="24"/>
                  <a:pt x="60" y="21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34"/>
                  <a:pt x="68" y="40"/>
                  <a:pt x="68" y="42"/>
                </a:cubicBezTo>
                <a:cubicBezTo>
                  <a:pt x="68" y="46"/>
                  <a:pt x="68" y="48"/>
                  <a:pt x="68" y="49"/>
                </a:cubicBezTo>
                <a:cubicBezTo>
                  <a:pt x="66" y="49"/>
                  <a:pt x="65" y="50"/>
                  <a:pt x="64" y="50"/>
                </a:cubicBezTo>
                <a:cubicBezTo>
                  <a:pt x="61" y="51"/>
                  <a:pt x="59" y="52"/>
                  <a:pt x="55" y="50"/>
                </a:cubicBezTo>
                <a:cubicBezTo>
                  <a:pt x="54" y="49"/>
                  <a:pt x="54" y="49"/>
                  <a:pt x="54" y="49"/>
                </a:cubicBezTo>
                <a:cubicBezTo>
                  <a:pt x="54" y="48"/>
                  <a:pt x="55" y="46"/>
                  <a:pt x="56" y="45"/>
                </a:cubicBezTo>
                <a:cubicBezTo>
                  <a:pt x="59" y="42"/>
                  <a:pt x="59" y="42"/>
                  <a:pt x="59" y="42"/>
                </a:cubicBezTo>
                <a:lnTo>
                  <a:pt x="47" y="30"/>
                </a:lnTo>
                <a:close/>
                <a:moveTo>
                  <a:pt x="67" y="18"/>
                </a:moveTo>
                <a:cubicBezTo>
                  <a:pt x="67" y="17"/>
                  <a:pt x="68" y="17"/>
                  <a:pt x="68" y="17"/>
                </a:cubicBezTo>
                <a:cubicBezTo>
                  <a:pt x="68" y="19"/>
                  <a:pt x="68" y="19"/>
                  <a:pt x="68" y="19"/>
                </a:cubicBezTo>
                <a:lnTo>
                  <a:pt x="67" y="18"/>
                </a:lnTo>
                <a:close/>
                <a:moveTo>
                  <a:pt x="41" y="35"/>
                </a:moveTo>
                <a:cubicBezTo>
                  <a:pt x="48" y="42"/>
                  <a:pt x="48" y="42"/>
                  <a:pt x="48" y="42"/>
                </a:cubicBezTo>
                <a:cubicBezTo>
                  <a:pt x="47" y="44"/>
                  <a:pt x="46" y="47"/>
                  <a:pt x="46" y="50"/>
                </a:cubicBezTo>
                <a:cubicBezTo>
                  <a:pt x="46" y="52"/>
                  <a:pt x="48" y="55"/>
                  <a:pt x="51" y="57"/>
                </a:cubicBezTo>
                <a:cubicBezTo>
                  <a:pt x="55" y="58"/>
                  <a:pt x="57" y="59"/>
                  <a:pt x="60" y="59"/>
                </a:cubicBezTo>
                <a:cubicBezTo>
                  <a:pt x="62" y="59"/>
                  <a:pt x="64" y="58"/>
                  <a:pt x="66" y="58"/>
                </a:cubicBezTo>
                <a:cubicBezTo>
                  <a:pt x="67" y="57"/>
                  <a:pt x="68" y="57"/>
                  <a:pt x="68" y="57"/>
                </a:cubicBezTo>
                <a:cubicBezTo>
                  <a:pt x="76" y="57"/>
                  <a:pt x="76" y="46"/>
                  <a:pt x="76" y="42"/>
                </a:cubicBezTo>
                <a:cubicBezTo>
                  <a:pt x="76" y="38"/>
                  <a:pt x="73" y="27"/>
                  <a:pt x="72" y="25"/>
                </a:cubicBezTo>
                <a:cubicBezTo>
                  <a:pt x="69" y="20"/>
                  <a:pt x="69" y="20"/>
                  <a:pt x="69" y="20"/>
                </a:cubicBezTo>
                <a:cubicBezTo>
                  <a:pt x="78" y="20"/>
                  <a:pt x="78" y="20"/>
                  <a:pt x="78" y="20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37"/>
                  <a:pt x="80" y="37"/>
                  <a:pt x="80" y="37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8"/>
                  <a:pt x="90" y="42"/>
                  <a:pt x="97" y="45"/>
                </a:cubicBezTo>
                <a:cubicBezTo>
                  <a:pt x="98" y="46"/>
                  <a:pt x="99" y="46"/>
                  <a:pt x="97" y="51"/>
                </a:cubicBezTo>
                <a:cubicBezTo>
                  <a:pt x="96" y="53"/>
                  <a:pt x="95" y="55"/>
                  <a:pt x="95" y="57"/>
                </a:cubicBezTo>
                <a:cubicBezTo>
                  <a:pt x="95" y="59"/>
                  <a:pt x="93" y="61"/>
                  <a:pt x="91" y="61"/>
                </a:cubicBezTo>
                <a:cubicBezTo>
                  <a:pt x="87" y="61"/>
                  <a:pt x="85" y="64"/>
                  <a:pt x="83" y="66"/>
                </a:cubicBezTo>
                <a:cubicBezTo>
                  <a:pt x="83" y="67"/>
                  <a:pt x="82" y="68"/>
                  <a:pt x="81" y="69"/>
                </a:cubicBezTo>
                <a:cubicBezTo>
                  <a:pt x="79" y="71"/>
                  <a:pt x="78" y="73"/>
                  <a:pt x="77" y="75"/>
                </a:cubicBezTo>
                <a:cubicBezTo>
                  <a:pt x="75" y="78"/>
                  <a:pt x="73" y="80"/>
                  <a:pt x="69" y="84"/>
                </a:cubicBezTo>
                <a:cubicBezTo>
                  <a:pt x="66" y="88"/>
                  <a:pt x="64" y="90"/>
                  <a:pt x="64" y="92"/>
                </a:cubicBezTo>
                <a:cubicBezTo>
                  <a:pt x="63" y="93"/>
                  <a:pt x="62" y="93"/>
                  <a:pt x="59" y="95"/>
                </a:cubicBezTo>
                <a:cubicBezTo>
                  <a:pt x="57" y="96"/>
                  <a:pt x="56" y="96"/>
                  <a:pt x="55" y="97"/>
                </a:cubicBezTo>
                <a:cubicBezTo>
                  <a:pt x="49" y="98"/>
                  <a:pt x="49" y="101"/>
                  <a:pt x="49" y="106"/>
                </a:cubicBezTo>
                <a:cubicBezTo>
                  <a:pt x="49" y="114"/>
                  <a:pt x="53" y="115"/>
                  <a:pt x="57" y="116"/>
                </a:cubicBezTo>
                <a:cubicBezTo>
                  <a:pt x="59" y="116"/>
                  <a:pt x="61" y="116"/>
                  <a:pt x="63" y="117"/>
                </a:cubicBezTo>
                <a:cubicBezTo>
                  <a:pt x="66" y="119"/>
                  <a:pt x="67" y="121"/>
                  <a:pt x="69" y="124"/>
                </a:cubicBezTo>
                <a:cubicBezTo>
                  <a:pt x="71" y="127"/>
                  <a:pt x="73" y="130"/>
                  <a:pt x="78" y="133"/>
                </a:cubicBezTo>
                <a:cubicBezTo>
                  <a:pt x="81" y="134"/>
                  <a:pt x="86" y="137"/>
                  <a:pt x="92" y="140"/>
                </a:cubicBezTo>
                <a:cubicBezTo>
                  <a:pt x="100" y="145"/>
                  <a:pt x="111" y="151"/>
                  <a:pt x="120" y="155"/>
                </a:cubicBezTo>
                <a:cubicBezTo>
                  <a:pt x="124" y="158"/>
                  <a:pt x="125" y="159"/>
                  <a:pt x="125" y="159"/>
                </a:cubicBezTo>
                <a:cubicBezTo>
                  <a:pt x="125" y="160"/>
                  <a:pt x="124" y="160"/>
                  <a:pt x="124" y="161"/>
                </a:cubicBezTo>
                <a:cubicBezTo>
                  <a:pt x="123" y="163"/>
                  <a:pt x="121" y="164"/>
                  <a:pt x="121" y="167"/>
                </a:cubicBezTo>
                <a:cubicBezTo>
                  <a:pt x="121" y="170"/>
                  <a:pt x="121" y="173"/>
                  <a:pt x="118" y="180"/>
                </a:cubicBezTo>
                <a:cubicBezTo>
                  <a:pt x="116" y="184"/>
                  <a:pt x="114" y="186"/>
                  <a:pt x="108" y="189"/>
                </a:cubicBezTo>
                <a:cubicBezTo>
                  <a:pt x="105" y="191"/>
                  <a:pt x="101" y="194"/>
                  <a:pt x="96" y="198"/>
                </a:cubicBezTo>
                <a:cubicBezTo>
                  <a:pt x="92" y="201"/>
                  <a:pt x="87" y="205"/>
                  <a:pt x="87" y="209"/>
                </a:cubicBezTo>
                <a:cubicBezTo>
                  <a:pt x="85" y="209"/>
                  <a:pt x="83" y="208"/>
                  <a:pt x="81" y="208"/>
                </a:cubicBezTo>
                <a:cubicBezTo>
                  <a:pt x="82" y="203"/>
                  <a:pt x="84" y="196"/>
                  <a:pt x="84" y="189"/>
                </a:cubicBezTo>
                <a:cubicBezTo>
                  <a:pt x="84" y="178"/>
                  <a:pt x="80" y="175"/>
                  <a:pt x="73" y="172"/>
                </a:cubicBezTo>
                <a:cubicBezTo>
                  <a:pt x="72" y="172"/>
                  <a:pt x="71" y="171"/>
                  <a:pt x="70" y="171"/>
                </a:cubicBezTo>
                <a:cubicBezTo>
                  <a:pt x="65" y="168"/>
                  <a:pt x="65" y="166"/>
                  <a:pt x="62" y="159"/>
                </a:cubicBezTo>
                <a:cubicBezTo>
                  <a:pt x="62" y="158"/>
                  <a:pt x="61" y="156"/>
                  <a:pt x="61" y="154"/>
                </a:cubicBezTo>
                <a:cubicBezTo>
                  <a:pt x="59" y="149"/>
                  <a:pt x="61" y="147"/>
                  <a:pt x="64" y="143"/>
                </a:cubicBezTo>
                <a:cubicBezTo>
                  <a:pt x="66" y="140"/>
                  <a:pt x="69" y="137"/>
                  <a:pt x="69" y="132"/>
                </a:cubicBezTo>
                <a:cubicBezTo>
                  <a:pt x="69" y="124"/>
                  <a:pt x="63" y="120"/>
                  <a:pt x="53" y="120"/>
                </a:cubicBezTo>
                <a:cubicBezTo>
                  <a:pt x="53" y="120"/>
                  <a:pt x="53" y="120"/>
                  <a:pt x="53" y="120"/>
                </a:cubicBezTo>
                <a:cubicBezTo>
                  <a:pt x="52" y="120"/>
                  <a:pt x="46" y="117"/>
                  <a:pt x="40" y="114"/>
                </a:cubicBezTo>
                <a:cubicBezTo>
                  <a:pt x="36" y="112"/>
                  <a:pt x="31" y="109"/>
                  <a:pt x="25" y="106"/>
                </a:cubicBezTo>
                <a:cubicBezTo>
                  <a:pt x="15" y="101"/>
                  <a:pt x="18" y="74"/>
                  <a:pt x="19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24" y="54"/>
                  <a:pt x="32" y="44"/>
                  <a:pt x="41" y="35"/>
                </a:cubicBezTo>
                <a:close/>
                <a:moveTo>
                  <a:pt x="8" y="110"/>
                </a:moveTo>
                <a:cubicBezTo>
                  <a:pt x="8" y="104"/>
                  <a:pt x="9" y="97"/>
                  <a:pt x="10" y="91"/>
                </a:cubicBezTo>
                <a:cubicBezTo>
                  <a:pt x="11" y="101"/>
                  <a:pt x="14" y="110"/>
                  <a:pt x="21" y="114"/>
                </a:cubicBezTo>
                <a:cubicBezTo>
                  <a:pt x="27" y="116"/>
                  <a:pt x="32" y="119"/>
                  <a:pt x="37" y="122"/>
                </a:cubicBezTo>
                <a:cubicBezTo>
                  <a:pt x="46" y="127"/>
                  <a:pt x="50" y="129"/>
                  <a:pt x="53" y="129"/>
                </a:cubicBezTo>
                <a:cubicBezTo>
                  <a:pt x="60" y="129"/>
                  <a:pt x="61" y="131"/>
                  <a:pt x="61" y="133"/>
                </a:cubicBezTo>
                <a:cubicBezTo>
                  <a:pt x="61" y="134"/>
                  <a:pt x="59" y="136"/>
                  <a:pt x="58" y="138"/>
                </a:cubicBezTo>
                <a:cubicBezTo>
                  <a:pt x="55" y="142"/>
                  <a:pt x="50" y="148"/>
                  <a:pt x="53" y="157"/>
                </a:cubicBezTo>
                <a:cubicBezTo>
                  <a:pt x="54" y="158"/>
                  <a:pt x="54" y="160"/>
                  <a:pt x="55" y="161"/>
                </a:cubicBezTo>
                <a:cubicBezTo>
                  <a:pt x="57" y="170"/>
                  <a:pt x="59" y="174"/>
                  <a:pt x="67" y="178"/>
                </a:cubicBezTo>
                <a:cubicBezTo>
                  <a:pt x="68" y="178"/>
                  <a:pt x="69" y="179"/>
                  <a:pt x="70" y="179"/>
                </a:cubicBezTo>
                <a:cubicBezTo>
                  <a:pt x="75" y="182"/>
                  <a:pt x="76" y="182"/>
                  <a:pt x="76" y="190"/>
                </a:cubicBezTo>
                <a:cubicBezTo>
                  <a:pt x="76" y="195"/>
                  <a:pt x="75" y="201"/>
                  <a:pt x="74" y="205"/>
                </a:cubicBezTo>
                <a:cubicBezTo>
                  <a:pt x="35" y="191"/>
                  <a:pt x="8" y="153"/>
                  <a:pt x="8" y="110"/>
                </a:cubicBezTo>
                <a:close/>
                <a:moveTo>
                  <a:pt x="110" y="212"/>
                </a:moveTo>
                <a:cubicBezTo>
                  <a:pt x="105" y="212"/>
                  <a:pt x="100" y="212"/>
                  <a:pt x="95" y="211"/>
                </a:cubicBezTo>
                <a:cubicBezTo>
                  <a:pt x="95" y="210"/>
                  <a:pt x="95" y="210"/>
                  <a:pt x="95" y="210"/>
                </a:cubicBezTo>
                <a:cubicBezTo>
                  <a:pt x="95" y="209"/>
                  <a:pt x="96" y="208"/>
                  <a:pt x="101" y="204"/>
                </a:cubicBezTo>
                <a:cubicBezTo>
                  <a:pt x="106" y="201"/>
                  <a:pt x="110" y="198"/>
                  <a:pt x="113" y="196"/>
                </a:cubicBezTo>
                <a:cubicBezTo>
                  <a:pt x="119" y="192"/>
                  <a:pt x="122" y="190"/>
                  <a:pt x="125" y="184"/>
                </a:cubicBezTo>
                <a:cubicBezTo>
                  <a:pt x="129" y="176"/>
                  <a:pt x="129" y="171"/>
                  <a:pt x="129" y="167"/>
                </a:cubicBezTo>
                <a:cubicBezTo>
                  <a:pt x="129" y="167"/>
                  <a:pt x="130" y="166"/>
                  <a:pt x="130" y="166"/>
                </a:cubicBezTo>
                <a:cubicBezTo>
                  <a:pt x="131" y="164"/>
                  <a:pt x="134" y="162"/>
                  <a:pt x="133" y="158"/>
                </a:cubicBezTo>
                <a:cubicBezTo>
                  <a:pt x="132" y="154"/>
                  <a:pt x="129" y="151"/>
                  <a:pt x="123" y="148"/>
                </a:cubicBezTo>
                <a:cubicBezTo>
                  <a:pt x="114" y="144"/>
                  <a:pt x="104" y="138"/>
                  <a:pt x="96" y="133"/>
                </a:cubicBezTo>
                <a:cubicBezTo>
                  <a:pt x="90" y="130"/>
                  <a:pt x="85" y="127"/>
                  <a:pt x="82" y="125"/>
                </a:cubicBezTo>
                <a:cubicBezTo>
                  <a:pt x="79" y="124"/>
                  <a:pt x="77" y="122"/>
                  <a:pt x="76" y="119"/>
                </a:cubicBezTo>
                <a:cubicBezTo>
                  <a:pt x="73" y="116"/>
                  <a:pt x="71" y="113"/>
                  <a:pt x="66" y="110"/>
                </a:cubicBezTo>
                <a:cubicBezTo>
                  <a:pt x="63" y="109"/>
                  <a:pt x="60" y="108"/>
                  <a:pt x="58" y="108"/>
                </a:cubicBezTo>
                <a:cubicBezTo>
                  <a:pt x="58" y="108"/>
                  <a:pt x="58" y="108"/>
                  <a:pt x="57" y="108"/>
                </a:cubicBezTo>
                <a:cubicBezTo>
                  <a:pt x="57" y="107"/>
                  <a:pt x="57" y="107"/>
                  <a:pt x="57" y="106"/>
                </a:cubicBezTo>
                <a:cubicBezTo>
                  <a:pt x="57" y="106"/>
                  <a:pt x="57" y="105"/>
                  <a:pt x="57" y="104"/>
                </a:cubicBezTo>
                <a:cubicBezTo>
                  <a:pt x="58" y="104"/>
                  <a:pt x="60" y="103"/>
                  <a:pt x="63" y="102"/>
                </a:cubicBezTo>
                <a:cubicBezTo>
                  <a:pt x="67" y="100"/>
                  <a:pt x="69" y="98"/>
                  <a:pt x="70" y="96"/>
                </a:cubicBezTo>
                <a:cubicBezTo>
                  <a:pt x="71" y="95"/>
                  <a:pt x="72" y="93"/>
                  <a:pt x="75" y="90"/>
                </a:cubicBezTo>
                <a:cubicBezTo>
                  <a:pt x="80" y="85"/>
                  <a:pt x="82" y="82"/>
                  <a:pt x="83" y="79"/>
                </a:cubicBezTo>
                <a:cubicBezTo>
                  <a:pt x="84" y="77"/>
                  <a:pt x="85" y="76"/>
                  <a:pt x="86" y="75"/>
                </a:cubicBezTo>
                <a:cubicBezTo>
                  <a:pt x="88" y="73"/>
                  <a:pt x="89" y="71"/>
                  <a:pt x="90" y="70"/>
                </a:cubicBezTo>
                <a:cubicBezTo>
                  <a:pt x="90" y="70"/>
                  <a:pt x="91" y="69"/>
                  <a:pt x="91" y="69"/>
                </a:cubicBezTo>
                <a:cubicBezTo>
                  <a:pt x="97" y="69"/>
                  <a:pt x="103" y="63"/>
                  <a:pt x="103" y="57"/>
                </a:cubicBezTo>
                <a:cubicBezTo>
                  <a:pt x="103" y="57"/>
                  <a:pt x="103" y="55"/>
                  <a:pt x="104" y="54"/>
                </a:cubicBezTo>
                <a:cubicBezTo>
                  <a:pt x="106" y="51"/>
                  <a:pt x="110" y="43"/>
                  <a:pt x="101" y="38"/>
                </a:cubicBezTo>
                <a:cubicBezTo>
                  <a:pt x="96" y="36"/>
                  <a:pt x="91" y="33"/>
                  <a:pt x="88" y="32"/>
                </a:cubicBezTo>
                <a:cubicBezTo>
                  <a:pt x="88" y="22"/>
                  <a:pt x="88" y="22"/>
                  <a:pt x="88" y="22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1"/>
                  <a:pt x="90" y="10"/>
                  <a:pt x="94" y="9"/>
                </a:cubicBezTo>
                <a:cubicBezTo>
                  <a:pt x="93" y="15"/>
                  <a:pt x="94" y="24"/>
                  <a:pt x="100" y="30"/>
                </a:cubicBezTo>
                <a:cubicBezTo>
                  <a:pt x="102" y="32"/>
                  <a:pt x="105" y="35"/>
                  <a:pt x="107" y="37"/>
                </a:cubicBezTo>
                <a:cubicBezTo>
                  <a:pt x="110" y="42"/>
                  <a:pt x="113" y="46"/>
                  <a:pt x="118" y="46"/>
                </a:cubicBezTo>
                <a:cubicBezTo>
                  <a:pt x="132" y="46"/>
                  <a:pt x="141" y="45"/>
                  <a:pt x="141" y="38"/>
                </a:cubicBezTo>
                <a:cubicBezTo>
                  <a:pt x="141" y="36"/>
                  <a:pt x="142" y="27"/>
                  <a:pt x="144" y="21"/>
                </a:cubicBezTo>
                <a:cubicBezTo>
                  <a:pt x="149" y="16"/>
                  <a:pt x="149" y="16"/>
                  <a:pt x="149" y="16"/>
                </a:cubicBezTo>
                <a:cubicBezTo>
                  <a:pt x="159" y="20"/>
                  <a:pt x="167" y="25"/>
                  <a:pt x="175" y="31"/>
                </a:cubicBezTo>
                <a:cubicBezTo>
                  <a:pt x="172" y="32"/>
                  <a:pt x="170" y="33"/>
                  <a:pt x="168" y="35"/>
                </a:cubicBezTo>
                <a:cubicBezTo>
                  <a:pt x="164" y="39"/>
                  <a:pt x="163" y="46"/>
                  <a:pt x="163" y="50"/>
                </a:cubicBezTo>
                <a:cubicBezTo>
                  <a:pt x="161" y="51"/>
                  <a:pt x="159" y="53"/>
                  <a:pt x="159" y="56"/>
                </a:cubicBezTo>
                <a:cubicBezTo>
                  <a:pt x="159" y="57"/>
                  <a:pt x="157" y="59"/>
                  <a:pt x="156" y="61"/>
                </a:cubicBezTo>
                <a:cubicBezTo>
                  <a:pt x="152" y="65"/>
                  <a:pt x="149" y="69"/>
                  <a:pt x="151" y="72"/>
                </a:cubicBezTo>
                <a:cubicBezTo>
                  <a:pt x="154" y="76"/>
                  <a:pt x="159" y="74"/>
                  <a:pt x="165" y="72"/>
                </a:cubicBezTo>
                <a:cubicBezTo>
                  <a:pt x="174" y="68"/>
                  <a:pt x="178" y="66"/>
                  <a:pt x="180" y="65"/>
                </a:cubicBezTo>
                <a:cubicBezTo>
                  <a:pt x="180" y="65"/>
                  <a:pt x="180" y="65"/>
                  <a:pt x="180" y="65"/>
                </a:cubicBezTo>
                <a:cubicBezTo>
                  <a:pt x="181" y="68"/>
                  <a:pt x="185" y="69"/>
                  <a:pt x="186" y="69"/>
                </a:cubicBezTo>
                <a:cubicBezTo>
                  <a:pt x="186" y="69"/>
                  <a:pt x="186" y="69"/>
                  <a:pt x="187" y="69"/>
                </a:cubicBezTo>
                <a:cubicBezTo>
                  <a:pt x="188" y="70"/>
                  <a:pt x="190" y="72"/>
                  <a:pt x="193" y="72"/>
                </a:cubicBezTo>
                <a:cubicBezTo>
                  <a:pt x="195" y="72"/>
                  <a:pt x="197" y="74"/>
                  <a:pt x="198" y="75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07" y="79"/>
                  <a:pt x="208" y="82"/>
                  <a:pt x="209" y="85"/>
                </a:cubicBezTo>
                <a:cubicBezTo>
                  <a:pt x="208" y="84"/>
                  <a:pt x="207" y="84"/>
                  <a:pt x="206" y="84"/>
                </a:cubicBezTo>
                <a:cubicBezTo>
                  <a:pt x="197" y="79"/>
                  <a:pt x="190" y="76"/>
                  <a:pt x="186" y="76"/>
                </a:cubicBezTo>
                <a:cubicBezTo>
                  <a:pt x="182" y="76"/>
                  <a:pt x="171" y="79"/>
                  <a:pt x="169" y="80"/>
                </a:cubicBezTo>
                <a:cubicBezTo>
                  <a:pt x="168" y="80"/>
                  <a:pt x="168" y="80"/>
                  <a:pt x="168" y="80"/>
                </a:cubicBezTo>
                <a:cubicBezTo>
                  <a:pt x="168" y="81"/>
                  <a:pt x="168" y="81"/>
                  <a:pt x="168" y="81"/>
                </a:cubicBezTo>
                <a:cubicBezTo>
                  <a:pt x="162" y="86"/>
                  <a:pt x="155" y="94"/>
                  <a:pt x="155" y="99"/>
                </a:cubicBezTo>
                <a:cubicBezTo>
                  <a:pt x="155" y="99"/>
                  <a:pt x="155" y="100"/>
                  <a:pt x="155" y="101"/>
                </a:cubicBezTo>
                <a:cubicBezTo>
                  <a:pt x="153" y="106"/>
                  <a:pt x="150" y="117"/>
                  <a:pt x="161" y="125"/>
                </a:cubicBezTo>
                <a:cubicBezTo>
                  <a:pt x="168" y="130"/>
                  <a:pt x="175" y="128"/>
                  <a:pt x="179" y="127"/>
                </a:cubicBezTo>
                <a:cubicBezTo>
                  <a:pt x="180" y="127"/>
                  <a:pt x="181" y="126"/>
                  <a:pt x="182" y="126"/>
                </a:cubicBezTo>
                <a:cubicBezTo>
                  <a:pt x="182" y="126"/>
                  <a:pt x="182" y="126"/>
                  <a:pt x="182" y="127"/>
                </a:cubicBezTo>
                <a:cubicBezTo>
                  <a:pt x="186" y="134"/>
                  <a:pt x="186" y="141"/>
                  <a:pt x="186" y="148"/>
                </a:cubicBezTo>
                <a:cubicBezTo>
                  <a:pt x="186" y="153"/>
                  <a:pt x="185" y="172"/>
                  <a:pt x="184" y="180"/>
                </a:cubicBezTo>
                <a:cubicBezTo>
                  <a:pt x="166" y="200"/>
                  <a:pt x="139" y="212"/>
                  <a:pt x="110" y="212"/>
                </a:cubicBezTo>
                <a:close/>
                <a:moveTo>
                  <a:pt x="191" y="172"/>
                </a:moveTo>
                <a:cubicBezTo>
                  <a:pt x="192" y="165"/>
                  <a:pt x="194" y="153"/>
                  <a:pt x="194" y="148"/>
                </a:cubicBezTo>
                <a:cubicBezTo>
                  <a:pt x="194" y="140"/>
                  <a:pt x="194" y="132"/>
                  <a:pt x="189" y="123"/>
                </a:cubicBezTo>
                <a:cubicBezTo>
                  <a:pt x="186" y="117"/>
                  <a:pt x="180" y="118"/>
                  <a:pt x="177" y="119"/>
                </a:cubicBezTo>
                <a:cubicBezTo>
                  <a:pt x="173" y="120"/>
                  <a:pt x="170" y="121"/>
                  <a:pt x="165" y="118"/>
                </a:cubicBezTo>
                <a:cubicBezTo>
                  <a:pt x="159" y="114"/>
                  <a:pt x="160" y="110"/>
                  <a:pt x="162" y="103"/>
                </a:cubicBezTo>
                <a:cubicBezTo>
                  <a:pt x="163" y="102"/>
                  <a:pt x="163" y="100"/>
                  <a:pt x="163" y="99"/>
                </a:cubicBezTo>
                <a:cubicBezTo>
                  <a:pt x="164" y="97"/>
                  <a:pt x="168" y="92"/>
                  <a:pt x="173" y="87"/>
                </a:cubicBezTo>
                <a:cubicBezTo>
                  <a:pt x="178" y="85"/>
                  <a:pt x="184" y="84"/>
                  <a:pt x="186" y="84"/>
                </a:cubicBezTo>
                <a:cubicBezTo>
                  <a:pt x="189" y="84"/>
                  <a:pt x="197" y="88"/>
                  <a:pt x="203" y="91"/>
                </a:cubicBezTo>
                <a:cubicBezTo>
                  <a:pt x="206" y="93"/>
                  <a:pt x="209" y="93"/>
                  <a:pt x="211" y="94"/>
                </a:cubicBezTo>
                <a:cubicBezTo>
                  <a:pt x="212" y="99"/>
                  <a:pt x="212" y="104"/>
                  <a:pt x="212" y="110"/>
                </a:cubicBezTo>
                <a:cubicBezTo>
                  <a:pt x="212" y="133"/>
                  <a:pt x="204" y="155"/>
                  <a:pt x="191" y="172"/>
                </a:cubicBezTo>
                <a:close/>
              </a:path>
            </a:pathLst>
          </a:custGeom>
          <a:solidFill>
            <a:schemeClr val="accent1">
              <a:lumMod val="25000"/>
              <a:lumOff val="75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31">
            <a:extLst>
              <a:ext uri="{FF2B5EF4-FFF2-40B4-BE49-F238E27FC236}">
                <a16:creationId xmlns:a16="http://schemas.microsoft.com/office/drawing/2014/main" id="{0EA9FFE8-5763-451C-8D25-F6FB68235D5F}"/>
              </a:ext>
            </a:extLst>
          </p:cNvPr>
          <p:cNvSpPr>
            <a:spLocks noEditPoints="1"/>
          </p:cNvSpPr>
          <p:nvPr/>
        </p:nvSpPr>
        <p:spPr bwMode="auto">
          <a:xfrm rot="900000">
            <a:off x="1461527" y="664309"/>
            <a:ext cx="480069" cy="473734"/>
          </a:xfrm>
          <a:custGeom>
            <a:avLst/>
            <a:gdLst>
              <a:gd name="T0" fmla="*/ 196 w 208"/>
              <a:gd name="T1" fmla="*/ 174 h 205"/>
              <a:gd name="T2" fmla="*/ 196 w 208"/>
              <a:gd name="T3" fmla="*/ 61 h 205"/>
              <a:gd name="T4" fmla="*/ 197 w 208"/>
              <a:gd name="T5" fmla="*/ 57 h 205"/>
              <a:gd name="T6" fmla="*/ 192 w 208"/>
              <a:gd name="T7" fmla="*/ 50 h 205"/>
              <a:gd name="T8" fmla="*/ 108 w 208"/>
              <a:gd name="T9" fmla="*/ 3 h 205"/>
              <a:gd name="T10" fmla="*/ 90 w 208"/>
              <a:gd name="T11" fmla="*/ 3 h 205"/>
              <a:gd name="T12" fmla="*/ 5 w 208"/>
              <a:gd name="T13" fmla="*/ 50 h 205"/>
              <a:gd name="T14" fmla="*/ 0 w 208"/>
              <a:gd name="T15" fmla="*/ 57 h 205"/>
              <a:gd name="T16" fmla="*/ 5 w 208"/>
              <a:gd name="T17" fmla="*/ 65 h 205"/>
              <a:gd name="T18" fmla="*/ 33 w 208"/>
              <a:gd name="T19" fmla="*/ 80 h 205"/>
              <a:gd name="T20" fmla="*/ 33 w 208"/>
              <a:gd name="T21" fmla="*/ 121 h 205"/>
              <a:gd name="T22" fmla="*/ 77 w 208"/>
              <a:gd name="T23" fmla="*/ 165 h 205"/>
              <a:gd name="T24" fmla="*/ 125 w 208"/>
              <a:gd name="T25" fmla="*/ 165 h 205"/>
              <a:gd name="T26" fmla="*/ 168 w 208"/>
              <a:gd name="T27" fmla="*/ 121 h 205"/>
              <a:gd name="T28" fmla="*/ 168 w 208"/>
              <a:gd name="T29" fmla="*/ 78 h 205"/>
              <a:gd name="T30" fmla="*/ 188 w 208"/>
              <a:gd name="T31" fmla="*/ 67 h 205"/>
              <a:gd name="T32" fmla="*/ 188 w 208"/>
              <a:gd name="T33" fmla="*/ 174 h 205"/>
              <a:gd name="T34" fmla="*/ 176 w 208"/>
              <a:gd name="T35" fmla="*/ 189 h 205"/>
              <a:gd name="T36" fmla="*/ 192 w 208"/>
              <a:gd name="T37" fmla="*/ 205 h 205"/>
              <a:gd name="T38" fmla="*/ 208 w 208"/>
              <a:gd name="T39" fmla="*/ 189 h 205"/>
              <a:gd name="T40" fmla="*/ 196 w 208"/>
              <a:gd name="T41" fmla="*/ 174 h 205"/>
              <a:gd name="T42" fmla="*/ 160 w 208"/>
              <a:gd name="T43" fmla="*/ 121 h 205"/>
              <a:gd name="T44" fmla="*/ 125 w 208"/>
              <a:gd name="T45" fmla="*/ 157 h 205"/>
              <a:gd name="T46" fmla="*/ 77 w 208"/>
              <a:gd name="T47" fmla="*/ 157 h 205"/>
              <a:gd name="T48" fmla="*/ 41 w 208"/>
              <a:gd name="T49" fmla="*/ 121 h 205"/>
              <a:gd name="T50" fmla="*/ 41 w 208"/>
              <a:gd name="T51" fmla="*/ 85 h 205"/>
              <a:gd name="T52" fmla="*/ 90 w 208"/>
              <a:gd name="T53" fmla="*/ 112 h 205"/>
              <a:gd name="T54" fmla="*/ 99 w 208"/>
              <a:gd name="T55" fmla="*/ 114 h 205"/>
              <a:gd name="T56" fmla="*/ 108 w 208"/>
              <a:gd name="T57" fmla="*/ 112 h 205"/>
              <a:gd name="T58" fmla="*/ 160 w 208"/>
              <a:gd name="T59" fmla="*/ 82 h 205"/>
              <a:gd name="T60" fmla="*/ 160 w 208"/>
              <a:gd name="T61" fmla="*/ 121 h 205"/>
              <a:gd name="T62" fmla="*/ 104 w 208"/>
              <a:gd name="T63" fmla="*/ 105 h 205"/>
              <a:gd name="T64" fmla="*/ 94 w 208"/>
              <a:gd name="T65" fmla="*/ 105 h 205"/>
              <a:gd name="T66" fmla="*/ 9 w 208"/>
              <a:gd name="T67" fmla="*/ 58 h 205"/>
              <a:gd name="T68" fmla="*/ 8 w 208"/>
              <a:gd name="T69" fmla="*/ 57 h 205"/>
              <a:gd name="T70" fmla="*/ 9 w 208"/>
              <a:gd name="T71" fmla="*/ 57 h 205"/>
              <a:gd name="T72" fmla="*/ 94 w 208"/>
              <a:gd name="T73" fmla="*/ 10 h 205"/>
              <a:gd name="T74" fmla="*/ 104 w 208"/>
              <a:gd name="T75" fmla="*/ 10 h 205"/>
              <a:gd name="T76" fmla="*/ 189 w 208"/>
              <a:gd name="T77" fmla="*/ 57 h 205"/>
              <a:gd name="T78" fmla="*/ 189 w 208"/>
              <a:gd name="T79" fmla="*/ 57 h 205"/>
              <a:gd name="T80" fmla="*/ 188 w 208"/>
              <a:gd name="T81" fmla="*/ 57 h 205"/>
              <a:gd name="T82" fmla="*/ 188 w 208"/>
              <a:gd name="T83" fmla="*/ 58 h 205"/>
              <a:gd name="T84" fmla="*/ 104 w 208"/>
              <a:gd name="T85" fmla="*/ 105 h 205"/>
              <a:gd name="T86" fmla="*/ 192 w 208"/>
              <a:gd name="T87" fmla="*/ 197 h 205"/>
              <a:gd name="T88" fmla="*/ 184 w 208"/>
              <a:gd name="T89" fmla="*/ 189 h 205"/>
              <a:gd name="T90" fmla="*/ 192 w 208"/>
              <a:gd name="T91" fmla="*/ 181 h 205"/>
              <a:gd name="T92" fmla="*/ 200 w 208"/>
              <a:gd name="T93" fmla="*/ 189 h 205"/>
              <a:gd name="T94" fmla="*/ 192 w 208"/>
              <a:gd name="T95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08" h="205">
                <a:moveTo>
                  <a:pt x="196" y="174"/>
                </a:moveTo>
                <a:cubicBezTo>
                  <a:pt x="196" y="61"/>
                  <a:pt x="196" y="61"/>
                  <a:pt x="196" y="61"/>
                </a:cubicBezTo>
                <a:cubicBezTo>
                  <a:pt x="197" y="60"/>
                  <a:pt x="197" y="59"/>
                  <a:pt x="197" y="57"/>
                </a:cubicBezTo>
                <a:cubicBezTo>
                  <a:pt x="197" y="54"/>
                  <a:pt x="196" y="52"/>
                  <a:pt x="192" y="50"/>
                </a:cubicBezTo>
                <a:cubicBezTo>
                  <a:pt x="108" y="3"/>
                  <a:pt x="108" y="3"/>
                  <a:pt x="108" y="3"/>
                </a:cubicBezTo>
                <a:cubicBezTo>
                  <a:pt x="103" y="0"/>
                  <a:pt x="95" y="0"/>
                  <a:pt x="90" y="3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2"/>
                  <a:pt x="0" y="54"/>
                  <a:pt x="0" y="57"/>
                </a:cubicBezTo>
                <a:cubicBezTo>
                  <a:pt x="0" y="60"/>
                  <a:pt x="2" y="63"/>
                  <a:pt x="5" y="65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121"/>
                  <a:pt x="33" y="121"/>
                  <a:pt x="33" y="121"/>
                </a:cubicBezTo>
                <a:cubicBezTo>
                  <a:pt x="33" y="145"/>
                  <a:pt x="53" y="165"/>
                  <a:pt x="77" y="165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49" y="165"/>
                  <a:pt x="168" y="145"/>
                  <a:pt x="168" y="121"/>
                </a:cubicBezTo>
                <a:cubicBezTo>
                  <a:pt x="168" y="78"/>
                  <a:pt x="168" y="78"/>
                  <a:pt x="168" y="78"/>
                </a:cubicBezTo>
                <a:cubicBezTo>
                  <a:pt x="188" y="67"/>
                  <a:pt x="188" y="67"/>
                  <a:pt x="188" y="67"/>
                </a:cubicBezTo>
                <a:cubicBezTo>
                  <a:pt x="188" y="174"/>
                  <a:pt x="188" y="174"/>
                  <a:pt x="188" y="174"/>
                </a:cubicBezTo>
                <a:cubicBezTo>
                  <a:pt x="181" y="175"/>
                  <a:pt x="176" y="182"/>
                  <a:pt x="176" y="189"/>
                </a:cubicBezTo>
                <a:cubicBezTo>
                  <a:pt x="176" y="198"/>
                  <a:pt x="183" y="205"/>
                  <a:pt x="192" y="205"/>
                </a:cubicBezTo>
                <a:cubicBezTo>
                  <a:pt x="201" y="205"/>
                  <a:pt x="208" y="198"/>
                  <a:pt x="208" y="189"/>
                </a:cubicBezTo>
                <a:cubicBezTo>
                  <a:pt x="208" y="182"/>
                  <a:pt x="203" y="175"/>
                  <a:pt x="196" y="174"/>
                </a:cubicBezTo>
                <a:close/>
                <a:moveTo>
                  <a:pt x="160" y="121"/>
                </a:moveTo>
                <a:cubicBezTo>
                  <a:pt x="160" y="141"/>
                  <a:pt x="144" y="157"/>
                  <a:pt x="125" y="157"/>
                </a:cubicBezTo>
                <a:cubicBezTo>
                  <a:pt x="77" y="157"/>
                  <a:pt x="77" y="157"/>
                  <a:pt x="77" y="157"/>
                </a:cubicBezTo>
                <a:cubicBezTo>
                  <a:pt x="57" y="157"/>
                  <a:pt x="41" y="141"/>
                  <a:pt x="41" y="121"/>
                </a:cubicBezTo>
                <a:cubicBezTo>
                  <a:pt x="41" y="85"/>
                  <a:pt x="41" y="85"/>
                  <a:pt x="41" y="85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2" y="113"/>
                  <a:pt x="95" y="114"/>
                  <a:pt x="99" y="114"/>
                </a:cubicBezTo>
                <a:cubicBezTo>
                  <a:pt x="102" y="114"/>
                  <a:pt x="105" y="113"/>
                  <a:pt x="108" y="112"/>
                </a:cubicBezTo>
                <a:cubicBezTo>
                  <a:pt x="160" y="82"/>
                  <a:pt x="160" y="82"/>
                  <a:pt x="160" y="82"/>
                </a:cubicBezTo>
                <a:lnTo>
                  <a:pt x="160" y="121"/>
                </a:lnTo>
                <a:close/>
                <a:moveTo>
                  <a:pt x="104" y="105"/>
                </a:moveTo>
                <a:cubicBezTo>
                  <a:pt x="101" y="106"/>
                  <a:pt x="96" y="106"/>
                  <a:pt x="94" y="105"/>
                </a:cubicBezTo>
                <a:cubicBezTo>
                  <a:pt x="9" y="58"/>
                  <a:pt x="9" y="58"/>
                  <a:pt x="9" y="58"/>
                </a:cubicBezTo>
                <a:cubicBezTo>
                  <a:pt x="9" y="58"/>
                  <a:pt x="8" y="57"/>
                  <a:pt x="8" y="57"/>
                </a:cubicBezTo>
                <a:cubicBezTo>
                  <a:pt x="8" y="57"/>
                  <a:pt x="9" y="57"/>
                  <a:pt x="9" y="57"/>
                </a:cubicBezTo>
                <a:cubicBezTo>
                  <a:pt x="94" y="10"/>
                  <a:pt x="94" y="10"/>
                  <a:pt x="94" y="10"/>
                </a:cubicBezTo>
                <a:cubicBezTo>
                  <a:pt x="96" y="9"/>
                  <a:pt x="101" y="9"/>
                  <a:pt x="104" y="10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8" y="57"/>
                  <a:pt x="188" y="57"/>
                  <a:pt x="188" y="57"/>
                </a:cubicBezTo>
                <a:cubicBezTo>
                  <a:pt x="188" y="58"/>
                  <a:pt x="188" y="58"/>
                  <a:pt x="188" y="58"/>
                </a:cubicBezTo>
                <a:lnTo>
                  <a:pt x="104" y="105"/>
                </a:lnTo>
                <a:close/>
                <a:moveTo>
                  <a:pt x="192" y="197"/>
                </a:moveTo>
                <a:cubicBezTo>
                  <a:pt x="188" y="197"/>
                  <a:pt x="184" y="193"/>
                  <a:pt x="184" y="189"/>
                </a:cubicBezTo>
                <a:cubicBezTo>
                  <a:pt x="184" y="185"/>
                  <a:pt x="188" y="181"/>
                  <a:pt x="192" y="181"/>
                </a:cubicBezTo>
                <a:cubicBezTo>
                  <a:pt x="197" y="181"/>
                  <a:pt x="200" y="185"/>
                  <a:pt x="200" y="189"/>
                </a:cubicBezTo>
                <a:cubicBezTo>
                  <a:pt x="200" y="193"/>
                  <a:pt x="197" y="197"/>
                  <a:pt x="192" y="197"/>
                </a:cubicBezTo>
                <a:close/>
              </a:path>
            </a:pathLst>
          </a:custGeom>
          <a:solidFill>
            <a:schemeClr val="accent1">
              <a:lumMod val="25000"/>
              <a:lumOff val="75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2">
            <a:extLst>
              <a:ext uri="{FF2B5EF4-FFF2-40B4-BE49-F238E27FC236}">
                <a16:creationId xmlns:a16="http://schemas.microsoft.com/office/drawing/2014/main" id="{1B622D1A-198D-48C0-8949-38C789DB70DF}"/>
              </a:ext>
            </a:extLst>
          </p:cNvPr>
          <p:cNvSpPr>
            <a:spLocks noEditPoints="1"/>
          </p:cNvSpPr>
          <p:nvPr/>
        </p:nvSpPr>
        <p:spPr bwMode="auto">
          <a:xfrm rot="744628">
            <a:off x="10642549" y="3193067"/>
            <a:ext cx="785094" cy="785094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5">
            <a:extLst>
              <a:ext uri="{FF2B5EF4-FFF2-40B4-BE49-F238E27FC236}">
                <a16:creationId xmlns:a16="http://schemas.microsoft.com/office/drawing/2014/main" id="{0D55D6C5-E2A4-4D40-93F9-0A97BE0D9B1C}"/>
              </a:ext>
            </a:extLst>
          </p:cNvPr>
          <p:cNvSpPr>
            <a:spLocks noEditPoints="1"/>
          </p:cNvSpPr>
          <p:nvPr/>
        </p:nvSpPr>
        <p:spPr bwMode="auto">
          <a:xfrm rot="1294170">
            <a:off x="6985221" y="367314"/>
            <a:ext cx="717952" cy="717952"/>
          </a:xfrm>
          <a:custGeom>
            <a:avLst/>
            <a:gdLst>
              <a:gd name="T0" fmla="*/ 220 w 220"/>
              <a:gd name="T1" fmla="*/ 110 h 220"/>
              <a:gd name="T2" fmla="*/ 193 w 220"/>
              <a:gd name="T3" fmla="*/ 64 h 220"/>
              <a:gd name="T4" fmla="*/ 176 w 220"/>
              <a:gd name="T5" fmla="*/ 58 h 220"/>
              <a:gd name="T6" fmla="*/ 171 w 220"/>
              <a:gd name="T7" fmla="*/ 53 h 220"/>
              <a:gd name="T8" fmla="*/ 203 w 220"/>
              <a:gd name="T9" fmla="*/ 68 h 220"/>
              <a:gd name="T10" fmla="*/ 141 w 220"/>
              <a:gd name="T11" fmla="*/ 13 h 220"/>
              <a:gd name="T12" fmla="*/ 118 w 220"/>
              <a:gd name="T13" fmla="*/ 38 h 220"/>
              <a:gd name="T14" fmla="*/ 110 w 220"/>
              <a:gd name="T15" fmla="*/ 8 h 220"/>
              <a:gd name="T16" fmla="*/ 65 w 220"/>
              <a:gd name="T17" fmla="*/ 28 h 220"/>
              <a:gd name="T18" fmla="*/ 55 w 220"/>
              <a:gd name="T19" fmla="*/ 50 h 220"/>
              <a:gd name="T20" fmla="*/ 47 w 220"/>
              <a:gd name="T21" fmla="*/ 30 h 220"/>
              <a:gd name="T22" fmla="*/ 67 w 220"/>
              <a:gd name="T23" fmla="*/ 18 h 220"/>
              <a:gd name="T24" fmla="*/ 51 w 220"/>
              <a:gd name="T25" fmla="*/ 57 h 220"/>
              <a:gd name="T26" fmla="*/ 76 w 220"/>
              <a:gd name="T27" fmla="*/ 42 h 220"/>
              <a:gd name="T28" fmla="*/ 80 w 220"/>
              <a:gd name="T29" fmla="*/ 24 h 220"/>
              <a:gd name="T30" fmla="*/ 97 w 220"/>
              <a:gd name="T31" fmla="*/ 51 h 220"/>
              <a:gd name="T32" fmla="*/ 81 w 220"/>
              <a:gd name="T33" fmla="*/ 69 h 220"/>
              <a:gd name="T34" fmla="*/ 59 w 220"/>
              <a:gd name="T35" fmla="*/ 95 h 220"/>
              <a:gd name="T36" fmla="*/ 63 w 220"/>
              <a:gd name="T37" fmla="*/ 117 h 220"/>
              <a:gd name="T38" fmla="*/ 120 w 220"/>
              <a:gd name="T39" fmla="*/ 155 h 220"/>
              <a:gd name="T40" fmla="*/ 118 w 220"/>
              <a:gd name="T41" fmla="*/ 180 h 220"/>
              <a:gd name="T42" fmla="*/ 81 w 220"/>
              <a:gd name="T43" fmla="*/ 208 h 220"/>
              <a:gd name="T44" fmla="*/ 62 w 220"/>
              <a:gd name="T45" fmla="*/ 159 h 220"/>
              <a:gd name="T46" fmla="*/ 53 w 220"/>
              <a:gd name="T47" fmla="*/ 120 h 220"/>
              <a:gd name="T48" fmla="*/ 19 w 220"/>
              <a:gd name="T49" fmla="*/ 65 h 220"/>
              <a:gd name="T50" fmla="*/ 10 w 220"/>
              <a:gd name="T51" fmla="*/ 91 h 220"/>
              <a:gd name="T52" fmla="*/ 61 w 220"/>
              <a:gd name="T53" fmla="*/ 133 h 220"/>
              <a:gd name="T54" fmla="*/ 67 w 220"/>
              <a:gd name="T55" fmla="*/ 178 h 220"/>
              <a:gd name="T56" fmla="*/ 8 w 220"/>
              <a:gd name="T57" fmla="*/ 110 h 220"/>
              <a:gd name="T58" fmla="*/ 101 w 220"/>
              <a:gd name="T59" fmla="*/ 204 h 220"/>
              <a:gd name="T60" fmla="*/ 130 w 220"/>
              <a:gd name="T61" fmla="*/ 166 h 220"/>
              <a:gd name="T62" fmla="*/ 82 w 220"/>
              <a:gd name="T63" fmla="*/ 125 h 220"/>
              <a:gd name="T64" fmla="*/ 57 w 220"/>
              <a:gd name="T65" fmla="*/ 108 h 220"/>
              <a:gd name="T66" fmla="*/ 70 w 220"/>
              <a:gd name="T67" fmla="*/ 96 h 220"/>
              <a:gd name="T68" fmla="*/ 90 w 220"/>
              <a:gd name="T69" fmla="*/ 70 h 220"/>
              <a:gd name="T70" fmla="*/ 101 w 220"/>
              <a:gd name="T71" fmla="*/ 38 h 220"/>
              <a:gd name="T72" fmla="*/ 82 w 220"/>
              <a:gd name="T73" fmla="*/ 12 h 220"/>
              <a:gd name="T74" fmla="*/ 118 w 220"/>
              <a:gd name="T75" fmla="*/ 46 h 220"/>
              <a:gd name="T76" fmla="*/ 175 w 220"/>
              <a:gd name="T77" fmla="*/ 31 h 220"/>
              <a:gd name="T78" fmla="*/ 156 w 220"/>
              <a:gd name="T79" fmla="*/ 61 h 220"/>
              <a:gd name="T80" fmla="*/ 180 w 220"/>
              <a:gd name="T81" fmla="*/ 65 h 220"/>
              <a:gd name="T82" fmla="*/ 198 w 220"/>
              <a:gd name="T83" fmla="*/ 75 h 220"/>
              <a:gd name="T84" fmla="*/ 206 w 220"/>
              <a:gd name="T85" fmla="*/ 84 h 220"/>
              <a:gd name="T86" fmla="*/ 168 w 220"/>
              <a:gd name="T87" fmla="*/ 81 h 220"/>
              <a:gd name="T88" fmla="*/ 179 w 220"/>
              <a:gd name="T89" fmla="*/ 127 h 220"/>
              <a:gd name="T90" fmla="*/ 184 w 220"/>
              <a:gd name="T91" fmla="*/ 180 h 220"/>
              <a:gd name="T92" fmla="*/ 189 w 220"/>
              <a:gd name="T93" fmla="*/ 123 h 220"/>
              <a:gd name="T94" fmla="*/ 163 w 220"/>
              <a:gd name="T95" fmla="*/ 99 h 220"/>
              <a:gd name="T96" fmla="*/ 211 w 220"/>
              <a:gd name="T97" fmla="*/ 94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0" h="220">
                <a:moveTo>
                  <a:pt x="110" y="0"/>
                </a:moveTo>
                <a:cubicBezTo>
                  <a:pt x="49" y="0"/>
                  <a:pt x="0" y="49"/>
                  <a:pt x="0" y="110"/>
                </a:cubicBezTo>
                <a:cubicBezTo>
                  <a:pt x="0" y="171"/>
                  <a:pt x="49" y="220"/>
                  <a:pt x="110" y="220"/>
                </a:cubicBezTo>
                <a:cubicBezTo>
                  <a:pt x="171" y="220"/>
                  <a:pt x="220" y="171"/>
                  <a:pt x="220" y="110"/>
                </a:cubicBezTo>
                <a:cubicBezTo>
                  <a:pt x="220" y="49"/>
                  <a:pt x="171" y="0"/>
                  <a:pt x="110" y="0"/>
                </a:cubicBezTo>
                <a:close/>
                <a:moveTo>
                  <a:pt x="203" y="68"/>
                </a:moveTo>
                <a:cubicBezTo>
                  <a:pt x="202" y="68"/>
                  <a:pt x="202" y="68"/>
                  <a:pt x="202" y="68"/>
                </a:cubicBezTo>
                <a:cubicBezTo>
                  <a:pt x="201" y="67"/>
                  <a:pt x="197" y="64"/>
                  <a:pt x="193" y="64"/>
                </a:cubicBezTo>
                <a:cubicBezTo>
                  <a:pt x="193" y="64"/>
                  <a:pt x="193" y="64"/>
                  <a:pt x="192" y="64"/>
                </a:cubicBezTo>
                <a:cubicBezTo>
                  <a:pt x="191" y="63"/>
                  <a:pt x="190" y="61"/>
                  <a:pt x="188" y="61"/>
                </a:cubicBezTo>
                <a:cubicBezTo>
                  <a:pt x="187" y="57"/>
                  <a:pt x="183" y="57"/>
                  <a:pt x="182" y="57"/>
                </a:cubicBezTo>
                <a:cubicBezTo>
                  <a:pt x="179" y="57"/>
                  <a:pt x="179" y="57"/>
                  <a:pt x="176" y="58"/>
                </a:cubicBezTo>
                <a:cubicBezTo>
                  <a:pt x="175" y="59"/>
                  <a:pt x="171" y="61"/>
                  <a:pt x="164" y="64"/>
                </a:cubicBezTo>
                <a:cubicBezTo>
                  <a:pt x="166" y="61"/>
                  <a:pt x="167" y="59"/>
                  <a:pt x="167" y="57"/>
                </a:cubicBezTo>
                <a:cubicBezTo>
                  <a:pt x="171" y="57"/>
                  <a:pt x="171" y="57"/>
                  <a:pt x="171" y="57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1" y="48"/>
                  <a:pt x="172" y="42"/>
                  <a:pt x="173" y="41"/>
                </a:cubicBezTo>
                <a:cubicBezTo>
                  <a:pt x="175" y="39"/>
                  <a:pt x="180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ubicBezTo>
                  <a:pt x="191" y="46"/>
                  <a:pt x="198" y="57"/>
                  <a:pt x="203" y="68"/>
                </a:cubicBezTo>
                <a:close/>
                <a:moveTo>
                  <a:pt x="182" y="38"/>
                </a:moveTo>
                <a:cubicBezTo>
                  <a:pt x="182" y="38"/>
                  <a:pt x="182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lose/>
                <a:moveTo>
                  <a:pt x="141" y="13"/>
                </a:moveTo>
                <a:cubicBezTo>
                  <a:pt x="137" y="17"/>
                  <a:pt x="137" y="17"/>
                  <a:pt x="137" y="17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6" y="21"/>
                  <a:pt x="133" y="31"/>
                  <a:pt x="133" y="37"/>
                </a:cubicBezTo>
                <a:cubicBezTo>
                  <a:pt x="131" y="37"/>
                  <a:pt x="127" y="38"/>
                  <a:pt x="118" y="38"/>
                </a:cubicBezTo>
                <a:cubicBezTo>
                  <a:pt x="117" y="38"/>
                  <a:pt x="115" y="35"/>
                  <a:pt x="113" y="32"/>
                </a:cubicBezTo>
                <a:cubicBezTo>
                  <a:pt x="111" y="30"/>
                  <a:pt x="108" y="27"/>
                  <a:pt x="105" y="24"/>
                </a:cubicBezTo>
                <a:cubicBezTo>
                  <a:pt x="102" y="20"/>
                  <a:pt x="101" y="13"/>
                  <a:pt x="102" y="8"/>
                </a:cubicBezTo>
                <a:cubicBezTo>
                  <a:pt x="105" y="8"/>
                  <a:pt x="107" y="8"/>
                  <a:pt x="110" y="8"/>
                </a:cubicBezTo>
                <a:cubicBezTo>
                  <a:pt x="121" y="8"/>
                  <a:pt x="131" y="10"/>
                  <a:pt x="141" y="13"/>
                </a:cubicBezTo>
                <a:close/>
                <a:moveTo>
                  <a:pt x="47" y="30"/>
                </a:moveTo>
                <a:cubicBezTo>
                  <a:pt x="51" y="27"/>
                  <a:pt x="55" y="24"/>
                  <a:pt x="60" y="21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34"/>
                  <a:pt x="68" y="40"/>
                  <a:pt x="68" y="42"/>
                </a:cubicBezTo>
                <a:cubicBezTo>
                  <a:pt x="68" y="46"/>
                  <a:pt x="68" y="48"/>
                  <a:pt x="68" y="49"/>
                </a:cubicBezTo>
                <a:cubicBezTo>
                  <a:pt x="66" y="49"/>
                  <a:pt x="65" y="50"/>
                  <a:pt x="64" y="50"/>
                </a:cubicBezTo>
                <a:cubicBezTo>
                  <a:pt x="61" y="51"/>
                  <a:pt x="59" y="52"/>
                  <a:pt x="55" y="50"/>
                </a:cubicBezTo>
                <a:cubicBezTo>
                  <a:pt x="54" y="49"/>
                  <a:pt x="54" y="49"/>
                  <a:pt x="54" y="49"/>
                </a:cubicBezTo>
                <a:cubicBezTo>
                  <a:pt x="54" y="48"/>
                  <a:pt x="55" y="46"/>
                  <a:pt x="56" y="45"/>
                </a:cubicBezTo>
                <a:cubicBezTo>
                  <a:pt x="59" y="42"/>
                  <a:pt x="59" y="42"/>
                  <a:pt x="59" y="42"/>
                </a:cubicBezTo>
                <a:lnTo>
                  <a:pt x="47" y="30"/>
                </a:lnTo>
                <a:close/>
                <a:moveTo>
                  <a:pt x="67" y="18"/>
                </a:moveTo>
                <a:cubicBezTo>
                  <a:pt x="67" y="17"/>
                  <a:pt x="68" y="17"/>
                  <a:pt x="68" y="17"/>
                </a:cubicBezTo>
                <a:cubicBezTo>
                  <a:pt x="68" y="19"/>
                  <a:pt x="68" y="19"/>
                  <a:pt x="68" y="19"/>
                </a:cubicBezTo>
                <a:lnTo>
                  <a:pt x="67" y="18"/>
                </a:lnTo>
                <a:close/>
                <a:moveTo>
                  <a:pt x="41" y="35"/>
                </a:moveTo>
                <a:cubicBezTo>
                  <a:pt x="48" y="42"/>
                  <a:pt x="48" y="42"/>
                  <a:pt x="48" y="42"/>
                </a:cubicBezTo>
                <a:cubicBezTo>
                  <a:pt x="47" y="44"/>
                  <a:pt x="46" y="47"/>
                  <a:pt x="46" y="50"/>
                </a:cubicBezTo>
                <a:cubicBezTo>
                  <a:pt x="46" y="52"/>
                  <a:pt x="48" y="55"/>
                  <a:pt x="51" y="57"/>
                </a:cubicBezTo>
                <a:cubicBezTo>
                  <a:pt x="55" y="58"/>
                  <a:pt x="57" y="59"/>
                  <a:pt x="60" y="59"/>
                </a:cubicBezTo>
                <a:cubicBezTo>
                  <a:pt x="62" y="59"/>
                  <a:pt x="64" y="58"/>
                  <a:pt x="66" y="58"/>
                </a:cubicBezTo>
                <a:cubicBezTo>
                  <a:pt x="67" y="57"/>
                  <a:pt x="68" y="57"/>
                  <a:pt x="68" y="57"/>
                </a:cubicBezTo>
                <a:cubicBezTo>
                  <a:pt x="76" y="57"/>
                  <a:pt x="76" y="46"/>
                  <a:pt x="76" y="42"/>
                </a:cubicBezTo>
                <a:cubicBezTo>
                  <a:pt x="76" y="38"/>
                  <a:pt x="73" y="27"/>
                  <a:pt x="72" y="25"/>
                </a:cubicBezTo>
                <a:cubicBezTo>
                  <a:pt x="69" y="20"/>
                  <a:pt x="69" y="20"/>
                  <a:pt x="69" y="20"/>
                </a:cubicBezTo>
                <a:cubicBezTo>
                  <a:pt x="78" y="20"/>
                  <a:pt x="78" y="20"/>
                  <a:pt x="78" y="20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37"/>
                  <a:pt x="80" y="37"/>
                  <a:pt x="80" y="37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8"/>
                  <a:pt x="90" y="42"/>
                  <a:pt x="97" y="45"/>
                </a:cubicBezTo>
                <a:cubicBezTo>
                  <a:pt x="98" y="46"/>
                  <a:pt x="99" y="46"/>
                  <a:pt x="97" y="51"/>
                </a:cubicBezTo>
                <a:cubicBezTo>
                  <a:pt x="96" y="53"/>
                  <a:pt x="95" y="55"/>
                  <a:pt x="95" y="57"/>
                </a:cubicBezTo>
                <a:cubicBezTo>
                  <a:pt x="95" y="59"/>
                  <a:pt x="93" y="61"/>
                  <a:pt x="91" y="61"/>
                </a:cubicBezTo>
                <a:cubicBezTo>
                  <a:pt x="87" y="61"/>
                  <a:pt x="85" y="64"/>
                  <a:pt x="83" y="66"/>
                </a:cubicBezTo>
                <a:cubicBezTo>
                  <a:pt x="83" y="67"/>
                  <a:pt x="82" y="68"/>
                  <a:pt x="81" y="69"/>
                </a:cubicBezTo>
                <a:cubicBezTo>
                  <a:pt x="79" y="71"/>
                  <a:pt x="78" y="73"/>
                  <a:pt x="77" y="75"/>
                </a:cubicBezTo>
                <a:cubicBezTo>
                  <a:pt x="75" y="78"/>
                  <a:pt x="73" y="80"/>
                  <a:pt x="69" y="84"/>
                </a:cubicBezTo>
                <a:cubicBezTo>
                  <a:pt x="66" y="88"/>
                  <a:pt x="64" y="90"/>
                  <a:pt x="64" y="92"/>
                </a:cubicBezTo>
                <a:cubicBezTo>
                  <a:pt x="63" y="93"/>
                  <a:pt x="62" y="93"/>
                  <a:pt x="59" y="95"/>
                </a:cubicBezTo>
                <a:cubicBezTo>
                  <a:pt x="57" y="96"/>
                  <a:pt x="56" y="96"/>
                  <a:pt x="55" y="97"/>
                </a:cubicBezTo>
                <a:cubicBezTo>
                  <a:pt x="49" y="98"/>
                  <a:pt x="49" y="101"/>
                  <a:pt x="49" y="106"/>
                </a:cubicBezTo>
                <a:cubicBezTo>
                  <a:pt x="49" y="114"/>
                  <a:pt x="53" y="115"/>
                  <a:pt x="57" y="116"/>
                </a:cubicBezTo>
                <a:cubicBezTo>
                  <a:pt x="59" y="116"/>
                  <a:pt x="61" y="116"/>
                  <a:pt x="63" y="117"/>
                </a:cubicBezTo>
                <a:cubicBezTo>
                  <a:pt x="66" y="119"/>
                  <a:pt x="67" y="121"/>
                  <a:pt x="69" y="124"/>
                </a:cubicBezTo>
                <a:cubicBezTo>
                  <a:pt x="71" y="127"/>
                  <a:pt x="73" y="130"/>
                  <a:pt x="78" y="133"/>
                </a:cubicBezTo>
                <a:cubicBezTo>
                  <a:pt x="81" y="134"/>
                  <a:pt x="86" y="137"/>
                  <a:pt x="92" y="140"/>
                </a:cubicBezTo>
                <a:cubicBezTo>
                  <a:pt x="100" y="145"/>
                  <a:pt x="111" y="151"/>
                  <a:pt x="120" y="155"/>
                </a:cubicBezTo>
                <a:cubicBezTo>
                  <a:pt x="124" y="158"/>
                  <a:pt x="125" y="159"/>
                  <a:pt x="125" y="159"/>
                </a:cubicBezTo>
                <a:cubicBezTo>
                  <a:pt x="125" y="160"/>
                  <a:pt x="124" y="160"/>
                  <a:pt x="124" y="161"/>
                </a:cubicBezTo>
                <a:cubicBezTo>
                  <a:pt x="123" y="163"/>
                  <a:pt x="121" y="164"/>
                  <a:pt x="121" y="167"/>
                </a:cubicBezTo>
                <a:cubicBezTo>
                  <a:pt x="121" y="170"/>
                  <a:pt x="121" y="173"/>
                  <a:pt x="118" y="180"/>
                </a:cubicBezTo>
                <a:cubicBezTo>
                  <a:pt x="116" y="184"/>
                  <a:pt x="114" y="186"/>
                  <a:pt x="108" y="189"/>
                </a:cubicBezTo>
                <a:cubicBezTo>
                  <a:pt x="105" y="191"/>
                  <a:pt x="101" y="194"/>
                  <a:pt x="96" y="198"/>
                </a:cubicBezTo>
                <a:cubicBezTo>
                  <a:pt x="92" y="201"/>
                  <a:pt x="87" y="205"/>
                  <a:pt x="87" y="209"/>
                </a:cubicBezTo>
                <a:cubicBezTo>
                  <a:pt x="85" y="209"/>
                  <a:pt x="83" y="208"/>
                  <a:pt x="81" y="208"/>
                </a:cubicBezTo>
                <a:cubicBezTo>
                  <a:pt x="82" y="203"/>
                  <a:pt x="84" y="196"/>
                  <a:pt x="84" y="189"/>
                </a:cubicBezTo>
                <a:cubicBezTo>
                  <a:pt x="84" y="178"/>
                  <a:pt x="80" y="175"/>
                  <a:pt x="73" y="172"/>
                </a:cubicBezTo>
                <a:cubicBezTo>
                  <a:pt x="72" y="172"/>
                  <a:pt x="71" y="171"/>
                  <a:pt x="70" y="171"/>
                </a:cubicBezTo>
                <a:cubicBezTo>
                  <a:pt x="65" y="168"/>
                  <a:pt x="65" y="166"/>
                  <a:pt x="62" y="159"/>
                </a:cubicBezTo>
                <a:cubicBezTo>
                  <a:pt x="62" y="158"/>
                  <a:pt x="61" y="156"/>
                  <a:pt x="61" y="154"/>
                </a:cubicBezTo>
                <a:cubicBezTo>
                  <a:pt x="59" y="149"/>
                  <a:pt x="61" y="147"/>
                  <a:pt x="64" y="143"/>
                </a:cubicBezTo>
                <a:cubicBezTo>
                  <a:pt x="66" y="140"/>
                  <a:pt x="69" y="137"/>
                  <a:pt x="69" y="132"/>
                </a:cubicBezTo>
                <a:cubicBezTo>
                  <a:pt x="69" y="124"/>
                  <a:pt x="63" y="120"/>
                  <a:pt x="53" y="120"/>
                </a:cubicBezTo>
                <a:cubicBezTo>
                  <a:pt x="53" y="120"/>
                  <a:pt x="53" y="120"/>
                  <a:pt x="53" y="120"/>
                </a:cubicBezTo>
                <a:cubicBezTo>
                  <a:pt x="52" y="120"/>
                  <a:pt x="46" y="117"/>
                  <a:pt x="40" y="114"/>
                </a:cubicBezTo>
                <a:cubicBezTo>
                  <a:pt x="36" y="112"/>
                  <a:pt x="31" y="109"/>
                  <a:pt x="25" y="106"/>
                </a:cubicBezTo>
                <a:cubicBezTo>
                  <a:pt x="15" y="101"/>
                  <a:pt x="18" y="74"/>
                  <a:pt x="19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24" y="54"/>
                  <a:pt x="32" y="44"/>
                  <a:pt x="41" y="35"/>
                </a:cubicBezTo>
                <a:close/>
                <a:moveTo>
                  <a:pt x="8" y="110"/>
                </a:moveTo>
                <a:cubicBezTo>
                  <a:pt x="8" y="104"/>
                  <a:pt x="9" y="97"/>
                  <a:pt x="10" y="91"/>
                </a:cubicBezTo>
                <a:cubicBezTo>
                  <a:pt x="11" y="101"/>
                  <a:pt x="14" y="110"/>
                  <a:pt x="21" y="114"/>
                </a:cubicBezTo>
                <a:cubicBezTo>
                  <a:pt x="27" y="116"/>
                  <a:pt x="32" y="119"/>
                  <a:pt x="37" y="122"/>
                </a:cubicBezTo>
                <a:cubicBezTo>
                  <a:pt x="46" y="127"/>
                  <a:pt x="50" y="129"/>
                  <a:pt x="53" y="129"/>
                </a:cubicBezTo>
                <a:cubicBezTo>
                  <a:pt x="60" y="129"/>
                  <a:pt x="61" y="131"/>
                  <a:pt x="61" y="133"/>
                </a:cubicBezTo>
                <a:cubicBezTo>
                  <a:pt x="61" y="134"/>
                  <a:pt x="59" y="136"/>
                  <a:pt x="58" y="138"/>
                </a:cubicBezTo>
                <a:cubicBezTo>
                  <a:pt x="55" y="142"/>
                  <a:pt x="50" y="148"/>
                  <a:pt x="53" y="157"/>
                </a:cubicBezTo>
                <a:cubicBezTo>
                  <a:pt x="54" y="158"/>
                  <a:pt x="54" y="160"/>
                  <a:pt x="55" y="161"/>
                </a:cubicBezTo>
                <a:cubicBezTo>
                  <a:pt x="57" y="170"/>
                  <a:pt x="59" y="174"/>
                  <a:pt x="67" y="178"/>
                </a:cubicBezTo>
                <a:cubicBezTo>
                  <a:pt x="68" y="178"/>
                  <a:pt x="69" y="179"/>
                  <a:pt x="70" y="179"/>
                </a:cubicBezTo>
                <a:cubicBezTo>
                  <a:pt x="75" y="182"/>
                  <a:pt x="76" y="182"/>
                  <a:pt x="76" y="190"/>
                </a:cubicBezTo>
                <a:cubicBezTo>
                  <a:pt x="76" y="195"/>
                  <a:pt x="75" y="201"/>
                  <a:pt x="74" y="205"/>
                </a:cubicBezTo>
                <a:cubicBezTo>
                  <a:pt x="35" y="191"/>
                  <a:pt x="8" y="153"/>
                  <a:pt x="8" y="110"/>
                </a:cubicBezTo>
                <a:close/>
                <a:moveTo>
                  <a:pt x="110" y="212"/>
                </a:moveTo>
                <a:cubicBezTo>
                  <a:pt x="105" y="212"/>
                  <a:pt x="100" y="212"/>
                  <a:pt x="95" y="211"/>
                </a:cubicBezTo>
                <a:cubicBezTo>
                  <a:pt x="95" y="210"/>
                  <a:pt x="95" y="210"/>
                  <a:pt x="95" y="210"/>
                </a:cubicBezTo>
                <a:cubicBezTo>
                  <a:pt x="95" y="209"/>
                  <a:pt x="96" y="208"/>
                  <a:pt x="101" y="204"/>
                </a:cubicBezTo>
                <a:cubicBezTo>
                  <a:pt x="106" y="201"/>
                  <a:pt x="110" y="198"/>
                  <a:pt x="113" y="196"/>
                </a:cubicBezTo>
                <a:cubicBezTo>
                  <a:pt x="119" y="192"/>
                  <a:pt x="122" y="190"/>
                  <a:pt x="125" y="184"/>
                </a:cubicBezTo>
                <a:cubicBezTo>
                  <a:pt x="129" y="176"/>
                  <a:pt x="129" y="171"/>
                  <a:pt x="129" y="167"/>
                </a:cubicBezTo>
                <a:cubicBezTo>
                  <a:pt x="129" y="167"/>
                  <a:pt x="130" y="166"/>
                  <a:pt x="130" y="166"/>
                </a:cubicBezTo>
                <a:cubicBezTo>
                  <a:pt x="131" y="164"/>
                  <a:pt x="134" y="162"/>
                  <a:pt x="133" y="158"/>
                </a:cubicBezTo>
                <a:cubicBezTo>
                  <a:pt x="132" y="154"/>
                  <a:pt x="129" y="151"/>
                  <a:pt x="123" y="148"/>
                </a:cubicBezTo>
                <a:cubicBezTo>
                  <a:pt x="114" y="144"/>
                  <a:pt x="104" y="138"/>
                  <a:pt x="96" y="133"/>
                </a:cubicBezTo>
                <a:cubicBezTo>
                  <a:pt x="90" y="130"/>
                  <a:pt x="85" y="127"/>
                  <a:pt x="82" y="125"/>
                </a:cubicBezTo>
                <a:cubicBezTo>
                  <a:pt x="79" y="124"/>
                  <a:pt x="77" y="122"/>
                  <a:pt x="76" y="119"/>
                </a:cubicBezTo>
                <a:cubicBezTo>
                  <a:pt x="73" y="116"/>
                  <a:pt x="71" y="113"/>
                  <a:pt x="66" y="110"/>
                </a:cubicBezTo>
                <a:cubicBezTo>
                  <a:pt x="63" y="109"/>
                  <a:pt x="60" y="108"/>
                  <a:pt x="58" y="108"/>
                </a:cubicBezTo>
                <a:cubicBezTo>
                  <a:pt x="58" y="108"/>
                  <a:pt x="58" y="108"/>
                  <a:pt x="57" y="108"/>
                </a:cubicBezTo>
                <a:cubicBezTo>
                  <a:pt x="57" y="107"/>
                  <a:pt x="57" y="107"/>
                  <a:pt x="57" y="106"/>
                </a:cubicBezTo>
                <a:cubicBezTo>
                  <a:pt x="57" y="106"/>
                  <a:pt x="57" y="105"/>
                  <a:pt x="57" y="104"/>
                </a:cubicBezTo>
                <a:cubicBezTo>
                  <a:pt x="58" y="104"/>
                  <a:pt x="60" y="103"/>
                  <a:pt x="63" y="102"/>
                </a:cubicBezTo>
                <a:cubicBezTo>
                  <a:pt x="67" y="100"/>
                  <a:pt x="69" y="98"/>
                  <a:pt x="70" y="96"/>
                </a:cubicBezTo>
                <a:cubicBezTo>
                  <a:pt x="71" y="95"/>
                  <a:pt x="72" y="93"/>
                  <a:pt x="75" y="90"/>
                </a:cubicBezTo>
                <a:cubicBezTo>
                  <a:pt x="80" y="85"/>
                  <a:pt x="82" y="82"/>
                  <a:pt x="83" y="79"/>
                </a:cubicBezTo>
                <a:cubicBezTo>
                  <a:pt x="84" y="77"/>
                  <a:pt x="85" y="76"/>
                  <a:pt x="86" y="75"/>
                </a:cubicBezTo>
                <a:cubicBezTo>
                  <a:pt x="88" y="73"/>
                  <a:pt x="89" y="71"/>
                  <a:pt x="90" y="70"/>
                </a:cubicBezTo>
                <a:cubicBezTo>
                  <a:pt x="90" y="70"/>
                  <a:pt x="91" y="69"/>
                  <a:pt x="91" y="69"/>
                </a:cubicBezTo>
                <a:cubicBezTo>
                  <a:pt x="97" y="69"/>
                  <a:pt x="103" y="63"/>
                  <a:pt x="103" y="57"/>
                </a:cubicBezTo>
                <a:cubicBezTo>
                  <a:pt x="103" y="57"/>
                  <a:pt x="103" y="55"/>
                  <a:pt x="104" y="54"/>
                </a:cubicBezTo>
                <a:cubicBezTo>
                  <a:pt x="106" y="51"/>
                  <a:pt x="110" y="43"/>
                  <a:pt x="101" y="38"/>
                </a:cubicBezTo>
                <a:cubicBezTo>
                  <a:pt x="96" y="36"/>
                  <a:pt x="91" y="33"/>
                  <a:pt x="88" y="32"/>
                </a:cubicBezTo>
                <a:cubicBezTo>
                  <a:pt x="88" y="22"/>
                  <a:pt x="88" y="22"/>
                  <a:pt x="88" y="22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1"/>
                  <a:pt x="90" y="10"/>
                  <a:pt x="94" y="9"/>
                </a:cubicBezTo>
                <a:cubicBezTo>
                  <a:pt x="93" y="15"/>
                  <a:pt x="94" y="24"/>
                  <a:pt x="100" y="30"/>
                </a:cubicBezTo>
                <a:cubicBezTo>
                  <a:pt x="102" y="32"/>
                  <a:pt x="105" y="35"/>
                  <a:pt x="107" y="37"/>
                </a:cubicBezTo>
                <a:cubicBezTo>
                  <a:pt x="110" y="42"/>
                  <a:pt x="113" y="46"/>
                  <a:pt x="118" y="46"/>
                </a:cubicBezTo>
                <a:cubicBezTo>
                  <a:pt x="132" y="46"/>
                  <a:pt x="141" y="45"/>
                  <a:pt x="141" y="38"/>
                </a:cubicBezTo>
                <a:cubicBezTo>
                  <a:pt x="141" y="36"/>
                  <a:pt x="142" y="27"/>
                  <a:pt x="144" y="21"/>
                </a:cubicBezTo>
                <a:cubicBezTo>
                  <a:pt x="149" y="16"/>
                  <a:pt x="149" y="16"/>
                  <a:pt x="149" y="16"/>
                </a:cubicBezTo>
                <a:cubicBezTo>
                  <a:pt x="159" y="20"/>
                  <a:pt x="167" y="25"/>
                  <a:pt x="175" y="31"/>
                </a:cubicBezTo>
                <a:cubicBezTo>
                  <a:pt x="172" y="32"/>
                  <a:pt x="170" y="33"/>
                  <a:pt x="168" y="35"/>
                </a:cubicBezTo>
                <a:cubicBezTo>
                  <a:pt x="164" y="39"/>
                  <a:pt x="163" y="46"/>
                  <a:pt x="163" y="50"/>
                </a:cubicBezTo>
                <a:cubicBezTo>
                  <a:pt x="161" y="51"/>
                  <a:pt x="159" y="53"/>
                  <a:pt x="159" y="56"/>
                </a:cubicBezTo>
                <a:cubicBezTo>
                  <a:pt x="159" y="57"/>
                  <a:pt x="157" y="59"/>
                  <a:pt x="156" y="61"/>
                </a:cubicBezTo>
                <a:cubicBezTo>
                  <a:pt x="152" y="65"/>
                  <a:pt x="149" y="69"/>
                  <a:pt x="151" y="72"/>
                </a:cubicBezTo>
                <a:cubicBezTo>
                  <a:pt x="154" y="76"/>
                  <a:pt x="159" y="74"/>
                  <a:pt x="165" y="72"/>
                </a:cubicBezTo>
                <a:cubicBezTo>
                  <a:pt x="174" y="68"/>
                  <a:pt x="178" y="66"/>
                  <a:pt x="180" y="65"/>
                </a:cubicBezTo>
                <a:cubicBezTo>
                  <a:pt x="180" y="65"/>
                  <a:pt x="180" y="65"/>
                  <a:pt x="180" y="65"/>
                </a:cubicBezTo>
                <a:cubicBezTo>
                  <a:pt x="181" y="68"/>
                  <a:pt x="185" y="69"/>
                  <a:pt x="186" y="69"/>
                </a:cubicBezTo>
                <a:cubicBezTo>
                  <a:pt x="186" y="69"/>
                  <a:pt x="186" y="69"/>
                  <a:pt x="187" y="69"/>
                </a:cubicBezTo>
                <a:cubicBezTo>
                  <a:pt x="188" y="70"/>
                  <a:pt x="190" y="72"/>
                  <a:pt x="193" y="72"/>
                </a:cubicBezTo>
                <a:cubicBezTo>
                  <a:pt x="195" y="72"/>
                  <a:pt x="197" y="74"/>
                  <a:pt x="198" y="75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07" y="79"/>
                  <a:pt x="208" y="82"/>
                  <a:pt x="209" y="85"/>
                </a:cubicBezTo>
                <a:cubicBezTo>
                  <a:pt x="208" y="84"/>
                  <a:pt x="207" y="84"/>
                  <a:pt x="206" y="84"/>
                </a:cubicBezTo>
                <a:cubicBezTo>
                  <a:pt x="197" y="79"/>
                  <a:pt x="190" y="76"/>
                  <a:pt x="186" y="76"/>
                </a:cubicBezTo>
                <a:cubicBezTo>
                  <a:pt x="182" y="76"/>
                  <a:pt x="171" y="79"/>
                  <a:pt x="169" y="80"/>
                </a:cubicBezTo>
                <a:cubicBezTo>
                  <a:pt x="168" y="80"/>
                  <a:pt x="168" y="80"/>
                  <a:pt x="168" y="80"/>
                </a:cubicBezTo>
                <a:cubicBezTo>
                  <a:pt x="168" y="81"/>
                  <a:pt x="168" y="81"/>
                  <a:pt x="168" y="81"/>
                </a:cubicBezTo>
                <a:cubicBezTo>
                  <a:pt x="162" y="86"/>
                  <a:pt x="155" y="94"/>
                  <a:pt x="155" y="99"/>
                </a:cubicBezTo>
                <a:cubicBezTo>
                  <a:pt x="155" y="99"/>
                  <a:pt x="155" y="100"/>
                  <a:pt x="155" y="101"/>
                </a:cubicBezTo>
                <a:cubicBezTo>
                  <a:pt x="153" y="106"/>
                  <a:pt x="150" y="117"/>
                  <a:pt x="161" y="125"/>
                </a:cubicBezTo>
                <a:cubicBezTo>
                  <a:pt x="168" y="130"/>
                  <a:pt x="175" y="128"/>
                  <a:pt x="179" y="127"/>
                </a:cubicBezTo>
                <a:cubicBezTo>
                  <a:pt x="180" y="127"/>
                  <a:pt x="181" y="126"/>
                  <a:pt x="182" y="126"/>
                </a:cubicBezTo>
                <a:cubicBezTo>
                  <a:pt x="182" y="126"/>
                  <a:pt x="182" y="126"/>
                  <a:pt x="182" y="127"/>
                </a:cubicBezTo>
                <a:cubicBezTo>
                  <a:pt x="186" y="134"/>
                  <a:pt x="186" y="141"/>
                  <a:pt x="186" y="148"/>
                </a:cubicBezTo>
                <a:cubicBezTo>
                  <a:pt x="186" y="153"/>
                  <a:pt x="185" y="172"/>
                  <a:pt x="184" y="180"/>
                </a:cubicBezTo>
                <a:cubicBezTo>
                  <a:pt x="166" y="200"/>
                  <a:pt x="139" y="212"/>
                  <a:pt x="110" y="212"/>
                </a:cubicBezTo>
                <a:close/>
                <a:moveTo>
                  <a:pt x="191" y="172"/>
                </a:moveTo>
                <a:cubicBezTo>
                  <a:pt x="192" y="165"/>
                  <a:pt x="194" y="153"/>
                  <a:pt x="194" y="148"/>
                </a:cubicBezTo>
                <a:cubicBezTo>
                  <a:pt x="194" y="140"/>
                  <a:pt x="194" y="132"/>
                  <a:pt x="189" y="123"/>
                </a:cubicBezTo>
                <a:cubicBezTo>
                  <a:pt x="186" y="117"/>
                  <a:pt x="180" y="118"/>
                  <a:pt x="177" y="119"/>
                </a:cubicBezTo>
                <a:cubicBezTo>
                  <a:pt x="173" y="120"/>
                  <a:pt x="170" y="121"/>
                  <a:pt x="165" y="118"/>
                </a:cubicBezTo>
                <a:cubicBezTo>
                  <a:pt x="159" y="114"/>
                  <a:pt x="160" y="110"/>
                  <a:pt x="162" y="103"/>
                </a:cubicBezTo>
                <a:cubicBezTo>
                  <a:pt x="163" y="102"/>
                  <a:pt x="163" y="100"/>
                  <a:pt x="163" y="99"/>
                </a:cubicBezTo>
                <a:cubicBezTo>
                  <a:pt x="164" y="97"/>
                  <a:pt x="168" y="92"/>
                  <a:pt x="173" y="87"/>
                </a:cubicBezTo>
                <a:cubicBezTo>
                  <a:pt x="178" y="85"/>
                  <a:pt x="184" y="84"/>
                  <a:pt x="186" y="84"/>
                </a:cubicBezTo>
                <a:cubicBezTo>
                  <a:pt x="189" y="84"/>
                  <a:pt x="197" y="88"/>
                  <a:pt x="203" y="91"/>
                </a:cubicBezTo>
                <a:cubicBezTo>
                  <a:pt x="206" y="93"/>
                  <a:pt x="209" y="93"/>
                  <a:pt x="211" y="94"/>
                </a:cubicBezTo>
                <a:cubicBezTo>
                  <a:pt x="212" y="99"/>
                  <a:pt x="212" y="104"/>
                  <a:pt x="212" y="110"/>
                </a:cubicBezTo>
                <a:cubicBezTo>
                  <a:pt x="212" y="133"/>
                  <a:pt x="204" y="155"/>
                  <a:pt x="191" y="172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73DA7838-2C8F-4EAF-9140-ABA8CA872BA9}"/>
              </a:ext>
            </a:extLst>
          </p:cNvPr>
          <p:cNvSpPr>
            <a:spLocks noEditPoints="1"/>
          </p:cNvSpPr>
          <p:nvPr/>
        </p:nvSpPr>
        <p:spPr bwMode="auto">
          <a:xfrm rot="20127549">
            <a:off x="4145947" y="586928"/>
            <a:ext cx="361594" cy="233087"/>
          </a:xfrm>
          <a:custGeom>
            <a:avLst/>
            <a:gdLst>
              <a:gd name="T0" fmla="*/ 222 w 224"/>
              <a:gd name="T1" fmla="*/ 8 h 144"/>
              <a:gd name="T2" fmla="*/ 222 w 224"/>
              <a:gd name="T3" fmla="*/ 0 h 144"/>
              <a:gd name="T4" fmla="*/ 118 w 224"/>
              <a:gd name="T5" fmla="*/ 0 h 144"/>
              <a:gd name="T6" fmla="*/ 68 w 224"/>
              <a:gd name="T7" fmla="*/ 126 h 144"/>
              <a:gd name="T8" fmla="*/ 23 w 224"/>
              <a:gd name="T9" fmla="*/ 52 h 144"/>
              <a:gd name="T10" fmla="*/ 0 w 224"/>
              <a:gd name="T11" fmla="*/ 52 h 144"/>
              <a:gd name="T12" fmla="*/ 0 w 224"/>
              <a:gd name="T13" fmla="*/ 60 h 144"/>
              <a:gd name="T14" fmla="*/ 18 w 224"/>
              <a:gd name="T15" fmla="*/ 60 h 144"/>
              <a:gd name="T16" fmla="*/ 69 w 224"/>
              <a:gd name="T17" fmla="*/ 144 h 144"/>
              <a:gd name="T18" fmla="*/ 124 w 224"/>
              <a:gd name="T19" fmla="*/ 8 h 144"/>
              <a:gd name="T20" fmla="*/ 222 w 224"/>
              <a:gd name="T21" fmla="*/ 8 h 144"/>
              <a:gd name="T22" fmla="*/ 183 w 224"/>
              <a:gd name="T23" fmla="*/ 65 h 144"/>
              <a:gd name="T24" fmla="*/ 150 w 224"/>
              <a:gd name="T25" fmla="*/ 97 h 144"/>
              <a:gd name="T26" fmla="*/ 117 w 224"/>
              <a:gd name="T27" fmla="*/ 65 h 144"/>
              <a:gd name="T28" fmla="*/ 112 w 224"/>
              <a:gd name="T29" fmla="*/ 70 h 144"/>
              <a:gd name="T30" fmla="*/ 144 w 224"/>
              <a:gd name="T31" fmla="*/ 103 h 144"/>
              <a:gd name="T32" fmla="*/ 112 w 224"/>
              <a:gd name="T33" fmla="*/ 135 h 144"/>
              <a:gd name="T34" fmla="*/ 117 w 224"/>
              <a:gd name="T35" fmla="*/ 140 h 144"/>
              <a:gd name="T36" fmla="*/ 150 w 224"/>
              <a:gd name="T37" fmla="*/ 108 h 144"/>
              <a:gd name="T38" fmla="*/ 183 w 224"/>
              <a:gd name="T39" fmla="*/ 140 h 144"/>
              <a:gd name="T40" fmla="*/ 189 w 224"/>
              <a:gd name="T41" fmla="*/ 135 h 144"/>
              <a:gd name="T42" fmla="*/ 156 w 224"/>
              <a:gd name="T43" fmla="*/ 103 h 144"/>
              <a:gd name="T44" fmla="*/ 189 w 224"/>
              <a:gd name="T45" fmla="*/ 70 h 144"/>
              <a:gd name="T46" fmla="*/ 183 w 224"/>
              <a:gd name="T47" fmla="*/ 65 h 144"/>
              <a:gd name="T48" fmla="*/ 211 w 224"/>
              <a:gd name="T49" fmla="*/ 57 h 144"/>
              <a:gd name="T50" fmla="*/ 219 w 224"/>
              <a:gd name="T51" fmla="*/ 50 h 144"/>
              <a:gd name="T52" fmla="*/ 224 w 224"/>
              <a:gd name="T53" fmla="*/ 39 h 144"/>
              <a:gd name="T54" fmla="*/ 220 w 224"/>
              <a:gd name="T55" fmla="*/ 31 h 144"/>
              <a:gd name="T56" fmla="*/ 212 w 224"/>
              <a:gd name="T57" fmla="*/ 29 h 144"/>
              <a:gd name="T58" fmla="*/ 204 w 224"/>
              <a:gd name="T59" fmla="*/ 30 h 144"/>
              <a:gd name="T60" fmla="*/ 200 w 224"/>
              <a:gd name="T61" fmla="*/ 33 h 144"/>
              <a:gd name="T62" fmla="*/ 204 w 224"/>
              <a:gd name="T63" fmla="*/ 38 h 144"/>
              <a:gd name="T64" fmla="*/ 211 w 224"/>
              <a:gd name="T65" fmla="*/ 35 h 144"/>
              <a:gd name="T66" fmla="*/ 217 w 224"/>
              <a:gd name="T67" fmla="*/ 38 h 144"/>
              <a:gd name="T68" fmla="*/ 217 w 224"/>
              <a:gd name="T69" fmla="*/ 42 h 144"/>
              <a:gd name="T70" fmla="*/ 209 w 224"/>
              <a:gd name="T71" fmla="*/ 51 h 144"/>
              <a:gd name="T72" fmla="*/ 200 w 224"/>
              <a:gd name="T73" fmla="*/ 57 h 144"/>
              <a:gd name="T74" fmla="*/ 200 w 224"/>
              <a:gd name="T75" fmla="*/ 64 h 144"/>
              <a:gd name="T76" fmla="*/ 224 w 224"/>
              <a:gd name="T77" fmla="*/ 64 h 144"/>
              <a:gd name="T78" fmla="*/ 224 w 224"/>
              <a:gd name="T79" fmla="*/ 57 h 144"/>
              <a:gd name="T80" fmla="*/ 211 w 224"/>
              <a:gd name="T81" fmla="*/ 57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4" h="144">
                <a:moveTo>
                  <a:pt x="222" y="8"/>
                </a:moveTo>
                <a:cubicBezTo>
                  <a:pt x="222" y="0"/>
                  <a:pt x="222" y="0"/>
                  <a:pt x="22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68" y="126"/>
                  <a:pt x="68" y="126"/>
                  <a:pt x="68" y="126"/>
                </a:cubicBezTo>
                <a:cubicBezTo>
                  <a:pt x="23" y="52"/>
                  <a:pt x="23" y="52"/>
                  <a:pt x="23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60"/>
                  <a:pt x="18" y="60"/>
                  <a:pt x="18" y="60"/>
                </a:cubicBezTo>
                <a:cubicBezTo>
                  <a:pt x="69" y="144"/>
                  <a:pt x="69" y="144"/>
                  <a:pt x="69" y="144"/>
                </a:cubicBezTo>
                <a:cubicBezTo>
                  <a:pt x="124" y="8"/>
                  <a:pt x="124" y="8"/>
                  <a:pt x="124" y="8"/>
                </a:cubicBezTo>
                <a:lnTo>
                  <a:pt x="222" y="8"/>
                </a:lnTo>
                <a:close/>
                <a:moveTo>
                  <a:pt x="183" y="65"/>
                </a:moveTo>
                <a:cubicBezTo>
                  <a:pt x="150" y="97"/>
                  <a:pt x="150" y="97"/>
                  <a:pt x="150" y="97"/>
                </a:cubicBezTo>
                <a:cubicBezTo>
                  <a:pt x="117" y="65"/>
                  <a:pt x="117" y="65"/>
                  <a:pt x="117" y="65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117" y="140"/>
                  <a:pt x="117" y="140"/>
                  <a:pt x="117" y="140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83" y="140"/>
                  <a:pt x="183" y="140"/>
                  <a:pt x="183" y="140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89" y="70"/>
                  <a:pt x="189" y="70"/>
                  <a:pt x="189" y="70"/>
                </a:cubicBezTo>
                <a:lnTo>
                  <a:pt x="183" y="65"/>
                </a:lnTo>
                <a:close/>
                <a:moveTo>
                  <a:pt x="211" y="57"/>
                </a:moveTo>
                <a:cubicBezTo>
                  <a:pt x="213" y="56"/>
                  <a:pt x="216" y="53"/>
                  <a:pt x="219" y="50"/>
                </a:cubicBezTo>
                <a:cubicBezTo>
                  <a:pt x="222" y="47"/>
                  <a:pt x="224" y="43"/>
                  <a:pt x="224" y="39"/>
                </a:cubicBezTo>
                <a:cubicBezTo>
                  <a:pt x="224" y="35"/>
                  <a:pt x="223" y="33"/>
                  <a:pt x="220" y="31"/>
                </a:cubicBezTo>
                <a:cubicBezTo>
                  <a:pt x="218" y="29"/>
                  <a:pt x="215" y="29"/>
                  <a:pt x="212" y="29"/>
                </a:cubicBezTo>
                <a:cubicBezTo>
                  <a:pt x="208" y="29"/>
                  <a:pt x="206" y="29"/>
                  <a:pt x="204" y="30"/>
                </a:cubicBezTo>
                <a:cubicBezTo>
                  <a:pt x="203" y="31"/>
                  <a:pt x="201" y="32"/>
                  <a:pt x="200" y="33"/>
                </a:cubicBezTo>
                <a:cubicBezTo>
                  <a:pt x="204" y="38"/>
                  <a:pt x="204" y="38"/>
                  <a:pt x="204" y="38"/>
                </a:cubicBezTo>
                <a:cubicBezTo>
                  <a:pt x="206" y="36"/>
                  <a:pt x="208" y="35"/>
                  <a:pt x="211" y="35"/>
                </a:cubicBezTo>
                <a:cubicBezTo>
                  <a:pt x="214" y="35"/>
                  <a:pt x="216" y="36"/>
                  <a:pt x="217" y="38"/>
                </a:cubicBezTo>
                <a:cubicBezTo>
                  <a:pt x="218" y="39"/>
                  <a:pt x="218" y="41"/>
                  <a:pt x="217" y="42"/>
                </a:cubicBezTo>
                <a:cubicBezTo>
                  <a:pt x="216" y="44"/>
                  <a:pt x="214" y="47"/>
                  <a:pt x="209" y="51"/>
                </a:cubicBezTo>
                <a:cubicBezTo>
                  <a:pt x="205" y="55"/>
                  <a:pt x="202" y="57"/>
                  <a:pt x="200" y="57"/>
                </a:cubicBezTo>
                <a:cubicBezTo>
                  <a:pt x="200" y="64"/>
                  <a:pt x="200" y="64"/>
                  <a:pt x="200" y="64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24" y="57"/>
                  <a:pt x="224" y="57"/>
                  <a:pt x="224" y="57"/>
                </a:cubicBezTo>
                <a:lnTo>
                  <a:pt x="211" y="5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0">
            <a:extLst>
              <a:ext uri="{FF2B5EF4-FFF2-40B4-BE49-F238E27FC236}">
                <a16:creationId xmlns:a16="http://schemas.microsoft.com/office/drawing/2014/main" id="{F6AF0FE4-CE84-4588-81E7-4F920109B5D9}"/>
              </a:ext>
            </a:extLst>
          </p:cNvPr>
          <p:cNvSpPr>
            <a:spLocks noEditPoints="1"/>
          </p:cNvSpPr>
          <p:nvPr/>
        </p:nvSpPr>
        <p:spPr bwMode="auto">
          <a:xfrm>
            <a:off x="9710683" y="1670338"/>
            <a:ext cx="349940" cy="348963"/>
          </a:xfrm>
          <a:custGeom>
            <a:avLst/>
            <a:gdLst>
              <a:gd name="T0" fmla="*/ 195 w 196"/>
              <a:gd name="T1" fmla="*/ 69 h 196"/>
              <a:gd name="T2" fmla="*/ 193 w 196"/>
              <a:gd name="T3" fmla="*/ 68 h 196"/>
              <a:gd name="T4" fmla="*/ 193 w 196"/>
              <a:gd name="T5" fmla="*/ 67 h 196"/>
              <a:gd name="T6" fmla="*/ 142 w 196"/>
              <a:gd name="T7" fmla="*/ 54 h 196"/>
              <a:gd name="T8" fmla="*/ 129 w 196"/>
              <a:gd name="T9" fmla="*/ 3 h 196"/>
              <a:gd name="T10" fmla="*/ 128 w 196"/>
              <a:gd name="T11" fmla="*/ 3 h 196"/>
              <a:gd name="T12" fmla="*/ 128 w 196"/>
              <a:gd name="T13" fmla="*/ 1 h 196"/>
              <a:gd name="T14" fmla="*/ 122 w 196"/>
              <a:gd name="T15" fmla="*/ 1 h 196"/>
              <a:gd name="T16" fmla="*/ 21 w 196"/>
              <a:gd name="T17" fmla="*/ 102 h 196"/>
              <a:gd name="T18" fmla="*/ 21 w 196"/>
              <a:gd name="T19" fmla="*/ 102 h 196"/>
              <a:gd name="T20" fmla="*/ 20 w 196"/>
              <a:gd name="T21" fmla="*/ 103 h 196"/>
              <a:gd name="T22" fmla="*/ 20 w 196"/>
              <a:gd name="T23" fmla="*/ 104 h 196"/>
              <a:gd name="T24" fmla="*/ 20 w 196"/>
              <a:gd name="T25" fmla="*/ 104 h 196"/>
              <a:gd name="T26" fmla="*/ 0 w 196"/>
              <a:gd name="T27" fmla="*/ 191 h 196"/>
              <a:gd name="T28" fmla="*/ 1 w 196"/>
              <a:gd name="T29" fmla="*/ 195 h 196"/>
              <a:gd name="T30" fmla="*/ 5 w 196"/>
              <a:gd name="T31" fmla="*/ 196 h 196"/>
              <a:gd name="T32" fmla="*/ 92 w 196"/>
              <a:gd name="T33" fmla="*/ 176 h 196"/>
              <a:gd name="T34" fmla="*/ 92 w 196"/>
              <a:gd name="T35" fmla="*/ 176 h 196"/>
              <a:gd name="T36" fmla="*/ 93 w 196"/>
              <a:gd name="T37" fmla="*/ 176 h 196"/>
              <a:gd name="T38" fmla="*/ 94 w 196"/>
              <a:gd name="T39" fmla="*/ 175 h 196"/>
              <a:gd name="T40" fmla="*/ 94 w 196"/>
              <a:gd name="T41" fmla="*/ 175 h 196"/>
              <a:gd name="T42" fmla="*/ 195 w 196"/>
              <a:gd name="T43" fmla="*/ 74 h 196"/>
              <a:gd name="T44" fmla="*/ 195 w 196"/>
              <a:gd name="T45" fmla="*/ 69 h 196"/>
              <a:gd name="T46" fmla="*/ 91 w 196"/>
              <a:gd name="T47" fmla="*/ 167 h 196"/>
              <a:gd name="T48" fmla="*/ 84 w 196"/>
              <a:gd name="T49" fmla="*/ 160 h 196"/>
              <a:gd name="T50" fmla="*/ 63 w 196"/>
              <a:gd name="T51" fmla="*/ 139 h 196"/>
              <a:gd name="T52" fmla="*/ 140 w 196"/>
              <a:gd name="T53" fmla="*/ 62 h 196"/>
              <a:gd name="T54" fmla="*/ 184 w 196"/>
              <a:gd name="T55" fmla="*/ 73 h 196"/>
              <a:gd name="T56" fmla="*/ 91 w 196"/>
              <a:gd name="T57" fmla="*/ 167 h 196"/>
              <a:gd name="T58" fmla="*/ 123 w 196"/>
              <a:gd name="T59" fmla="*/ 12 h 196"/>
              <a:gd name="T60" fmla="*/ 134 w 196"/>
              <a:gd name="T61" fmla="*/ 56 h 196"/>
              <a:gd name="T62" fmla="*/ 57 w 196"/>
              <a:gd name="T63" fmla="*/ 133 h 196"/>
              <a:gd name="T64" fmla="*/ 29 w 196"/>
              <a:gd name="T65" fmla="*/ 105 h 196"/>
              <a:gd name="T66" fmla="*/ 123 w 196"/>
              <a:gd name="T67" fmla="*/ 12 h 196"/>
              <a:gd name="T68" fmla="*/ 15 w 196"/>
              <a:gd name="T69" fmla="*/ 163 h 196"/>
              <a:gd name="T70" fmla="*/ 33 w 196"/>
              <a:gd name="T71" fmla="*/ 181 h 196"/>
              <a:gd name="T72" fmla="*/ 9 w 196"/>
              <a:gd name="T73" fmla="*/ 187 h 196"/>
              <a:gd name="T74" fmla="*/ 15 w 196"/>
              <a:gd name="T75" fmla="*/ 163 h 196"/>
              <a:gd name="T76" fmla="*/ 42 w 196"/>
              <a:gd name="T77" fmla="*/ 179 h 196"/>
              <a:gd name="T78" fmla="*/ 17 w 196"/>
              <a:gd name="T79" fmla="*/ 154 h 196"/>
              <a:gd name="T80" fmla="*/ 26 w 196"/>
              <a:gd name="T81" fmla="*/ 113 h 196"/>
              <a:gd name="T82" fmla="*/ 55 w 196"/>
              <a:gd name="T83" fmla="*/ 141 h 196"/>
              <a:gd name="T84" fmla="*/ 55 w 196"/>
              <a:gd name="T85" fmla="*/ 142 h 196"/>
              <a:gd name="T86" fmla="*/ 55 w 196"/>
              <a:gd name="T87" fmla="*/ 142 h 196"/>
              <a:gd name="T88" fmla="*/ 62 w 196"/>
              <a:gd name="T89" fmla="*/ 149 h 196"/>
              <a:gd name="T90" fmla="*/ 83 w 196"/>
              <a:gd name="T91" fmla="*/ 170 h 196"/>
              <a:gd name="T92" fmla="*/ 42 w 196"/>
              <a:gd name="T93" fmla="*/ 17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96">
                <a:moveTo>
                  <a:pt x="195" y="69"/>
                </a:moveTo>
                <a:cubicBezTo>
                  <a:pt x="194" y="68"/>
                  <a:pt x="194" y="68"/>
                  <a:pt x="193" y="68"/>
                </a:cubicBezTo>
                <a:cubicBezTo>
                  <a:pt x="193" y="67"/>
                  <a:pt x="193" y="67"/>
                  <a:pt x="193" y="67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29" y="3"/>
                  <a:pt x="129" y="3"/>
                  <a:pt x="129" y="3"/>
                </a:cubicBezTo>
                <a:cubicBezTo>
                  <a:pt x="128" y="3"/>
                  <a:pt x="128" y="3"/>
                  <a:pt x="128" y="3"/>
                </a:cubicBezTo>
                <a:cubicBezTo>
                  <a:pt x="128" y="2"/>
                  <a:pt x="128" y="2"/>
                  <a:pt x="128" y="1"/>
                </a:cubicBezTo>
                <a:cubicBezTo>
                  <a:pt x="126" y="0"/>
                  <a:pt x="123" y="0"/>
                  <a:pt x="122" y="1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2"/>
                  <a:pt x="0" y="194"/>
                  <a:pt x="1" y="195"/>
                </a:cubicBezTo>
                <a:cubicBezTo>
                  <a:pt x="2" y="196"/>
                  <a:pt x="4" y="196"/>
                  <a:pt x="5" y="19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6"/>
                  <a:pt x="93" y="176"/>
                </a:cubicBezTo>
                <a:cubicBezTo>
                  <a:pt x="93" y="176"/>
                  <a:pt x="93" y="176"/>
                  <a:pt x="94" y="175"/>
                </a:cubicBezTo>
                <a:cubicBezTo>
                  <a:pt x="94" y="175"/>
                  <a:pt x="94" y="175"/>
                  <a:pt x="94" y="175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6" y="73"/>
                  <a:pt x="196" y="70"/>
                  <a:pt x="195" y="69"/>
                </a:cubicBezTo>
                <a:close/>
                <a:moveTo>
                  <a:pt x="91" y="167"/>
                </a:moveTo>
                <a:cubicBezTo>
                  <a:pt x="84" y="160"/>
                  <a:pt x="84" y="160"/>
                  <a:pt x="84" y="160"/>
                </a:cubicBezTo>
                <a:cubicBezTo>
                  <a:pt x="63" y="139"/>
                  <a:pt x="63" y="139"/>
                  <a:pt x="63" y="139"/>
                </a:cubicBezTo>
                <a:cubicBezTo>
                  <a:pt x="140" y="62"/>
                  <a:pt x="140" y="62"/>
                  <a:pt x="140" y="62"/>
                </a:cubicBezTo>
                <a:cubicBezTo>
                  <a:pt x="184" y="73"/>
                  <a:pt x="184" y="73"/>
                  <a:pt x="184" y="73"/>
                </a:cubicBezTo>
                <a:lnTo>
                  <a:pt x="91" y="167"/>
                </a:lnTo>
                <a:close/>
                <a:moveTo>
                  <a:pt x="123" y="12"/>
                </a:moveTo>
                <a:cubicBezTo>
                  <a:pt x="134" y="56"/>
                  <a:pt x="134" y="56"/>
                  <a:pt x="134" y="56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29" y="105"/>
                  <a:pt x="29" y="105"/>
                  <a:pt x="29" y="105"/>
                </a:cubicBezTo>
                <a:lnTo>
                  <a:pt x="123" y="12"/>
                </a:lnTo>
                <a:close/>
                <a:moveTo>
                  <a:pt x="15" y="163"/>
                </a:moveTo>
                <a:cubicBezTo>
                  <a:pt x="33" y="181"/>
                  <a:pt x="33" y="181"/>
                  <a:pt x="33" y="181"/>
                </a:cubicBezTo>
                <a:cubicBezTo>
                  <a:pt x="9" y="187"/>
                  <a:pt x="9" y="187"/>
                  <a:pt x="9" y="187"/>
                </a:cubicBezTo>
                <a:lnTo>
                  <a:pt x="15" y="163"/>
                </a:lnTo>
                <a:close/>
                <a:moveTo>
                  <a:pt x="42" y="179"/>
                </a:moveTo>
                <a:cubicBezTo>
                  <a:pt x="17" y="154"/>
                  <a:pt x="17" y="154"/>
                  <a:pt x="17" y="154"/>
                </a:cubicBezTo>
                <a:cubicBezTo>
                  <a:pt x="26" y="113"/>
                  <a:pt x="26" y="113"/>
                  <a:pt x="26" y="113"/>
                </a:cubicBezTo>
                <a:cubicBezTo>
                  <a:pt x="55" y="141"/>
                  <a:pt x="55" y="141"/>
                  <a:pt x="55" y="141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62" y="149"/>
                  <a:pt x="62" y="149"/>
                  <a:pt x="62" y="149"/>
                </a:cubicBezTo>
                <a:cubicBezTo>
                  <a:pt x="83" y="170"/>
                  <a:pt x="83" y="170"/>
                  <a:pt x="83" y="170"/>
                </a:cubicBezTo>
                <a:lnTo>
                  <a:pt x="42" y="179"/>
                </a:lnTo>
                <a:close/>
              </a:path>
            </a:pathLst>
          </a:custGeom>
          <a:solidFill>
            <a:schemeClr val="accent1">
              <a:lumMod val="10000"/>
              <a:lumOff val="9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2">
            <a:extLst>
              <a:ext uri="{FF2B5EF4-FFF2-40B4-BE49-F238E27FC236}">
                <a16:creationId xmlns:a16="http://schemas.microsoft.com/office/drawing/2014/main" id="{59D0FF50-35C5-421D-BF4B-8D24A4C767B2}"/>
              </a:ext>
            </a:extLst>
          </p:cNvPr>
          <p:cNvSpPr>
            <a:spLocks noEditPoints="1"/>
          </p:cNvSpPr>
          <p:nvPr/>
        </p:nvSpPr>
        <p:spPr bwMode="auto">
          <a:xfrm rot="19887004">
            <a:off x="1048350" y="4431294"/>
            <a:ext cx="453688" cy="453688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31">
            <a:extLst>
              <a:ext uri="{FF2B5EF4-FFF2-40B4-BE49-F238E27FC236}">
                <a16:creationId xmlns:a16="http://schemas.microsoft.com/office/drawing/2014/main" id="{07A19067-83B7-49FA-9B9A-5FC8F0B74D3C}"/>
              </a:ext>
            </a:extLst>
          </p:cNvPr>
          <p:cNvSpPr>
            <a:spLocks noEditPoints="1"/>
          </p:cNvSpPr>
          <p:nvPr/>
        </p:nvSpPr>
        <p:spPr bwMode="auto">
          <a:xfrm rot="20602529">
            <a:off x="4359830" y="6219631"/>
            <a:ext cx="275121" cy="271490"/>
          </a:xfrm>
          <a:custGeom>
            <a:avLst/>
            <a:gdLst>
              <a:gd name="T0" fmla="*/ 196 w 208"/>
              <a:gd name="T1" fmla="*/ 174 h 205"/>
              <a:gd name="T2" fmla="*/ 196 w 208"/>
              <a:gd name="T3" fmla="*/ 61 h 205"/>
              <a:gd name="T4" fmla="*/ 197 w 208"/>
              <a:gd name="T5" fmla="*/ 57 h 205"/>
              <a:gd name="T6" fmla="*/ 192 w 208"/>
              <a:gd name="T7" fmla="*/ 50 h 205"/>
              <a:gd name="T8" fmla="*/ 108 w 208"/>
              <a:gd name="T9" fmla="*/ 3 h 205"/>
              <a:gd name="T10" fmla="*/ 90 w 208"/>
              <a:gd name="T11" fmla="*/ 3 h 205"/>
              <a:gd name="T12" fmla="*/ 5 w 208"/>
              <a:gd name="T13" fmla="*/ 50 h 205"/>
              <a:gd name="T14" fmla="*/ 0 w 208"/>
              <a:gd name="T15" fmla="*/ 57 h 205"/>
              <a:gd name="T16" fmla="*/ 5 w 208"/>
              <a:gd name="T17" fmla="*/ 65 h 205"/>
              <a:gd name="T18" fmla="*/ 33 w 208"/>
              <a:gd name="T19" fmla="*/ 80 h 205"/>
              <a:gd name="T20" fmla="*/ 33 w 208"/>
              <a:gd name="T21" fmla="*/ 121 h 205"/>
              <a:gd name="T22" fmla="*/ 77 w 208"/>
              <a:gd name="T23" fmla="*/ 165 h 205"/>
              <a:gd name="T24" fmla="*/ 125 w 208"/>
              <a:gd name="T25" fmla="*/ 165 h 205"/>
              <a:gd name="T26" fmla="*/ 168 w 208"/>
              <a:gd name="T27" fmla="*/ 121 h 205"/>
              <a:gd name="T28" fmla="*/ 168 w 208"/>
              <a:gd name="T29" fmla="*/ 78 h 205"/>
              <a:gd name="T30" fmla="*/ 188 w 208"/>
              <a:gd name="T31" fmla="*/ 67 h 205"/>
              <a:gd name="T32" fmla="*/ 188 w 208"/>
              <a:gd name="T33" fmla="*/ 174 h 205"/>
              <a:gd name="T34" fmla="*/ 176 w 208"/>
              <a:gd name="T35" fmla="*/ 189 h 205"/>
              <a:gd name="T36" fmla="*/ 192 w 208"/>
              <a:gd name="T37" fmla="*/ 205 h 205"/>
              <a:gd name="T38" fmla="*/ 208 w 208"/>
              <a:gd name="T39" fmla="*/ 189 h 205"/>
              <a:gd name="T40" fmla="*/ 196 w 208"/>
              <a:gd name="T41" fmla="*/ 174 h 205"/>
              <a:gd name="T42" fmla="*/ 160 w 208"/>
              <a:gd name="T43" fmla="*/ 121 h 205"/>
              <a:gd name="T44" fmla="*/ 125 w 208"/>
              <a:gd name="T45" fmla="*/ 157 h 205"/>
              <a:gd name="T46" fmla="*/ 77 w 208"/>
              <a:gd name="T47" fmla="*/ 157 h 205"/>
              <a:gd name="T48" fmla="*/ 41 w 208"/>
              <a:gd name="T49" fmla="*/ 121 h 205"/>
              <a:gd name="T50" fmla="*/ 41 w 208"/>
              <a:gd name="T51" fmla="*/ 85 h 205"/>
              <a:gd name="T52" fmla="*/ 90 w 208"/>
              <a:gd name="T53" fmla="*/ 112 h 205"/>
              <a:gd name="T54" fmla="*/ 99 w 208"/>
              <a:gd name="T55" fmla="*/ 114 h 205"/>
              <a:gd name="T56" fmla="*/ 108 w 208"/>
              <a:gd name="T57" fmla="*/ 112 h 205"/>
              <a:gd name="T58" fmla="*/ 160 w 208"/>
              <a:gd name="T59" fmla="*/ 82 h 205"/>
              <a:gd name="T60" fmla="*/ 160 w 208"/>
              <a:gd name="T61" fmla="*/ 121 h 205"/>
              <a:gd name="T62" fmla="*/ 104 w 208"/>
              <a:gd name="T63" fmla="*/ 105 h 205"/>
              <a:gd name="T64" fmla="*/ 94 w 208"/>
              <a:gd name="T65" fmla="*/ 105 h 205"/>
              <a:gd name="T66" fmla="*/ 9 w 208"/>
              <a:gd name="T67" fmla="*/ 58 h 205"/>
              <a:gd name="T68" fmla="*/ 8 w 208"/>
              <a:gd name="T69" fmla="*/ 57 h 205"/>
              <a:gd name="T70" fmla="*/ 9 w 208"/>
              <a:gd name="T71" fmla="*/ 57 h 205"/>
              <a:gd name="T72" fmla="*/ 94 w 208"/>
              <a:gd name="T73" fmla="*/ 10 h 205"/>
              <a:gd name="T74" fmla="*/ 104 w 208"/>
              <a:gd name="T75" fmla="*/ 10 h 205"/>
              <a:gd name="T76" fmla="*/ 189 w 208"/>
              <a:gd name="T77" fmla="*/ 57 h 205"/>
              <a:gd name="T78" fmla="*/ 189 w 208"/>
              <a:gd name="T79" fmla="*/ 57 h 205"/>
              <a:gd name="T80" fmla="*/ 188 w 208"/>
              <a:gd name="T81" fmla="*/ 57 h 205"/>
              <a:gd name="T82" fmla="*/ 188 w 208"/>
              <a:gd name="T83" fmla="*/ 58 h 205"/>
              <a:gd name="T84" fmla="*/ 104 w 208"/>
              <a:gd name="T85" fmla="*/ 105 h 205"/>
              <a:gd name="T86" fmla="*/ 192 w 208"/>
              <a:gd name="T87" fmla="*/ 197 h 205"/>
              <a:gd name="T88" fmla="*/ 184 w 208"/>
              <a:gd name="T89" fmla="*/ 189 h 205"/>
              <a:gd name="T90" fmla="*/ 192 w 208"/>
              <a:gd name="T91" fmla="*/ 181 h 205"/>
              <a:gd name="T92" fmla="*/ 200 w 208"/>
              <a:gd name="T93" fmla="*/ 189 h 205"/>
              <a:gd name="T94" fmla="*/ 192 w 208"/>
              <a:gd name="T95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08" h="205">
                <a:moveTo>
                  <a:pt x="196" y="174"/>
                </a:moveTo>
                <a:cubicBezTo>
                  <a:pt x="196" y="61"/>
                  <a:pt x="196" y="61"/>
                  <a:pt x="196" y="61"/>
                </a:cubicBezTo>
                <a:cubicBezTo>
                  <a:pt x="197" y="60"/>
                  <a:pt x="197" y="59"/>
                  <a:pt x="197" y="57"/>
                </a:cubicBezTo>
                <a:cubicBezTo>
                  <a:pt x="197" y="54"/>
                  <a:pt x="196" y="52"/>
                  <a:pt x="192" y="50"/>
                </a:cubicBezTo>
                <a:cubicBezTo>
                  <a:pt x="108" y="3"/>
                  <a:pt x="108" y="3"/>
                  <a:pt x="108" y="3"/>
                </a:cubicBezTo>
                <a:cubicBezTo>
                  <a:pt x="103" y="0"/>
                  <a:pt x="95" y="0"/>
                  <a:pt x="90" y="3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2"/>
                  <a:pt x="0" y="54"/>
                  <a:pt x="0" y="57"/>
                </a:cubicBezTo>
                <a:cubicBezTo>
                  <a:pt x="0" y="60"/>
                  <a:pt x="2" y="63"/>
                  <a:pt x="5" y="65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121"/>
                  <a:pt x="33" y="121"/>
                  <a:pt x="33" y="121"/>
                </a:cubicBezTo>
                <a:cubicBezTo>
                  <a:pt x="33" y="145"/>
                  <a:pt x="53" y="165"/>
                  <a:pt x="77" y="165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49" y="165"/>
                  <a:pt x="168" y="145"/>
                  <a:pt x="168" y="121"/>
                </a:cubicBezTo>
                <a:cubicBezTo>
                  <a:pt x="168" y="78"/>
                  <a:pt x="168" y="78"/>
                  <a:pt x="168" y="78"/>
                </a:cubicBezTo>
                <a:cubicBezTo>
                  <a:pt x="188" y="67"/>
                  <a:pt x="188" y="67"/>
                  <a:pt x="188" y="67"/>
                </a:cubicBezTo>
                <a:cubicBezTo>
                  <a:pt x="188" y="174"/>
                  <a:pt x="188" y="174"/>
                  <a:pt x="188" y="174"/>
                </a:cubicBezTo>
                <a:cubicBezTo>
                  <a:pt x="181" y="175"/>
                  <a:pt x="176" y="182"/>
                  <a:pt x="176" y="189"/>
                </a:cubicBezTo>
                <a:cubicBezTo>
                  <a:pt x="176" y="198"/>
                  <a:pt x="183" y="205"/>
                  <a:pt x="192" y="205"/>
                </a:cubicBezTo>
                <a:cubicBezTo>
                  <a:pt x="201" y="205"/>
                  <a:pt x="208" y="198"/>
                  <a:pt x="208" y="189"/>
                </a:cubicBezTo>
                <a:cubicBezTo>
                  <a:pt x="208" y="182"/>
                  <a:pt x="203" y="175"/>
                  <a:pt x="196" y="174"/>
                </a:cubicBezTo>
                <a:close/>
                <a:moveTo>
                  <a:pt x="160" y="121"/>
                </a:moveTo>
                <a:cubicBezTo>
                  <a:pt x="160" y="141"/>
                  <a:pt x="144" y="157"/>
                  <a:pt x="125" y="157"/>
                </a:cubicBezTo>
                <a:cubicBezTo>
                  <a:pt x="77" y="157"/>
                  <a:pt x="77" y="157"/>
                  <a:pt x="77" y="157"/>
                </a:cubicBezTo>
                <a:cubicBezTo>
                  <a:pt x="57" y="157"/>
                  <a:pt x="41" y="141"/>
                  <a:pt x="41" y="121"/>
                </a:cubicBezTo>
                <a:cubicBezTo>
                  <a:pt x="41" y="85"/>
                  <a:pt x="41" y="85"/>
                  <a:pt x="41" y="85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2" y="113"/>
                  <a:pt x="95" y="114"/>
                  <a:pt x="99" y="114"/>
                </a:cubicBezTo>
                <a:cubicBezTo>
                  <a:pt x="102" y="114"/>
                  <a:pt x="105" y="113"/>
                  <a:pt x="108" y="112"/>
                </a:cubicBezTo>
                <a:cubicBezTo>
                  <a:pt x="160" y="82"/>
                  <a:pt x="160" y="82"/>
                  <a:pt x="160" y="82"/>
                </a:cubicBezTo>
                <a:lnTo>
                  <a:pt x="160" y="121"/>
                </a:lnTo>
                <a:close/>
                <a:moveTo>
                  <a:pt x="104" y="105"/>
                </a:moveTo>
                <a:cubicBezTo>
                  <a:pt x="101" y="106"/>
                  <a:pt x="96" y="106"/>
                  <a:pt x="94" y="105"/>
                </a:cubicBezTo>
                <a:cubicBezTo>
                  <a:pt x="9" y="58"/>
                  <a:pt x="9" y="58"/>
                  <a:pt x="9" y="58"/>
                </a:cubicBezTo>
                <a:cubicBezTo>
                  <a:pt x="9" y="58"/>
                  <a:pt x="8" y="57"/>
                  <a:pt x="8" y="57"/>
                </a:cubicBezTo>
                <a:cubicBezTo>
                  <a:pt x="8" y="57"/>
                  <a:pt x="9" y="57"/>
                  <a:pt x="9" y="57"/>
                </a:cubicBezTo>
                <a:cubicBezTo>
                  <a:pt x="94" y="10"/>
                  <a:pt x="94" y="10"/>
                  <a:pt x="94" y="10"/>
                </a:cubicBezTo>
                <a:cubicBezTo>
                  <a:pt x="96" y="9"/>
                  <a:pt x="101" y="9"/>
                  <a:pt x="104" y="10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8" y="57"/>
                  <a:pt x="188" y="57"/>
                  <a:pt x="188" y="57"/>
                </a:cubicBezTo>
                <a:cubicBezTo>
                  <a:pt x="188" y="58"/>
                  <a:pt x="188" y="58"/>
                  <a:pt x="188" y="58"/>
                </a:cubicBezTo>
                <a:lnTo>
                  <a:pt x="104" y="105"/>
                </a:lnTo>
                <a:close/>
                <a:moveTo>
                  <a:pt x="192" y="197"/>
                </a:moveTo>
                <a:cubicBezTo>
                  <a:pt x="188" y="197"/>
                  <a:pt x="184" y="193"/>
                  <a:pt x="184" y="189"/>
                </a:cubicBezTo>
                <a:cubicBezTo>
                  <a:pt x="184" y="185"/>
                  <a:pt x="188" y="181"/>
                  <a:pt x="192" y="181"/>
                </a:cubicBezTo>
                <a:cubicBezTo>
                  <a:pt x="197" y="181"/>
                  <a:pt x="200" y="185"/>
                  <a:pt x="200" y="189"/>
                </a:cubicBezTo>
                <a:cubicBezTo>
                  <a:pt x="200" y="193"/>
                  <a:pt x="197" y="197"/>
                  <a:pt x="192" y="19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0427C51-04B3-4AB3-8644-A6100067AE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06" y="152442"/>
            <a:ext cx="2348259" cy="8148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DF16BB-AAED-4C71-9093-27FC8BFE0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8374" y="1122363"/>
            <a:ext cx="8475249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048BC-61EC-4262-B440-6724FC045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8374" y="3602038"/>
            <a:ext cx="8475249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10000"/>
                    <a:lumOff val="9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C9DE2-8785-4AED-93A4-09E74758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10000"/>
                    <a:lumOff val="90000"/>
                  </a:schemeClr>
                </a:solidFill>
              </a:defRPr>
            </a:lvl1pPr>
          </a:lstStyle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6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3A79-2000-4EB5-B2DD-CFEED821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6F36C-70DC-4975-BF57-5628641AD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F4685-A5A0-4688-9686-61B99738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BFA99-CD24-42BA-9F2A-90FF2206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7E421-7A48-4A9E-BE3D-31812FC6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1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6F264-E7EA-4E1D-84DA-58C17BE63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7A814-922A-4EE7-B977-1F048D400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CD2A4-D361-4AB9-B193-8AE4B485C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1F3A5-C30C-493A-B357-C282EB85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790B5-11C5-4D33-9201-F4555D50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9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30F8-ADD4-434F-824F-E21AFACA3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29AA5-5B3B-4E31-B650-69F3D0F1A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5FD64-1855-41A8-8547-6C11466B2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135F-D8D0-4201-BA0D-FABB8B588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2849C-8465-4BB3-9333-068E7147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9F75AABC-7C68-4504-9E52-55FC523D0DF5}"/>
              </a:ext>
            </a:extLst>
          </p:cNvPr>
          <p:cNvSpPr>
            <a:spLocks noEditPoints="1"/>
          </p:cNvSpPr>
          <p:nvPr/>
        </p:nvSpPr>
        <p:spPr bwMode="auto">
          <a:xfrm rot="1294170">
            <a:off x="11504165" y="131772"/>
            <a:ext cx="466705" cy="466705"/>
          </a:xfrm>
          <a:custGeom>
            <a:avLst/>
            <a:gdLst>
              <a:gd name="T0" fmla="*/ 220 w 220"/>
              <a:gd name="T1" fmla="*/ 110 h 220"/>
              <a:gd name="T2" fmla="*/ 193 w 220"/>
              <a:gd name="T3" fmla="*/ 64 h 220"/>
              <a:gd name="T4" fmla="*/ 176 w 220"/>
              <a:gd name="T5" fmla="*/ 58 h 220"/>
              <a:gd name="T6" fmla="*/ 171 w 220"/>
              <a:gd name="T7" fmla="*/ 53 h 220"/>
              <a:gd name="T8" fmla="*/ 203 w 220"/>
              <a:gd name="T9" fmla="*/ 68 h 220"/>
              <a:gd name="T10" fmla="*/ 141 w 220"/>
              <a:gd name="T11" fmla="*/ 13 h 220"/>
              <a:gd name="T12" fmla="*/ 118 w 220"/>
              <a:gd name="T13" fmla="*/ 38 h 220"/>
              <a:gd name="T14" fmla="*/ 110 w 220"/>
              <a:gd name="T15" fmla="*/ 8 h 220"/>
              <a:gd name="T16" fmla="*/ 65 w 220"/>
              <a:gd name="T17" fmla="*/ 28 h 220"/>
              <a:gd name="T18" fmla="*/ 55 w 220"/>
              <a:gd name="T19" fmla="*/ 50 h 220"/>
              <a:gd name="T20" fmla="*/ 47 w 220"/>
              <a:gd name="T21" fmla="*/ 30 h 220"/>
              <a:gd name="T22" fmla="*/ 67 w 220"/>
              <a:gd name="T23" fmla="*/ 18 h 220"/>
              <a:gd name="T24" fmla="*/ 51 w 220"/>
              <a:gd name="T25" fmla="*/ 57 h 220"/>
              <a:gd name="T26" fmla="*/ 76 w 220"/>
              <a:gd name="T27" fmla="*/ 42 h 220"/>
              <a:gd name="T28" fmla="*/ 80 w 220"/>
              <a:gd name="T29" fmla="*/ 24 h 220"/>
              <a:gd name="T30" fmla="*/ 97 w 220"/>
              <a:gd name="T31" fmla="*/ 51 h 220"/>
              <a:gd name="T32" fmla="*/ 81 w 220"/>
              <a:gd name="T33" fmla="*/ 69 h 220"/>
              <a:gd name="T34" fmla="*/ 59 w 220"/>
              <a:gd name="T35" fmla="*/ 95 h 220"/>
              <a:gd name="T36" fmla="*/ 63 w 220"/>
              <a:gd name="T37" fmla="*/ 117 h 220"/>
              <a:gd name="T38" fmla="*/ 120 w 220"/>
              <a:gd name="T39" fmla="*/ 155 h 220"/>
              <a:gd name="T40" fmla="*/ 118 w 220"/>
              <a:gd name="T41" fmla="*/ 180 h 220"/>
              <a:gd name="T42" fmla="*/ 81 w 220"/>
              <a:gd name="T43" fmla="*/ 208 h 220"/>
              <a:gd name="T44" fmla="*/ 62 w 220"/>
              <a:gd name="T45" fmla="*/ 159 h 220"/>
              <a:gd name="T46" fmla="*/ 53 w 220"/>
              <a:gd name="T47" fmla="*/ 120 h 220"/>
              <a:gd name="T48" fmla="*/ 19 w 220"/>
              <a:gd name="T49" fmla="*/ 65 h 220"/>
              <a:gd name="T50" fmla="*/ 10 w 220"/>
              <a:gd name="T51" fmla="*/ 91 h 220"/>
              <a:gd name="T52" fmla="*/ 61 w 220"/>
              <a:gd name="T53" fmla="*/ 133 h 220"/>
              <a:gd name="T54" fmla="*/ 67 w 220"/>
              <a:gd name="T55" fmla="*/ 178 h 220"/>
              <a:gd name="T56" fmla="*/ 8 w 220"/>
              <a:gd name="T57" fmla="*/ 110 h 220"/>
              <a:gd name="T58" fmla="*/ 101 w 220"/>
              <a:gd name="T59" fmla="*/ 204 h 220"/>
              <a:gd name="T60" fmla="*/ 130 w 220"/>
              <a:gd name="T61" fmla="*/ 166 h 220"/>
              <a:gd name="T62" fmla="*/ 82 w 220"/>
              <a:gd name="T63" fmla="*/ 125 h 220"/>
              <a:gd name="T64" fmla="*/ 57 w 220"/>
              <a:gd name="T65" fmla="*/ 108 h 220"/>
              <a:gd name="T66" fmla="*/ 70 w 220"/>
              <a:gd name="T67" fmla="*/ 96 h 220"/>
              <a:gd name="T68" fmla="*/ 90 w 220"/>
              <a:gd name="T69" fmla="*/ 70 h 220"/>
              <a:gd name="T70" fmla="*/ 101 w 220"/>
              <a:gd name="T71" fmla="*/ 38 h 220"/>
              <a:gd name="T72" fmla="*/ 82 w 220"/>
              <a:gd name="T73" fmla="*/ 12 h 220"/>
              <a:gd name="T74" fmla="*/ 118 w 220"/>
              <a:gd name="T75" fmla="*/ 46 h 220"/>
              <a:gd name="T76" fmla="*/ 175 w 220"/>
              <a:gd name="T77" fmla="*/ 31 h 220"/>
              <a:gd name="T78" fmla="*/ 156 w 220"/>
              <a:gd name="T79" fmla="*/ 61 h 220"/>
              <a:gd name="T80" fmla="*/ 180 w 220"/>
              <a:gd name="T81" fmla="*/ 65 h 220"/>
              <a:gd name="T82" fmla="*/ 198 w 220"/>
              <a:gd name="T83" fmla="*/ 75 h 220"/>
              <a:gd name="T84" fmla="*/ 206 w 220"/>
              <a:gd name="T85" fmla="*/ 84 h 220"/>
              <a:gd name="T86" fmla="*/ 168 w 220"/>
              <a:gd name="T87" fmla="*/ 81 h 220"/>
              <a:gd name="T88" fmla="*/ 179 w 220"/>
              <a:gd name="T89" fmla="*/ 127 h 220"/>
              <a:gd name="T90" fmla="*/ 184 w 220"/>
              <a:gd name="T91" fmla="*/ 180 h 220"/>
              <a:gd name="T92" fmla="*/ 189 w 220"/>
              <a:gd name="T93" fmla="*/ 123 h 220"/>
              <a:gd name="T94" fmla="*/ 163 w 220"/>
              <a:gd name="T95" fmla="*/ 99 h 220"/>
              <a:gd name="T96" fmla="*/ 211 w 220"/>
              <a:gd name="T97" fmla="*/ 94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0" h="220">
                <a:moveTo>
                  <a:pt x="110" y="0"/>
                </a:moveTo>
                <a:cubicBezTo>
                  <a:pt x="49" y="0"/>
                  <a:pt x="0" y="49"/>
                  <a:pt x="0" y="110"/>
                </a:cubicBezTo>
                <a:cubicBezTo>
                  <a:pt x="0" y="171"/>
                  <a:pt x="49" y="220"/>
                  <a:pt x="110" y="220"/>
                </a:cubicBezTo>
                <a:cubicBezTo>
                  <a:pt x="171" y="220"/>
                  <a:pt x="220" y="171"/>
                  <a:pt x="220" y="110"/>
                </a:cubicBezTo>
                <a:cubicBezTo>
                  <a:pt x="220" y="49"/>
                  <a:pt x="171" y="0"/>
                  <a:pt x="110" y="0"/>
                </a:cubicBezTo>
                <a:close/>
                <a:moveTo>
                  <a:pt x="203" y="68"/>
                </a:moveTo>
                <a:cubicBezTo>
                  <a:pt x="202" y="68"/>
                  <a:pt x="202" y="68"/>
                  <a:pt x="202" y="68"/>
                </a:cubicBezTo>
                <a:cubicBezTo>
                  <a:pt x="201" y="67"/>
                  <a:pt x="197" y="64"/>
                  <a:pt x="193" y="64"/>
                </a:cubicBezTo>
                <a:cubicBezTo>
                  <a:pt x="193" y="64"/>
                  <a:pt x="193" y="64"/>
                  <a:pt x="192" y="64"/>
                </a:cubicBezTo>
                <a:cubicBezTo>
                  <a:pt x="191" y="63"/>
                  <a:pt x="190" y="61"/>
                  <a:pt x="188" y="61"/>
                </a:cubicBezTo>
                <a:cubicBezTo>
                  <a:pt x="187" y="57"/>
                  <a:pt x="183" y="57"/>
                  <a:pt x="182" y="57"/>
                </a:cubicBezTo>
                <a:cubicBezTo>
                  <a:pt x="179" y="57"/>
                  <a:pt x="179" y="57"/>
                  <a:pt x="176" y="58"/>
                </a:cubicBezTo>
                <a:cubicBezTo>
                  <a:pt x="175" y="59"/>
                  <a:pt x="171" y="61"/>
                  <a:pt x="164" y="64"/>
                </a:cubicBezTo>
                <a:cubicBezTo>
                  <a:pt x="166" y="61"/>
                  <a:pt x="167" y="59"/>
                  <a:pt x="167" y="57"/>
                </a:cubicBezTo>
                <a:cubicBezTo>
                  <a:pt x="171" y="57"/>
                  <a:pt x="171" y="57"/>
                  <a:pt x="171" y="57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1" y="48"/>
                  <a:pt x="172" y="42"/>
                  <a:pt x="173" y="41"/>
                </a:cubicBezTo>
                <a:cubicBezTo>
                  <a:pt x="175" y="39"/>
                  <a:pt x="180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ubicBezTo>
                  <a:pt x="191" y="46"/>
                  <a:pt x="198" y="57"/>
                  <a:pt x="203" y="68"/>
                </a:cubicBezTo>
                <a:close/>
                <a:moveTo>
                  <a:pt x="182" y="38"/>
                </a:moveTo>
                <a:cubicBezTo>
                  <a:pt x="182" y="38"/>
                  <a:pt x="182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lose/>
                <a:moveTo>
                  <a:pt x="141" y="13"/>
                </a:moveTo>
                <a:cubicBezTo>
                  <a:pt x="137" y="17"/>
                  <a:pt x="137" y="17"/>
                  <a:pt x="137" y="17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6" y="21"/>
                  <a:pt x="133" y="31"/>
                  <a:pt x="133" y="37"/>
                </a:cubicBezTo>
                <a:cubicBezTo>
                  <a:pt x="131" y="37"/>
                  <a:pt x="127" y="38"/>
                  <a:pt x="118" y="38"/>
                </a:cubicBezTo>
                <a:cubicBezTo>
                  <a:pt x="117" y="38"/>
                  <a:pt x="115" y="35"/>
                  <a:pt x="113" y="32"/>
                </a:cubicBezTo>
                <a:cubicBezTo>
                  <a:pt x="111" y="30"/>
                  <a:pt x="108" y="27"/>
                  <a:pt x="105" y="24"/>
                </a:cubicBezTo>
                <a:cubicBezTo>
                  <a:pt x="102" y="20"/>
                  <a:pt x="101" y="13"/>
                  <a:pt x="102" y="8"/>
                </a:cubicBezTo>
                <a:cubicBezTo>
                  <a:pt x="105" y="8"/>
                  <a:pt x="107" y="8"/>
                  <a:pt x="110" y="8"/>
                </a:cubicBezTo>
                <a:cubicBezTo>
                  <a:pt x="121" y="8"/>
                  <a:pt x="131" y="10"/>
                  <a:pt x="141" y="13"/>
                </a:cubicBezTo>
                <a:close/>
                <a:moveTo>
                  <a:pt x="47" y="30"/>
                </a:moveTo>
                <a:cubicBezTo>
                  <a:pt x="51" y="27"/>
                  <a:pt x="55" y="24"/>
                  <a:pt x="60" y="21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34"/>
                  <a:pt x="68" y="40"/>
                  <a:pt x="68" y="42"/>
                </a:cubicBezTo>
                <a:cubicBezTo>
                  <a:pt x="68" y="46"/>
                  <a:pt x="68" y="48"/>
                  <a:pt x="68" y="49"/>
                </a:cubicBezTo>
                <a:cubicBezTo>
                  <a:pt x="66" y="49"/>
                  <a:pt x="65" y="50"/>
                  <a:pt x="64" y="50"/>
                </a:cubicBezTo>
                <a:cubicBezTo>
                  <a:pt x="61" y="51"/>
                  <a:pt x="59" y="52"/>
                  <a:pt x="55" y="50"/>
                </a:cubicBezTo>
                <a:cubicBezTo>
                  <a:pt x="54" y="49"/>
                  <a:pt x="54" y="49"/>
                  <a:pt x="54" y="49"/>
                </a:cubicBezTo>
                <a:cubicBezTo>
                  <a:pt x="54" y="48"/>
                  <a:pt x="55" y="46"/>
                  <a:pt x="56" y="45"/>
                </a:cubicBezTo>
                <a:cubicBezTo>
                  <a:pt x="59" y="42"/>
                  <a:pt x="59" y="42"/>
                  <a:pt x="59" y="42"/>
                </a:cubicBezTo>
                <a:lnTo>
                  <a:pt x="47" y="30"/>
                </a:lnTo>
                <a:close/>
                <a:moveTo>
                  <a:pt x="67" y="18"/>
                </a:moveTo>
                <a:cubicBezTo>
                  <a:pt x="67" y="17"/>
                  <a:pt x="68" y="17"/>
                  <a:pt x="68" y="17"/>
                </a:cubicBezTo>
                <a:cubicBezTo>
                  <a:pt x="68" y="19"/>
                  <a:pt x="68" y="19"/>
                  <a:pt x="68" y="19"/>
                </a:cubicBezTo>
                <a:lnTo>
                  <a:pt x="67" y="18"/>
                </a:lnTo>
                <a:close/>
                <a:moveTo>
                  <a:pt x="41" y="35"/>
                </a:moveTo>
                <a:cubicBezTo>
                  <a:pt x="48" y="42"/>
                  <a:pt x="48" y="42"/>
                  <a:pt x="48" y="42"/>
                </a:cubicBezTo>
                <a:cubicBezTo>
                  <a:pt x="47" y="44"/>
                  <a:pt x="46" y="47"/>
                  <a:pt x="46" y="50"/>
                </a:cubicBezTo>
                <a:cubicBezTo>
                  <a:pt x="46" y="52"/>
                  <a:pt x="48" y="55"/>
                  <a:pt x="51" y="57"/>
                </a:cubicBezTo>
                <a:cubicBezTo>
                  <a:pt x="55" y="58"/>
                  <a:pt x="57" y="59"/>
                  <a:pt x="60" y="59"/>
                </a:cubicBezTo>
                <a:cubicBezTo>
                  <a:pt x="62" y="59"/>
                  <a:pt x="64" y="58"/>
                  <a:pt x="66" y="58"/>
                </a:cubicBezTo>
                <a:cubicBezTo>
                  <a:pt x="67" y="57"/>
                  <a:pt x="68" y="57"/>
                  <a:pt x="68" y="57"/>
                </a:cubicBezTo>
                <a:cubicBezTo>
                  <a:pt x="76" y="57"/>
                  <a:pt x="76" y="46"/>
                  <a:pt x="76" y="42"/>
                </a:cubicBezTo>
                <a:cubicBezTo>
                  <a:pt x="76" y="38"/>
                  <a:pt x="73" y="27"/>
                  <a:pt x="72" y="25"/>
                </a:cubicBezTo>
                <a:cubicBezTo>
                  <a:pt x="69" y="20"/>
                  <a:pt x="69" y="20"/>
                  <a:pt x="69" y="20"/>
                </a:cubicBezTo>
                <a:cubicBezTo>
                  <a:pt x="78" y="20"/>
                  <a:pt x="78" y="20"/>
                  <a:pt x="78" y="20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37"/>
                  <a:pt x="80" y="37"/>
                  <a:pt x="80" y="37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8"/>
                  <a:pt x="90" y="42"/>
                  <a:pt x="97" y="45"/>
                </a:cubicBezTo>
                <a:cubicBezTo>
                  <a:pt x="98" y="46"/>
                  <a:pt x="99" y="46"/>
                  <a:pt x="97" y="51"/>
                </a:cubicBezTo>
                <a:cubicBezTo>
                  <a:pt x="96" y="53"/>
                  <a:pt x="95" y="55"/>
                  <a:pt x="95" y="57"/>
                </a:cubicBezTo>
                <a:cubicBezTo>
                  <a:pt x="95" y="59"/>
                  <a:pt x="93" y="61"/>
                  <a:pt x="91" y="61"/>
                </a:cubicBezTo>
                <a:cubicBezTo>
                  <a:pt x="87" y="61"/>
                  <a:pt x="85" y="64"/>
                  <a:pt x="83" y="66"/>
                </a:cubicBezTo>
                <a:cubicBezTo>
                  <a:pt x="83" y="67"/>
                  <a:pt x="82" y="68"/>
                  <a:pt x="81" y="69"/>
                </a:cubicBezTo>
                <a:cubicBezTo>
                  <a:pt x="79" y="71"/>
                  <a:pt x="78" y="73"/>
                  <a:pt x="77" y="75"/>
                </a:cubicBezTo>
                <a:cubicBezTo>
                  <a:pt x="75" y="78"/>
                  <a:pt x="73" y="80"/>
                  <a:pt x="69" y="84"/>
                </a:cubicBezTo>
                <a:cubicBezTo>
                  <a:pt x="66" y="88"/>
                  <a:pt x="64" y="90"/>
                  <a:pt x="64" y="92"/>
                </a:cubicBezTo>
                <a:cubicBezTo>
                  <a:pt x="63" y="93"/>
                  <a:pt x="62" y="93"/>
                  <a:pt x="59" y="95"/>
                </a:cubicBezTo>
                <a:cubicBezTo>
                  <a:pt x="57" y="96"/>
                  <a:pt x="56" y="96"/>
                  <a:pt x="55" y="97"/>
                </a:cubicBezTo>
                <a:cubicBezTo>
                  <a:pt x="49" y="98"/>
                  <a:pt x="49" y="101"/>
                  <a:pt x="49" y="106"/>
                </a:cubicBezTo>
                <a:cubicBezTo>
                  <a:pt x="49" y="114"/>
                  <a:pt x="53" y="115"/>
                  <a:pt x="57" y="116"/>
                </a:cubicBezTo>
                <a:cubicBezTo>
                  <a:pt x="59" y="116"/>
                  <a:pt x="61" y="116"/>
                  <a:pt x="63" y="117"/>
                </a:cubicBezTo>
                <a:cubicBezTo>
                  <a:pt x="66" y="119"/>
                  <a:pt x="67" y="121"/>
                  <a:pt x="69" y="124"/>
                </a:cubicBezTo>
                <a:cubicBezTo>
                  <a:pt x="71" y="127"/>
                  <a:pt x="73" y="130"/>
                  <a:pt x="78" y="133"/>
                </a:cubicBezTo>
                <a:cubicBezTo>
                  <a:pt x="81" y="134"/>
                  <a:pt x="86" y="137"/>
                  <a:pt x="92" y="140"/>
                </a:cubicBezTo>
                <a:cubicBezTo>
                  <a:pt x="100" y="145"/>
                  <a:pt x="111" y="151"/>
                  <a:pt x="120" y="155"/>
                </a:cubicBezTo>
                <a:cubicBezTo>
                  <a:pt x="124" y="158"/>
                  <a:pt x="125" y="159"/>
                  <a:pt x="125" y="159"/>
                </a:cubicBezTo>
                <a:cubicBezTo>
                  <a:pt x="125" y="160"/>
                  <a:pt x="124" y="160"/>
                  <a:pt x="124" y="161"/>
                </a:cubicBezTo>
                <a:cubicBezTo>
                  <a:pt x="123" y="163"/>
                  <a:pt x="121" y="164"/>
                  <a:pt x="121" y="167"/>
                </a:cubicBezTo>
                <a:cubicBezTo>
                  <a:pt x="121" y="170"/>
                  <a:pt x="121" y="173"/>
                  <a:pt x="118" y="180"/>
                </a:cubicBezTo>
                <a:cubicBezTo>
                  <a:pt x="116" y="184"/>
                  <a:pt x="114" y="186"/>
                  <a:pt x="108" y="189"/>
                </a:cubicBezTo>
                <a:cubicBezTo>
                  <a:pt x="105" y="191"/>
                  <a:pt x="101" y="194"/>
                  <a:pt x="96" y="198"/>
                </a:cubicBezTo>
                <a:cubicBezTo>
                  <a:pt x="92" y="201"/>
                  <a:pt x="87" y="205"/>
                  <a:pt x="87" y="209"/>
                </a:cubicBezTo>
                <a:cubicBezTo>
                  <a:pt x="85" y="209"/>
                  <a:pt x="83" y="208"/>
                  <a:pt x="81" y="208"/>
                </a:cubicBezTo>
                <a:cubicBezTo>
                  <a:pt x="82" y="203"/>
                  <a:pt x="84" y="196"/>
                  <a:pt x="84" y="189"/>
                </a:cubicBezTo>
                <a:cubicBezTo>
                  <a:pt x="84" y="178"/>
                  <a:pt x="80" y="175"/>
                  <a:pt x="73" y="172"/>
                </a:cubicBezTo>
                <a:cubicBezTo>
                  <a:pt x="72" y="172"/>
                  <a:pt x="71" y="171"/>
                  <a:pt x="70" y="171"/>
                </a:cubicBezTo>
                <a:cubicBezTo>
                  <a:pt x="65" y="168"/>
                  <a:pt x="65" y="166"/>
                  <a:pt x="62" y="159"/>
                </a:cubicBezTo>
                <a:cubicBezTo>
                  <a:pt x="62" y="158"/>
                  <a:pt x="61" y="156"/>
                  <a:pt x="61" y="154"/>
                </a:cubicBezTo>
                <a:cubicBezTo>
                  <a:pt x="59" y="149"/>
                  <a:pt x="61" y="147"/>
                  <a:pt x="64" y="143"/>
                </a:cubicBezTo>
                <a:cubicBezTo>
                  <a:pt x="66" y="140"/>
                  <a:pt x="69" y="137"/>
                  <a:pt x="69" y="132"/>
                </a:cubicBezTo>
                <a:cubicBezTo>
                  <a:pt x="69" y="124"/>
                  <a:pt x="63" y="120"/>
                  <a:pt x="53" y="120"/>
                </a:cubicBezTo>
                <a:cubicBezTo>
                  <a:pt x="53" y="120"/>
                  <a:pt x="53" y="120"/>
                  <a:pt x="53" y="120"/>
                </a:cubicBezTo>
                <a:cubicBezTo>
                  <a:pt x="52" y="120"/>
                  <a:pt x="46" y="117"/>
                  <a:pt x="40" y="114"/>
                </a:cubicBezTo>
                <a:cubicBezTo>
                  <a:pt x="36" y="112"/>
                  <a:pt x="31" y="109"/>
                  <a:pt x="25" y="106"/>
                </a:cubicBezTo>
                <a:cubicBezTo>
                  <a:pt x="15" y="101"/>
                  <a:pt x="18" y="74"/>
                  <a:pt x="19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24" y="54"/>
                  <a:pt x="32" y="44"/>
                  <a:pt x="41" y="35"/>
                </a:cubicBezTo>
                <a:close/>
                <a:moveTo>
                  <a:pt x="8" y="110"/>
                </a:moveTo>
                <a:cubicBezTo>
                  <a:pt x="8" y="104"/>
                  <a:pt x="9" y="97"/>
                  <a:pt x="10" y="91"/>
                </a:cubicBezTo>
                <a:cubicBezTo>
                  <a:pt x="11" y="101"/>
                  <a:pt x="14" y="110"/>
                  <a:pt x="21" y="114"/>
                </a:cubicBezTo>
                <a:cubicBezTo>
                  <a:pt x="27" y="116"/>
                  <a:pt x="32" y="119"/>
                  <a:pt x="37" y="122"/>
                </a:cubicBezTo>
                <a:cubicBezTo>
                  <a:pt x="46" y="127"/>
                  <a:pt x="50" y="129"/>
                  <a:pt x="53" y="129"/>
                </a:cubicBezTo>
                <a:cubicBezTo>
                  <a:pt x="60" y="129"/>
                  <a:pt x="61" y="131"/>
                  <a:pt x="61" y="133"/>
                </a:cubicBezTo>
                <a:cubicBezTo>
                  <a:pt x="61" y="134"/>
                  <a:pt x="59" y="136"/>
                  <a:pt x="58" y="138"/>
                </a:cubicBezTo>
                <a:cubicBezTo>
                  <a:pt x="55" y="142"/>
                  <a:pt x="50" y="148"/>
                  <a:pt x="53" y="157"/>
                </a:cubicBezTo>
                <a:cubicBezTo>
                  <a:pt x="54" y="158"/>
                  <a:pt x="54" y="160"/>
                  <a:pt x="55" y="161"/>
                </a:cubicBezTo>
                <a:cubicBezTo>
                  <a:pt x="57" y="170"/>
                  <a:pt x="59" y="174"/>
                  <a:pt x="67" y="178"/>
                </a:cubicBezTo>
                <a:cubicBezTo>
                  <a:pt x="68" y="178"/>
                  <a:pt x="69" y="179"/>
                  <a:pt x="70" y="179"/>
                </a:cubicBezTo>
                <a:cubicBezTo>
                  <a:pt x="75" y="182"/>
                  <a:pt x="76" y="182"/>
                  <a:pt x="76" y="190"/>
                </a:cubicBezTo>
                <a:cubicBezTo>
                  <a:pt x="76" y="195"/>
                  <a:pt x="75" y="201"/>
                  <a:pt x="74" y="205"/>
                </a:cubicBezTo>
                <a:cubicBezTo>
                  <a:pt x="35" y="191"/>
                  <a:pt x="8" y="153"/>
                  <a:pt x="8" y="110"/>
                </a:cubicBezTo>
                <a:close/>
                <a:moveTo>
                  <a:pt x="110" y="212"/>
                </a:moveTo>
                <a:cubicBezTo>
                  <a:pt x="105" y="212"/>
                  <a:pt x="100" y="212"/>
                  <a:pt x="95" y="211"/>
                </a:cubicBezTo>
                <a:cubicBezTo>
                  <a:pt x="95" y="210"/>
                  <a:pt x="95" y="210"/>
                  <a:pt x="95" y="210"/>
                </a:cubicBezTo>
                <a:cubicBezTo>
                  <a:pt x="95" y="209"/>
                  <a:pt x="96" y="208"/>
                  <a:pt x="101" y="204"/>
                </a:cubicBezTo>
                <a:cubicBezTo>
                  <a:pt x="106" y="201"/>
                  <a:pt x="110" y="198"/>
                  <a:pt x="113" y="196"/>
                </a:cubicBezTo>
                <a:cubicBezTo>
                  <a:pt x="119" y="192"/>
                  <a:pt x="122" y="190"/>
                  <a:pt x="125" y="184"/>
                </a:cubicBezTo>
                <a:cubicBezTo>
                  <a:pt x="129" y="176"/>
                  <a:pt x="129" y="171"/>
                  <a:pt x="129" y="167"/>
                </a:cubicBezTo>
                <a:cubicBezTo>
                  <a:pt x="129" y="167"/>
                  <a:pt x="130" y="166"/>
                  <a:pt x="130" y="166"/>
                </a:cubicBezTo>
                <a:cubicBezTo>
                  <a:pt x="131" y="164"/>
                  <a:pt x="134" y="162"/>
                  <a:pt x="133" y="158"/>
                </a:cubicBezTo>
                <a:cubicBezTo>
                  <a:pt x="132" y="154"/>
                  <a:pt x="129" y="151"/>
                  <a:pt x="123" y="148"/>
                </a:cubicBezTo>
                <a:cubicBezTo>
                  <a:pt x="114" y="144"/>
                  <a:pt x="104" y="138"/>
                  <a:pt x="96" y="133"/>
                </a:cubicBezTo>
                <a:cubicBezTo>
                  <a:pt x="90" y="130"/>
                  <a:pt x="85" y="127"/>
                  <a:pt x="82" y="125"/>
                </a:cubicBezTo>
                <a:cubicBezTo>
                  <a:pt x="79" y="124"/>
                  <a:pt x="77" y="122"/>
                  <a:pt x="76" y="119"/>
                </a:cubicBezTo>
                <a:cubicBezTo>
                  <a:pt x="73" y="116"/>
                  <a:pt x="71" y="113"/>
                  <a:pt x="66" y="110"/>
                </a:cubicBezTo>
                <a:cubicBezTo>
                  <a:pt x="63" y="109"/>
                  <a:pt x="60" y="108"/>
                  <a:pt x="58" y="108"/>
                </a:cubicBezTo>
                <a:cubicBezTo>
                  <a:pt x="58" y="108"/>
                  <a:pt x="58" y="108"/>
                  <a:pt x="57" y="108"/>
                </a:cubicBezTo>
                <a:cubicBezTo>
                  <a:pt x="57" y="107"/>
                  <a:pt x="57" y="107"/>
                  <a:pt x="57" y="106"/>
                </a:cubicBezTo>
                <a:cubicBezTo>
                  <a:pt x="57" y="106"/>
                  <a:pt x="57" y="105"/>
                  <a:pt x="57" y="104"/>
                </a:cubicBezTo>
                <a:cubicBezTo>
                  <a:pt x="58" y="104"/>
                  <a:pt x="60" y="103"/>
                  <a:pt x="63" y="102"/>
                </a:cubicBezTo>
                <a:cubicBezTo>
                  <a:pt x="67" y="100"/>
                  <a:pt x="69" y="98"/>
                  <a:pt x="70" y="96"/>
                </a:cubicBezTo>
                <a:cubicBezTo>
                  <a:pt x="71" y="95"/>
                  <a:pt x="72" y="93"/>
                  <a:pt x="75" y="90"/>
                </a:cubicBezTo>
                <a:cubicBezTo>
                  <a:pt x="80" y="85"/>
                  <a:pt x="82" y="82"/>
                  <a:pt x="83" y="79"/>
                </a:cubicBezTo>
                <a:cubicBezTo>
                  <a:pt x="84" y="77"/>
                  <a:pt x="85" y="76"/>
                  <a:pt x="86" y="75"/>
                </a:cubicBezTo>
                <a:cubicBezTo>
                  <a:pt x="88" y="73"/>
                  <a:pt x="89" y="71"/>
                  <a:pt x="90" y="70"/>
                </a:cubicBezTo>
                <a:cubicBezTo>
                  <a:pt x="90" y="70"/>
                  <a:pt x="91" y="69"/>
                  <a:pt x="91" y="69"/>
                </a:cubicBezTo>
                <a:cubicBezTo>
                  <a:pt x="97" y="69"/>
                  <a:pt x="103" y="63"/>
                  <a:pt x="103" y="57"/>
                </a:cubicBezTo>
                <a:cubicBezTo>
                  <a:pt x="103" y="57"/>
                  <a:pt x="103" y="55"/>
                  <a:pt x="104" y="54"/>
                </a:cubicBezTo>
                <a:cubicBezTo>
                  <a:pt x="106" y="51"/>
                  <a:pt x="110" y="43"/>
                  <a:pt x="101" y="38"/>
                </a:cubicBezTo>
                <a:cubicBezTo>
                  <a:pt x="96" y="36"/>
                  <a:pt x="91" y="33"/>
                  <a:pt x="88" y="32"/>
                </a:cubicBezTo>
                <a:cubicBezTo>
                  <a:pt x="88" y="22"/>
                  <a:pt x="88" y="22"/>
                  <a:pt x="88" y="22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1"/>
                  <a:pt x="90" y="10"/>
                  <a:pt x="94" y="9"/>
                </a:cubicBezTo>
                <a:cubicBezTo>
                  <a:pt x="93" y="15"/>
                  <a:pt x="94" y="24"/>
                  <a:pt x="100" y="30"/>
                </a:cubicBezTo>
                <a:cubicBezTo>
                  <a:pt x="102" y="32"/>
                  <a:pt x="105" y="35"/>
                  <a:pt x="107" y="37"/>
                </a:cubicBezTo>
                <a:cubicBezTo>
                  <a:pt x="110" y="42"/>
                  <a:pt x="113" y="46"/>
                  <a:pt x="118" y="46"/>
                </a:cubicBezTo>
                <a:cubicBezTo>
                  <a:pt x="132" y="46"/>
                  <a:pt x="141" y="45"/>
                  <a:pt x="141" y="38"/>
                </a:cubicBezTo>
                <a:cubicBezTo>
                  <a:pt x="141" y="36"/>
                  <a:pt x="142" y="27"/>
                  <a:pt x="144" y="21"/>
                </a:cubicBezTo>
                <a:cubicBezTo>
                  <a:pt x="149" y="16"/>
                  <a:pt x="149" y="16"/>
                  <a:pt x="149" y="16"/>
                </a:cubicBezTo>
                <a:cubicBezTo>
                  <a:pt x="159" y="20"/>
                  <a:pt x="167" y="25"/>
                  <a:pt x="175" y="31"/>
                </a:cubicBezTo>
                <a:cubicBezTo>
                  <a:pt x="172" y="32"/>
                  <a:pt x="170" y="33"/>
                  <a:pt x="168" y="35"/>
                </a:cubicBezTo>
                <a:cubicBezTo>
                  <a:pt x="164" y="39"/>
                  <a:pt x="163" y="46"/>
                  <a:pt x="163" y="50"/>
                </a:cubicBezTo>
                <a:cubicBezTo>
                  <a:pt x="161" y="51"/>
                  <a:pt x="159" y="53"/>
                  <a:pt x="159" y="56"/>
                </a:cubicBezTo>
                <a:cubicBezTo>
                  <a:pt x="159" y="57"/>
                  <a:pt x="157" y="59"/>
                  <a:pt x="156" y="61"/>
                </a:cubicBezTo>
                <a:cubicBezTo>
                  <a:pt x="152" y="65"/>
                  <a:pt x="149" y="69"/>
                  <a:pt x="151" y="72"/>
                </a:cubicBezTo>
                <a:cubicBezTo>
                  <a:pt x="154" y="76"/>
                  <a:pt x="159" y="74"/>
                  <a:pt x="165" y="72"/>
                </a:cubicBezTo>
                <a:cubicBezTo>
                  <a:pt x="174" y="68"/>
                  <a:pt x="178" y="66"/>
                  <a:pt x="180" y="65"/>
                </a:cubicBezTo>
                <a:cubicBezTo>
                  <a:pt x="180" y="65"/>
                  <a:pt x="180" y="65"/>
                  <a:pt x="180" y="65"/>
                </a:cubicBezTo>
                <a:cubicBezTo>
                  <a:pt x="181" y="68"/>
                  <a:pt x="185" y="69"/>
                  <a:pt x="186" y="69"/>
                </a:cubicBezTo>
                <a:cubicBezTo>
                  <a:pt x="186" y="69"/>
                  <a:pt x="186" y="69"/>
                  <a:pt x="187" y="69"/>
                </a:cubicBezTo>
                <a:cubicBezTo>
                  <a:pt x="188" y="70"/>
                  <a:pt x="190" y="72"/>
                  <a:pt x="193" y="72"/>
                </a:cubicBezTo>
                <a:cubicBezTo>
                  <a:pt x="195" y="72"/>
                  <a:pt x="197" y="74"/>
                  <a:pt x="198" y="75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07" y="79"/>
                  <a:pt x="208" y="82"/>
                  <a:pt x="209" y="85"/>
                </a:cubicBezTo>
                <a:cubicBezTo>
                  <a:pt x="208" y="84"/>
                  <a:pt x="207" y="84"/>
                  <a:pt x="206" y="84"/>
                </a:cubicBezTo>
                <a:cubicBezTo>
                  <a:pt x="197" y="79"/>
                  <a:pt x="190" y="76"/>
                  <a:pt x="186" y="76"/>
                </a:cubicBezTo>
                <a:cubicBezTo>
                  <a:pt x="182" y="76"/>
                  <a:pt x="171" y="79"/>
                  <a:pt x="169" y="80"/>
                </a:cubicBezTo>
                <a:cubicBezTo>
                  <a:pt x="168" y="80"/>
                  <a:pt x="168" y="80"/>
                  <a:pt x="168" y="80"/>
                </a:cubicBezTo>
                <a:cubicBezTo>
                  <a:pt x="168" y="81"/>
                  <a:pt x="168" y="81"/>
                  <a:pt x="168" y="81"/>
                </a:cubicBezTo>
                <a:cubicBezTo>
                  <a:pt x="162" y="86"/>
                  <a:pt x="155" y="94"/>
                  <a:pt x="155" y="99"/>
                </a:cubicBezTo>
                <a:cubicBezTo>
                  <a:pt x="155" y="99"/>
                  <a:pt x="155" y="100"/>
                  <a:pt x="155" y="101"/>
                </a:cubicBezTo>
                <a:cubicBezTo>
                  <a:pt x="153" y="106"/>
                  <a:pt x="150" y="117"/>
                  <a:pt x="161" y="125"/>
                </a:cubicBezTo>
                <a:cubicBezTo>
                  <a:pt x="168" y="130"/>
                  <a:pt x="175" y="128"/>
                  <a:pt x="179" y="127"/>
                </a:cubicBezTo>
                <a:cubicBezTo>
                  <a:pt x="180" y="127"/>
                  <a:pt x="181" y="126"/>
                  <a:pt x="182" y="126"/>
                </a:cubicBezTo>
                <a:cubicBezTo>
                  <a:pt x="182" y="126"/>
                  <a:pt x="182" y="126"/>
                  <a:pt x="182" y="127"/>
                </a:cubicBezTo>
                <a:cubicBezTo>
                  <a:pt x="186" y="134"/>
                  <a:pt x="186" y="141"/>
                  <a:pt x="186" y="148"/>
                </a:cubicBezTo>
                <a:cubicBezTo>
                  <a:pt x="186" y="153"/>
                  <a:pt x="185" y="172"/>
                  <a:pt x="184" y="180"/>
                </a:cubicBezTo>
                <a:cubicBezTo>
                  <a:pt x="166" y="200"/>
                  <a:pt x="139" y="212"/>
                  <a:pt x="110" y="212"/>
                </a:cubicBezTo>
                <a:close/>
                <a:moveTo>
                  <a:pt x="191" y="172"/>
                </a:moveTo>
                <a:cubicBezTo>
                  <a:pt x="192" y="165"/>
                  <a:pt x="194" y="153"/>
                  <a:pt x="194" y="148"/>
                </a:cubicBezTo>
                <a:cubicBezTo>
                  <a:pt x="194" y="140"/>
                  <a:pt x="194" y="132"/>
                  <a:pt x="189" y="123"/>
                </a:cubicBezTo>
                <a:cubicBezTo>
                  <a:pt x="186" y="117"/>
                  <a:pt x="180" y="118"/>
                  <a:pt x="177" y="119"/>
                </a:cubicBezTo>
                <a:cubicBezTo>
                  <a:pt x="173" y="120"/>
                  <a:pt x="170" y="121"/>
                  <a:pt x="165" y="118"/>
                </a:cubicBezTo>
                <a:cubicBezTo>
                  <a:pt x="159" y="114"/>
                  <a:pt x="160" y="110"/>
                  <a:pt x="162" y="103"/>
                </a:cubicBezTo>
                <a:cubicBezTo>
                  <a:pt x="163" y="102"/>
                  <a:pt x="163" y="100"/>
                  <a:pt x="163" y="99"/>
                </a:cubicBezTo>
                <a:cubicBezTo>
                  <a:pt x="164" y="97"/>
                  <a:pt x="168" y="92"/>
                  <a:pt x="173" y="87"/>
                </a:cubicBezTo>
                <a:cubicBezTo>
                  <a:pt x="178" y="85"/>
                  <a:pt x="184" y="84"/>
                  <a:pt x="186" y="84"/>
                </a:cubicBezTo>
                <a:cubicBezTo>
                  <a:pt x="189" y="84"/>
                  <a:pt x="197" y="88"/>
                  <a:pt x="203" y="91"/>
                </a:cubicBezTo>
                <a:cubicBezTo>
                  <a:pt x="206" y="93"/>
                  <a:pt x="209" y="93"/>
                  <a:pt x="211" y="94"/>
                </a:cubicBezTo>
                <a:cubicBezTo>
                  <a:pt x="212" y="99"/>
                  <a:pt x="212" y="104"/>
                  <a:pt x="212" y="110"/>
                </a:cubicBezTo>
                <a:cubicBezTo>
                  <a:pt x="212" y="133"/>
                  <a:pt x="204" y="155"/>
                  <a:pt x="191" y="1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2">
            <a:extLst>
              <a:ext uri="{FF2B5EF4-FFF2-40B4-BE49-F238E27FC236}">
                <a16:creationId xmlns:a16="http://schemas.microsoft.com/office/drawing/2014/main" id="{CB9518B5-FA71-494E-AE45-421F318E1150}"/>
              </a:ext>
            </a:extLst>
          </p:cNvPr>
          <p:cNvSpPr>
            <a:spLocks noEditPoints="1"/>
          </p:cNvSpPr>
          <p:nvPr/>
        </p:nvSpPr>
        <p:spPr bwMode="auto">
          <a:xfrm rot="19887004">
            <a:off x="11790062" y="767301"/>
            <a:ext cx="294920" cy="294920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655894AC-760F-4A99-8360-A204B6194870}"/>
              </a:ext>
            </a:extLst>
          </p:cNvPr>
          <p:cNvSpPr>
            <a:spLocks noEditPoints="1"/>
          </p:cNvSpPr>
          <p:nvPr/>
        </p:nvSpPr>
        <p:spPr bwMode="auto">
          <a:xfrm rot="20127549">
            <a:off x="11236274" y="756727"/>
            <a:ext cx="235054" cy="151518"/>
          </a:xfrm>
          <a:custGeom>
            <a:avLst/>
            <a:gdLst>
              <a:gd name="T0" fmla="*/ 222 w 224"/>
              <a:gd name="T1" fmla="*/ 8 h 144"/>
              <a:gd name="T2" fmla="*/ 222 w 224"/>
              <a:gd name="T3" fmla="*/ 0 h 144"/>
              <a:gd name="T4" fmla="*/ 118 w 224"/>
              <a:gd name="T5" fmla="*/ 0 h 144"/>
              <a:gd name="T6" fmla="*/ 68 w 224"/>
              <a:gd name="T7" fmla="*/ 126 h 144"/>
              <a:gd name="T8" fmla="*/ 23 w 224"/>
              <a:gd name="T9" fmla="*/ 52 h 144"/>
              <a:gd name="T10" fmla="*/ 0 w 224"/>
              <a:gd name="T11" fmla="*/ 52 h 144"/>
              <a:gd name="T12" fmla="*/ 0 w 224"/>
              <a:gd name="T13" fmla="*/ 60 h 144"/>
              <a:gd name="T14" fmla="*/ 18 w 224"/>
              <a:gd name="T15" fmla="*/ 60 h 144"/>
              <a:gd name="T16" fmla="*/ 69 w 224"/>
              <a:gd name="T17" fmla="*/ 144 h 144"/>
              <a:gd name="T18" fmla="*/ 124 w 224"/>
              <a:gd name="T19" fmla="*/ 8 h 144"/>
              <a:gd name="T20" fmla="*/ 222 w 224"/>
              <a:gd name="T21" fmla="*/ 8 h 144"/>
              <a:gd name="T22" fmla="*/ 183 w 224"/>
              <a:gd name="T23" fmla="*/ 65 h 144"/>
              <a:gd name="T24" fmla="*/ 150 w 224"/>
              <a:gd name="T25" fmla="*/ 97 h 144"/>
              <a:gd name="T26" fmla="*/ 117 w 224"/>
              <a:gd name="T27" fmla="*/ 65 h 144"/>
              <a:gd name="T28" fmla="*/ 112 w 224"/>
              <a:gd name="T29" fmla="*/ 70 h 144"/>
              <a:gd name="T30" fmla="*/ 144 w 224"/>
              <a:gd name="T31" fmla="*/ 103 h 144"/>
              <a:gd name="T32" fmla="*/ 112 w 224"/>
              <a:gd name="T33" fmla="*/ 135 h 144"/>
              <a:gd name="T34" fmla="*/ 117 w 224"/>
              <a:gd name="T35" fmla="*/ 140 h 144"/>
              <a:gd name="T36" fmla="*/ 150 w 224"/>
              <a:gd name="T37" fmla="*/ 108 h 144"/>
              <a:gd name="T38" fmla="*/ 183 w 224"/>
              <a:gd name="T39" fmla="*/ 140 h 144"/>
              <a:gd name="T40" fmla="*/ 189 w 224"/>
              <a:gd name="T41" fmla="*/ 135 h 144"/>
              <a:gd name="T42" fmla="*/ 156 w 224"/>
              <a:gd name="T43" fmla="*/ 103 h 144"/>
              <a:gd name="T44" fmla="*/ 189 w 224"/>
              <a:gd name="T45" fmla="*/ 70 h 144"/>
              <a:gd name="T46" fmla="*/ 183 w 224"/>
              <a:gd name="T47" fmla="*/ 65 h 144"/>
              <a:gd name="T48" fmla="*/ 211 w 224"/>
              <a:gd name="T49" fmla="*/ 57 h 144"/>
              <a:gd name="T50" fmla="*/ 219 w 224"/>
              <a:gd name="T51" fmla="*/ 50 h 144"/>
              <a:gd name="T52" fmla="*/ 224 w 224"/>
              <a:gd name="T53" fmla="*/ 39 h 144"/>
              <a:gd name="T54" fmla="*/ 220 w 224"/>
              <a:gd name="T55" fmla="*/ 31 h 144"/>
              <a:gd name="T56" fmla="*/ 212 w 224"/>
              <a:gd name="T57" fmla="*/ 29 h 144"/>
              <a:gd name="T58" fmla="*/ 204 w 224"/>
              <a:gd name="T59" fmla="*/ 30 h 144"/>
              <a:gd name="T60" fmla="*/ 200 w 224"/>
              <a:gd name="T61" fmla="*/ 33 h 144"/>
              <a:gd name="T62" fmla="*/ 204 w 224"/>
              <a:gd name="T63" fmla="*/ 38 h 144"/>
              <a:gd name="T64" fmla="*/ 211 w 224"/>
              <a:gd name="T65" fmla="*/ 35 h 144"/>
              <a:gd name="T66" fmla="*/ 217 w 224"/>
              <a:gd name="T67" fmla="*/ 38 h 144"/>
              <a:gd name="T68" fmla="*/ 217 w 224"/>
              <a:gd name="T69" fmla="*/ 42 h 144"/>
              <a:gd name="T70" fmla="*/ 209 w 224"/>
              <a:gd name="T71" fmla="*/ 51 h 144"/>
              <a:gd name="T72" fmla="*/ 200 w 224"/>
              <a:gd name="T73" fmla="*/ 57 h 144"/>
              <a:gd name="T74" fmla="*/ 200 w 224"/>
              <a:gd name="T75" fmla="*/ 64 h 144"/>
              <a:gd name="T76" fmla="*/ 224 w 224"/>
              <a:gd name="T77" fmla="*/ 64 h 144"/>
              <a:gd name="T78" fmla="*/ 224 w 224"/>
              <a:gd name="T79" fmla="*/ 57 h 144"/>
              <a:gd name="T80" fmla="*/ 211 w 224"/>
              <a:gd name="T81" fmla="*/ 57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4" h="144">
                <a:moveTo>
                  <a:pt x="222" y="8"/>
                </a:moveTo>
                <a:cubicBezTo>
                  <a:pt x="222" y="0"/>
                  <a:pt x="222" y="0"/>
                  <a:pt x="22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68" y="126"/>
                  <a:pt x="68" y="126"/>
                  <a:pt x="68" y="126"/>
                </a:cubicBezTo>
                <a:cubicBezTo>
                  <a:pt x="23" y="52"/>
                  <a:pt x="23" y="52"/>
                  <a:pt x="23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60"/>
                  <a:pt x="18" y="60"/>
                  <a:pt x="18" y="60"/>
                </a:cubicBezTo>
                <a:cubicBezTo>
                  <a:pt x="69" y="144"/>
                  <a:pt x="69" y="144"/>
                  <a:pt x="69" y="144"/>
                </a:cubicBezTo>
                <a:cubicBezTo>
                  <a:pt x="124" y="8"/>
                  <a:pt x="124" y="8"/>
                  <a:pt x="124" y="8"/>
                </a:cubicBezTo>
                <a:lnTo>
                  <a:pt x="222" y="8"/>
                </a:lnTo>
                <a:close/>
                <a:moveTo>
                  <a:pt x="183" y="65"/>
                </a:moveTo>
                <a:cubicBezTo>
                  <a:pt x="150" y="97"/>
                  <a:pt x="150" y="97"/>
                  <a:pt x="150" y="97"/>
                </a:cubicBezTo>
                <a:cubicBezTo>
                  <a:pt x="117" y="65"/>
                  <a:pt x="117" y="65"/>
                  <a:pt x="117" y="65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117" y="140"/>
                  <a:pt x="117" y="140"/>
                  <a:pt x="117" y="140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83" y="140"/>
                  <a:pt x="183" y="140"/>
                  <a:pt x="183" y="140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89" y="70"/>
                  <a:pt x="189" y="70"/>
                  <a:pt x="189" y="70"/>
                </a:cubicBezTo>
                <a:lnTo>
                  <a:pt x="183" y="65"/>
                </a:lnTo>
                <a:close/>
                <a:moveTo>
                  <a:pt x="211" y="57"/>
                </a:moveTo>
                <a:cubicBezTo>
                  <a:pt x="213" y="56"/>
                  <a:pt x="216" y="53"/>
                  <a:pt x="219" y="50"/>
                </a:cubicBezTo>
                <a:cubicBezTo>
                  <a:pt x="222" y="47"/>
                  <a:pt x="224" y="43"/>
                  <a:pt x="224" y="39"/>
                </a:cubicBezTo>
                <a:cubicBezTo>
                  <a:pt x="224" y="35"/>
                  <a:pt x="223" y="33"/>
                  <a:pt x="220" y="31"/>
                </a:cubicBezTo>
                <a:cubicBezTo>
                  <a:pt x="218" y="29"/>
                  <a:pt x="215" y="29"/>
                  <a:pt x="212" y="29"/>
                </a:cubicBezTo>
                <a:cubicBezTo>
                  <a:pt x="208" y="29"/>
                  <a:pt x="206" y="29"/>
                  <a:pt x="204" y="30"/>
                </a:cubicBezTo>
                <a:cubicBezTo>
                  <a:pt x="203" y="31"/>
                  <a:pt x="201" y="32"/>
                  <a:pt x="200" y="33"/>
                </a:cubicBezTo>
                <a:cubicBezTo>
                  <a:pt x="204" y="38"/>
                  <a:pt x="204" y="38"/>
                  <a:pt x="204" y="38"/>
                </a:cubicBezTo>
                <a:cubicBezTo>
                  <a:pt x="206" y="36"/>
                  <a:pt x="208" y="35"/>
                  <a:pt x="211" y="35"/>
                </a:cubicBezTo>
                <a:cubicBezTo>
                  <a:pt x="214" y="35"/>
                  <a:pt x="216" y="36"/>
                  <a:pt x="217" y="38"/>
                </a:cubicBezTo>
                <a:cubicBezTo>
                  <a:pt x="218" y="39"/>
                  <a:pt x="218" y="41"/>
                  <a:pt x="217" y="42"/>
                </a:cubicBezTo>
                <a:cubicBezTo>
                  <a:pt x="216" y="44"/>
                  <a:pt x="214" y="47"/>
                  <a:pt x="209" y="51"/>
                </a:cubicBezTo>
                <a:cubicBezTo>
                  <a:pt x="205" y="55"/>
                  <a:pt x="202" y="57"/>
                  <a:pt x="200" y="57"/>
                </a:cubicBezTo>
                <a:cubicBezTo>
                  <a:pt x="200" y="64"/>
                  <a:pt x="200" y="64"/>
                  <a:pt x="200" y="64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24" y="57"/>
                  <a:pt x="224" y="57"/>
                  <a:pt x="224" y="57"/>
                </a:cubicBezTo>
                <a:lnTo>
                  <a:pt x="211" y="57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1">
            <a:extLst>
              <a:ext uri="{FF2B5EF4-FFF2-40B4-BE49-F238E27FC236}">
                <a16:creationId xmlns:a16="http://schemas.microsoft.com/office/drawing/2014/main" id="{AF70D2CD-D8F6-4674-B61B-0D1A327DF2AC}"/>
              </a:ext>
            </a:extLst>
          </p:cNvPr>
          <p:cNvSpPr>
            <a:spLocks noEditPoints="1"/>
          </p:cNvSpPr>
          <p:nvPr/>
        </p:nvSpPr>
        <p:spPr bwMode="auto">
          <a:xfrm rot="900000">
            <a:off x="10440978" y="87238"/>
            <a:ext cx="252762" cy="249426"/>
          </a:xfrm>
          <a:custGeom>
            <a:avLst/>
            <a:gdLst>
              <a:gd name="T0" fmla="*/ 196 w 208"/>
              <a:gd name="T1" fmla="*/ 174 h 205"/>
              <a:gd name="T2" fmla="*/ 196 w 208"/>
              <a:gd name="T3" fmla="*/ 61 h 205"/>
              <a:gd name="T4" fmla="*/ 197 w 208"/>
              <a:gd name="T5" fmla="*/ 57 h 205"/>
              <a:gd name="T6" fmla="*/ 192 w 208"/>
              <a:gd name="T7" fmla="*/ 50 h 205"/>
              <a:gd name="T8" fmla="*/ 108 w 208"/>
              <a:gd name="T9" fmla="*/ 3 h 205"/>
              <a:gd name="T10" fmla="*/ 90 w 208"/>
              <a:gd name="T11" fmla="*/ 3 h 205"/>
              <a:gd name="T12" fmla="*/ 5 w 208"/>
              <a:gd name="T13" fmla="*/ 50 h 205"/>
              <a:gd name="T14" fmla="*/ 0 w 208"/>
              <a:gd name="T15" fmla="*/ 57 h 205"/>
              <a:gd name="T16" fmla="*/ 5 w 208"/>
              <a:gd name="T17" fmla="*/ 65 h 205"/>
              <a:gd name="T18" fmla="*/ 33 w 208"/>
              <a:gd name="T19" fmla="*/ 80 h 205"/>
              <a:gd name="T20" fmla="*/ 33 w 208"/>
              <a:gd name="T21" fmla="*/ 121 h 205"/>
              <a:gd name="T22" fmla="*/ 77 w 208"/>
              <a:gd name="T23" fmla="*/ 165 h 205"/>
              <a:gd name="T24" fmla="*/ 125 w 208"/>
              <a:gd name="T25" fmla="*/ 165 h 205"/>
              <a:gd name="T26" fmla="*/ 168 w 208"/>
              <a:gd name="T27" fmla="*/ 121 h 205"/>
              <a:gd name="T28" fmla="*/ 168 w 208"/>
              <a:gd name="T29" fmla="*/ 78 h 205"/>
              <a:gd name="T30" fmla="*/ 188 w 208"/>
              <a:gd name="T31" fmla="*/ 67 h 205"/>
              <a:gd name="T32" fmla="*/ 188 w 208"/>
              <a:gd name="T33" fmla="*/ 174 h 205"/>
              <a:gd name="T34" fmla="*/ 176 w 208"/>
              <a:gd name="T35" fmla="*/ 189 h 205"/>
              <a:gd name="T36" fmla="*/ 192 w 208"/>
              <a:gd name="T37" fmla="*/ 205 h 205"/>
              <a:gd name="T38" fmla="*/ 208 w 208"/>
              <a:gd name="T39" fmla="*/ 189 h 205"/>
              <a:gd name="T40" fmla="*/ 196 w 208"/>
              <a:gd name="T41" fmla="*/ 174 h 205"/>
              <a:gd name="T42" fmla="*/ 160 w 208"/>
              <a:gd name="T43" fmla="*/ 121 h 205"/>
              <a:gd name="T44" fmla="*/ 125 w 208"/>
              <a:gd name="T45" fmla="*/ 157 h 205"/>
              <a:gd name="T46" fmla="*/ 77 w 208"/>
              <a:gd name="T47" fmla="*/ 157 h 205"/>
              <a:gd name="T48" fmla="*/ 41 w 208"/>
              <a:gd name="T49" fmla="*/ 121 h 205"/>
              <a:gd name="T50" fmla="*/ 41 w 208"/>
              <a:gd name="T51" fmla="*/ 85 h 205"/>
              <a:gd name="T52" fmla="*/ 90 w 208"/>
              <a:gd name="T53" fmla="*/ 112 h 205"/>
              <a:gd name="T54" fmla="*/ 99 w 208"/>
              <a:gd name="T55" fmla="*/ 114 h 205"/>
              <a:gd name="T56" fmla="*/ 108 w 208"/>
              <a:gd name="T57" fmla="*/ 112 h 205"/>
              <a:gd name="T58" fmla="*/ 160 w 208"/>
              <a:gd name="T59" fmla="*/ 82 h 205"/>
              <a:gd name="T60" fmla="*/ 160 w 208"/>
              <a:gd name="T61" fmla="*/ 121 h 205"/>
              <a:gd name="T62" fmla="*/ 104 w 208"/>
              <a:gd name="T63" fmla="*/ 105 h 205"/>
              <a:gd name="T64" fmla="*/ 94 w 208"/>
              <a:gd name="T65" fmla="*/ 105 h 205"/>
              <a:gd name="T66" fmla="*/ 9 w 208"/>
              <a:gd name="T67" fmla="*/ 58 h 205"/>
              <a:gd name="T68" fmla="*/ 8 w 208"/>
              <a:gd name="T69" fmla="*/ 57 h 205"/>
              <a:gd name="T70" fmla="*/ 9 w 208"/>
              <a:gd name="T71" fmla="*/ 57 h 205"/>
              <a:gd name="T72" fmla="*/ 94 w 208"/>
              <a:gd name="T73" fmla="*/ 10 h 205"/>
              <a:gd name="T74" fmla="*/ 104 w 208"/>
              <a:gd name="T75" fmla="*/ 10 h 205"/>
              <a:gd name="T76" fmla="*/ 189 w 208"/>
              <a:gd name="T77" fmla="*/ 57 h 205"/>
              <a:gd name="T78" fmla="*/ 189 w 208"/>
              <a:gd name="T79" fmla="*/ 57 h 205"/>
              <a:gd name="T80" fmla="*/ 188 w 208"/>
              <a:gd name="T81" fmla="*/ 57 h 205"/>
              <a:gd name="T82" fmla="*/ 188 w 208"/>
              <a:gd name="T83" fmla="*/ 58 h 205"/>
              <a:gd name="T84" fmla="*/ 104 w 208"/>
              <a:gd name="T85" fmla="*/ 105 h 205"/>
              <a:gd name="T86" fmla="*/ 192 w 208"/>
              <a:gd name="T87" fmla="*/ 197 h 205"/>
              <a:gd name="T88" fmla="*/ 184 w 208"/>
              <a:gd name="T89" fmla="*/ 189 h 205"/>
              <a:gd name="T90" fmla="*/ 192 w 208"/>
              <a:gd name="T91" fmla="*/ 181 h 205"/>
              <a:gd name="T92" fmla="*/ 200 w 208"/>
              <a:gd name="T93" fmla="*/ 189 h 205"/>
              <a:gd name="T94" fmla="*/ 192 w 208"/>
              <a:gd name="T95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08" h="205">
                <a:moveTo>
                  <a:pt x="196" y="174"/>
                </a:moveTo>
                <a:cubicBezTo>
                  <a:pt x="196" y="61"/>
                  <a:pt x="196" y="61"/>
                  <a:pt x="196" y="61"/>
                </a:cubicBezTo>
                <a:cubicBezTo>
                  <a:pt x="197" y="60"/>
                  <a:pt x="197" y="59"/>
                  <a:pt x="197" y="57"/>
                </a:cubicBezTo>
                <a:cubicBezTo>
                  <a:pt x="197" y="54"/>
                  <a:pt x="196" y="52"/>
                  <a:pt x="192" y="50"/>
                </a:cubicBezTo>
                <a:cubicBezTo>
                  <a:pt x="108" y="3"/>
                  <a:pt x="108" y="3"/>
                  <a:pt x="108" y="3"/>
                </a:cubicBezTo>
                <a:cubicBezTo>
                  <a:pt x="103" y="0"/>
                  <a:pt x="95" y="0"/>
                  <a:pt x="90" y="3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2"/>
                  <a:pt x="0" y="54"/>
                  <a:pt x="0" y="57"/>
                </a:cubicBezTo>
                <a:cubicBezTo>
                  <a:pt x="0" y="60"/>
                  <a:pt x="2" y="63"/>
                  <a:pt x="5" y="65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121"/>
                  <a:pt x="33" y="121"/>
                  <a:pt x="33" y="121"/>
                </a:cubicBezTo>
                <a:cubicBezTo>
                  <a:pt x="33" y="145"/>
                  <a:pt x="53" y="165"/>
                  <a:pt x="77" y="165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49" y="165"/>
                  <a:pt x="168" y="145"/>
                  <a:pt x="168" y="121"/>
                </a:cubicBezTo>
                <a:cubicBezTo>
                  <a:pt x="168" y="78"/>
                  <a:pt x="168" y="78"/>
                  <a:pt x="168" y="78"/>
                </a:cubicBezTo>
                <a:cubicBezTo>
                  <a:pt x="188" y="67"/>
                  <a:pt x="188" y="67"/>
                  <a:pt x="188" y="67"/>
                </a:cubicBezTo>
                <a:cubicBezTo>
                  <a:pt x="188" y="174"/>
                  <a:pt x="188" y="174"/>
                  <a:pt x="188" y="174"/>
                </a:cubicBezTo>
                <a:cubicBezTo>
                  <a:pt x="181" y="175"/>
                  <a:pt x="176" y="182"/>
                  <a:pt x="176" y="189"/>
                </a:cubicBezTo>
                <a:cubicBezTo>
                  <a:pt x="176" y="198"/>
                  <a:pt x="183" y="205"/>
                  <a:pt x="192" y="205"/>
                </a:cubicBezTo>
                <a:cubicBezTo>
                  <a:pt x="201" y="205"/>
                  <a:pt x="208" y="198"/>
                  <a:pt x="208" y="189"/>
                </a:cubicBezTo>
                <a:cubicBezTo>
                  <a:pt x="208" y="182"/>
                  <a:pt x="203" y="175"/>
                  <a:pt x="196" y="174"/>
                </a:cubicBezTo>
                <a:close/>
                <a:moveTo>
                  <a:pt x="160" y="121"/>
                </a:moveTo>
                <a:cubicBezTo>
                  <a:pt x="160" y="141"/>
                  <a:pt x="144" y="157"/>
                  <a:pt x="125" y="157"/>
                </a:cubicBezTo>
                <a:cubicBezTo>
                  <a:pt x="77" y="157"/>
                  <a:pt x="77" y="157"/>
                  <a:pt x="77" y="157"/>
                </a:cubicBezTo>
                <a:cubicBezTo>
                  <a:pt x="57" y="157"/>
                  <a:pt x="41" y="141"/>
                  <a:pt x="41" y="121"/>
                </a:cubicBezTo>
                <a:cubicBezTo>
                  <a:pt x="41" y="85"/>
                  <a:pt x="41" y="85"/>
                  <a:pt x="41" y="85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2" y="113"/>
                  <a:pt x="95" y="114"/>
                  <a:pt x="99" y="114"/>
                </a:cubicBezTo>
                <a:cubicBezTo>
                  <a:pt x="102" y="114"/>
                  <a:pt x="105" y="113"/>
                  <a:pt x="108" y="112"/>
                </a:cubicBezTo>
                <a:cubicBezTo>
                  <a:pt x="160" y="82"/>
                  <a:pt x="160" y="82"/>
                  <a:pt x="160" y="82"/>
                </a:cubicBezTo>
                <a:lnTo>
                  <a:pt x="160" y="121"/>
                </a:lnTo>
                <a:close/>
                <a:moveTo>
                  <a:pt x="104" y="105"/>
                </a:moveTo>
                <a:cubicBezTo>
                  <a:pt x="101" y="106"/>
                  <a:pt x="96" y="106"/>
                  <a:pt x="94" y="105"/>
                </a:cubicBezTo>
                <a:cubicBezTo>
                  <a:pt x="9" y="58"/>
                  <a:pt x="9" y="58"/>
                  <a:pt x="9" y="58"/>
                </a:cubicBezTo>
                <a:cubicBezTo>
                  <a:pt x="9" y="58"/>
                  <a:pt x="8" y="57"/>
                  <a:pt x="8" y="57"/>
                </a:cubicBezTo>
                <a:cubicBezTo>
                  <a:pt x="8" y="57"/>
                  <a:pt x="9" y="57"/>
                  <a:pt x="9" y="57"/>
                </a:cubicBezTo>
                <a:cubicBezTo>
                  <a:pt x="94" y="10"/>
                  <a:pt x="94" y="10"/>
                  <a:pt x="94" y="10"/>
                </a:cubicBezTo>
                <a:cubicBezTo>
                  <a:pt x="96" y="9"/>
                  <a:pt x="101" y="9"/>
                  <a:pt x="104" y="10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8" y="57"/>
                  <a:pt x="188" y="57"/>
                  <a:pt x="188" y="57"/>
                </a:cubicBezTo>
                <a:cubicBezTo>
                  <a:pt x="188" y="58"/>
                  <a:pt x="188" y="58"/>
                  <a:pt x="188" y="58"/>
                </a:cubicBezTo>
                <a:lnTo>
                  <a:pt x="104" y="105"/>
                </a:lnTo>
                <a:close/>
                <a:moveTo>
                  <a:pt x="192" y="197"/>
                </a:moveTo>
                <a:cubicBezTo>
                  <a:pt x="188" y="197"/>
                  <a:pt x="184" y="193"/>
                  <a:pt x="184" y="189"/>
                </a:cubicBezTo>
                <a:cubicBezTo>
                  <a:pt x="184" y="185"/>
                  <a:pt x="188" y="181"/>
                  <a:pt x="192" y="181"/>
                </a:cubicBezTo>
                <a:cubicBezTo>
                  <a:pt x="197" y="181"/>
                  <a:pt x="200" y="185"/>
                  <a:pt x="200" y="189"/>
                </a:cubicBezTo>
                <a:cubicBezTo>
                  <a:pt x="200" y="193"/>
                  <a:pt x="197" y="197"/>
                  <a:pt x="192" y="197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0">
            <a:extLst>
              <a:ext uri="{FF2B5EF4-FFF2-40B4-BE49-F238E27FC236}">
                <a16:creationId xmlns:a16="http://schemas.microsoft.com/office/drawing/2014/main" id="{54BECC2D-FD27-465B-8C50-2632ED8D2B27}"/>
              </a:ext>
            </a:extLst>
          </p:cNvPr>
          <p:cNvSpPr>
            <a:spLocks noEditPoints="1"/>
          </p:cNvSpPr>
          <p:nvPr/>
        </p:nvSpPr>
        <p:spPr bwMode="auto">
          <a:xfrm>
            <a:off x="10900349" y="180631"/>
            <a:ext cx="355731" cy="354738"/>
          </a:xfrm>
          <a:custGeom>
            <a:avLst/>
            <a:gdLst>
              <a:gd name="T0" fmla="*/ 195 w 196"/>
              <a:gd name="T1" fmla="*/ 69 h 196"/>
              <a:gd name="T2" fmla="*/ 193 w 196"/>
              <a:gd name="T3" fmla="*/ 68 h 196"/>
              <a:gd name="T4" fmla="*/ 193 w 196"/>
              <a:gd name="T5" fmla="*/ 67 h 196"/>
              <a:gd name="T6" fmla="*/ 142 w 196"/>
              <a:gd name="T7" fmla="*/ 54 h 196"/>
              <a:gd name="T8" fmla="*/ 129 w 196"/>
              <a:gd name="T9" fmla="*/ 3 h 196"/>
              <a:gd name="T10" fmla="*/ 128 w 196"/>
              <a:gd name="T11" fmla="*/ 3 h 196"/>
              <a:gd name="T12" fmla="*/ 128 w 196"/>
              <a:gd name="T13" fmla="*/ 1 h 196"/>
              <a:gd name="T14" fmla="*/ 122 w 196"/>
              <a:gd name="T15" fmla="*/ 1 h 196"/>
              <a:gd name="T16" fmla="*/ 21 w 196"/>
              <a:gd name="T17" fmla="*/ 102 h 196"/>
              <a:gd name="T18" fmla="*/ 21 w 196"/>
              <a:gd name="T19" fmla="*/ 102 h 196"/>
              <a:gd name="T20" fmla="*/ 20 w 196"/>
              <a:gd name="T21" fmla="*/ 103 h 196"/>
              <a:gd name="T22" fmla="*/ 20 w 196"/>
              <a:gd name="T23" fmla="*/ 104 h 196"/>
              <a:gd name="T24" fmla="*/ 20 w 196"/>
              <a:gd name="T25" fmla="*/ 104 h 196"/>
              <a:gd name="T26" fmla="*/ 0 w 196"/>
              <a:gd name="T27" fmla="*/ 191 h 196"/>
              <a:gd name="T28" fmla="*/ 1 w 196"/>
              <a:gd name="T29" fmla="*/ 195 h 196"/>
              <a:gd name="T30" fmla="*/ 5 w 196"/>
              <a:gd name="T31" fmla="*/ 196 h 196"/>
              <a:gd name="T32" fmla="*/ 92 w 196"/>
              <a:gd name="T33" fmla="*/ 176 h 196"/>
              <a:gd name="T34" fmla="*/ 92 w 196"/>
              <a:gd name="T35" fmla="*/ 176 h 196"/>
              <a:gd name="T36" fmla="*/ 93 w 196"/>
              <a:gd name="T37" fmla="*/ 176 h 196"/>
              <a:gd name="T38" fmla="*/ 94 w 196"/>
              <a:gd name="T39" fmla="*/ 175 h 196"/>
              <a:gd name="T40" fmla="*/ 94 w 196"/>
              <a:gd name="T41" fmla="*/ 175 h 196"/>
              <a:gd name="T42" fmla="*/ 195 w 196"/>
              <a:gd name="T43" fmla="*/ 74 h 196"/>
              <a:gd name="T44" fmla="*/ 195 w 196"/>
              <a:gd name="T45" fmla="*/ 69 h 196"/>
              <a:gd name="T46" fmla="*/ 91 w 196"/>
              <a:gd name="T47" fmla="*/ 167 h 196"/>
              <a:gd name="T48" fmla="*/ 84 w 196"/>
              <a:gd name="T49" fmla="*/ 160 h 196"/>
              <a:gd name="T50" fmla="*/ 63 w 196"/>
              <a:gd name="T51" fmla="*/ 139 h 196"/>
              <a:gd name="T52" fmla="*/ 140 w 196"/>
              <a:gd name="T53" fmla="*/ 62 h 196"/>
              <a:gd name="T54" fmla="*/ 184 w 196"/>
              <a:gd name="T55" fmla="*/ 73 h 196"/>
              <a:gd name="T56" fmla="*/ 91 w 196"/>
              <a:gd name="T57" fmla="*/ 167 h 196"/>
              <a:gd name="T58" fmla="*/ 123 w 196"/>
              <a:gd name="T59" fmla="*/ 12 h 196"/>
              <a:gd name="T60" fmla="*/ 134 w 196"/>
              <a:gd name="T61" fmla="*/ 56 h 196"/>
              <a:gd name="T62" fmla="*/ 57 w 196"/>
              <a:gd name="T63" fmla="*/ 133 h 196"/>
              <a:gd name="T64" fmla="*/ 29 w 196"/>
              <a:gd name="T65" fmla="*/ 105 h 196"/>
              <a:gd name="T66" fmla="*/ 123 w 196"/>
              <a:gd name="T67" fmla="*/ 12 h 196"/>
              <a:gd name="T68" fmla="*/ 15 w 196"/>
              <a:gd name="T69" fmla="*/ 163 h 196"/>
              <a:gd name="T70" fmla="*/ 33 w 196"/>
              <a:gd name="T71" fmla="*/ 181 h 196"/>
              <a:gd name="T72" fmla="*/ 9 w 196"/>
              <a:gd name="T73" fmla="*/ 187 h 196"/>
              <a:gd name="T74" fmla="*/ 15 w 196"/>
              <a:gd name="T75" fmla="*/ 163 h 196"/>
              <a:gd name="T76" fmla="*/ 42 w 196"/>
              <a:gd name="T77" fmla="*/ 179 h 196"/>
              <a:gd name="T78" fmla="*/ 17 w 196"/>
              <a:gd name="T79" fmla="*/ 154 h 196"/>
              <a:gd name="T80" fmla="*/ 26 w 196"/>
              <a:gd name="T81" fmla="*/ 113 h 196"/>
              <a:gd name="T82" fmla="*/ 55 w 196"/>
              <a:gd name="T83" fmla="*/ 141 h 196"/>
              <a:gd name="T84" fmla="*/ 55 w 196"/>
              <a:gd name="T85" fmla="*/ 142 h 196"/>
              <a:gd name="T86" fmla="*/ 55 w 196"/>
              <a:gd name="T87" fmla="*/ 142 h 196"/>
              <a:gd name="T88" fmla="*/ 62 w 196"/>
              <a:gd name="T89" fmla="*/ 149 h 196"/>
              <a:gd name="T90" fmla="*/ 83 w 196"/>
              <a:gd name="T91" fmla="*/ 170 h 196"/>
              <a:gd name="T92" fmla="*/ 42 w 196"/>
              <a:gd name="T93" fmla="*/ 17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96">
                <a:moveTo>
                  <a:pt x="195" y="69"/>
                </a:moveTo>
                <a:cubicBezTo>
                  <a:pt x="194" y="68"/>
                  <a:pt x="194" y="68"/>
                  <a:pt x="193" y="68"/>
                </a:cubicBezTo>
                <a:cubicBezTo>
                  <a:pt x="193" y="67"/>
                  <a:pt x="193" y="67"/>
                  <a:pt x="193" y="67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29" y="3"/>
                  <a:pt x="129" y="3"/>
                  <a:pt x="129" y="3"/>
                </a:cubicBezTo>
                <a:cubicBezTo>
                  <a:pt x="128" y="3"/>
                  <a:pt x="128" y="3"/>
                  <a:pt x="128" y="3"/>
                </a:cubicBezTo>
                <a:cubicBezTo>
                  <a:pt x="128" y="2"/>
                  <a:pt x="128" y="2"/>
                  <a:pt x="128" y="1"/>
                </a:cubicBezTo>
                <a:cubicBezTo>
                  <a:pt x="126" y="0"/>
                  <a:pt x="123" y="0"/>
                  <a:pt x="122" y="1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2"/>
                  <a:pt x="0" y="194"/>
                  <a:pt x="1" y="195"/>
                </a:cubicBezTo>
                <a:cubicBezTo>
                  <a:pt x="2" y="196"/>
                  <a:pt x="4" y="196"/>
                  <a:pt x="5" y="19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6"/>
                  <a:pt x="93" y="176"/>
                </a:cubicBezTo>
                <a:cubicBezTo>
                  <a:pt x="93" y="176"/>
                  <a:pt x="93" y="176"/>
                  <a:pt x="94" y="175"/>
                </a:cubicBezTo>
                <a:cubicBezTo>
                  <a:pt x="94" y="175"/>
                  <a:pt x="94" y="175"/>
                  <a:pt x="94" y="175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6" y="73"/>
                  <a:pt x="196" y="70"/>
                  <a:pt x="195" y="69"/>
                </a:cubicBezTo>
                <a:close/>
                <a:moveTo>
                  <a:pt x="91" y="167"/>
                </a:moveTo>
                <a:cubicBezTo>
                  <a:pt x="84" y="160"/>
                  <a:pt x="84" y="160"/>
                  <a:pt x="84" y="160"/>
                </a:cubicBezTo>
                <a:cubicBezTo>
                  <a:pt x="63" y="139"/>
                  <a:pt x="63" y="139"/>
                  <a:pt x="63" y="139"/>
                </a:cubicBezTo>
                <a:cubicBezTo>
                  <a:pt x="140" y="62"/>
                  <a:pt x="140" y="62"/>
                  <a:pt x="140" y="62"/>
                </a:cubicBezTo>
                <a:cubicBezTo>
                  <a:pt x="184" y="73"/>
                  <a:pt x="184" y="73"/>
                  <a:pt x="184" y="73"/>
                </a:cubicBezTo>
                <a:lnTo>
                  <a:pt x="91" y="167"/>
                </a:lnTo>
                <a:close/>
                <a:moveTo>
                  <a:pt x="123" y="12"/>
                </a:moveTo>
                <a:cubicBezTo>
                  <a:pt x="134" y="56"/>
                  <a:pt x="134" y="56"/>
                  <a:pt x="134" y="56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29" y="105"/>
                  <a:pt x="29" y="105"/>
                  <a:pt x="29" y="105"/>
                </a:cubicBezTo>
                <a:lnTo>
                  <a:pt x="123" y="12"/>
                </a:lnTo>
                <a:close/>
                <a:moveTo>
                  <a:pt x="15" y="163"/>
                </a:moveTo>
                <a:cubicBezTo>
                  <a:pt x="33" y="181"/>
                  <a:pt x="33" y="181"/>
                  <a:pt x="33" y="181"/>
                </a:cubicBezTo>
                <a:cubicBezTo>
                  <a:pt x="9" y="187"/>
                  <a:pt x="9" y="187"/>
                  <a:pt x="9" y="187"/>
                </a:cubicBezTo>
                <a:lnTo>
                  <a:pt x="15" y="163"/>
                </a:lnTo>
                <a:close/>
                <a:moveTo>
                  <a:pt x="42" y="179"/>
                </a:moveTo>
                <a:cubicBezTo>
                  <a:pt x="17" y="154"/>
                  <a:pt x="17" y="154"/>
                  <a:pt x="17" y="154"/>
                </a:cubicBezTo>
                <a:cubicBezTo>
                  <a:pt x="26" y="113"/>
                  <a:pt x="26" y="113"/>
                  <a:pt x="26" y="113"/>
                </a:cubicBezTo>
                <a:cubicBezTo>
                  <a:pt x="55" y="141"/>
                  <a:pt x="55" y="141"/>
                  <a:pt x="55" y="141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62" y="149"/>
                  <a:pt x="62" y="149"/>
                  <a:pt x="62" y="149"/>
                </a:cubicBezTo>
                <a:cubicBezTo>
                  <a:pt x="83" y="170"/>
                  <a:pt x="83" y="170"/>
                  <a:pt x="83" y="170"/>
                </a:cubicBezTo>
                <a:lnTo>
                  <a:pt x="42" y="179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8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FD23-CC1D-43B6-83D4-A802A4F4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727161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4CDEE-AE28-4C6A-9D75-19EC1B1AF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27161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F2529-CC39-4B95-9805-981A1677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FC2F5-4F7E-4FD8-846F-AADC5E1F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94C48-19EB-42D0-9A62-CCFCE22B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25">
            <a:extLst>
              <a:ext uri="{FF2B5EF4-FFF2-40B4-BE49-F238E27FC236}">
                <a16:creationId xmlns:a16="http://schemas.microsoft.com/office/drawing/2014/main" id="{4FEC9873-F6F9-4C2D-AC9A-A658867F551D}"/>
              </a:ext>
            </a:extLst>
          </p:cNvPr>
          <p:cNvSpPr>
            <a:spLocks noEditPoints="1"/>
          </p:cNvSpPr>
          <p:nvPr/>
        </p:nvSpPr>
        <p:spPr bwMode="auto">
          <a:xfrm rot="887402">
            <a:off x="10542750" y="3598109"/>
            <a:ext cx="256562" cy="433843"/>
          </a:xfrm>
          <a:custGeom>
            <a:avLst/>
            <a:gdLst>
              <a:gd name="T0" fmla="*/ 0 w 128"/>
              <a:gd name="T1" fmla="*/ 16 h 216"/>
              <a:gd name="T2" fmla="*/ 56 w 128"/>
              <a:gd name="T3" fmla="*/ 103 h 216"/>
              <a:gd name="T4" fmla="*/ 56 w 128"/>
              <a:gd name="T5" fmla="*/ 112 h 216"/>
              <a:gd name="T6" fmla="*/ 64 w 128"/>
              <a:gd name="T7" fmla="*/ 112 h 216"/>
              <a:gd name="T8" fmla="*/ 72 w 128"/>
              <a:gd name="T9" fmla="*/ 112 h 216"/>
              <a:gd name="T10" fmla="*/ 72 w 128"/>
              <a:gd name="T11" fmla="*/ 103 h 216"/>
              <a:gd name="T12" fmla="*/ 128 w 128"/>
              <a:gd name="T13" fmla="*/ 16 h 216"/>
              <a:gd name="T14" fmla="*/ 128 w 128"/>
              <a:gd name="T15" fmla="*/ 12 h 216"/>
              <a:gd name="T16" fmla="*/ 0 w 128"/>
              <a:gd name="T17" fmla="*/ 12 h 216"/>
              <a:gd name="T18" fmla="*/ 0 w 128"/>
              <a:gd name="T19" fmla="*/ 16 h 216"/>
              <a:gd name="T20" fmla="*/ 64 w 128"/>
              <a:gd name="T21" fmla="*/ 96 h 216"/>
              <a:gd name="T22" fmla="*/ 20 w 128"/>
              <a:gd name="T23" fmla="*/ 68 h 216"/>
              <a:gd name="T24" fmla="*/ 108 w 128"/>
              <a:gd name="T25" fmla="*/ 68 h 216"/>
              <a:gd name="T26" fmla="*/ 64 w 128"/>
              <a:gd name="T27" fmla="*/ 96 h 216"/>
              <a:gd name="T28" fmla="*/ 120 w 128"/>
              <a:gd name="T29" fmla="*/ 20 h 216"/>
              <a:gd name="T30" fmla="*/ 112 w 128"/>
              <a:gd name="T31" fmla="*/ 60 h 216"/>
              <a:gd name="T32" fmla="*/ 16 w 128"/>
              <a:gd name="T33" fmla="*/ 60 h 216"/>
              <a:gd name="T34" fmla="*/ 16 w 128"/>
              <a:gd name="T35" fmla="*/ 60 h 216"/>
              <a:gd name="T36" fmla="*/ 8 w 128"/>
              <a:gd name="T37" fmla="*/ 20 h 216"/>
              <a:gd name="T38" fmla="*/ 120 w 128"/>
              <a:gd name="T39" fmla="*/ 20 h 216"/>
              <a:gd name="T40" fmla="*/ 0 w 128"/>
              <a:gd name="T41" fmla="*/ 200 h 216"/>
              <a:gd name="T42" fmla="*/ 0 w 128"/>
              <a:gd name="T43" fmla="*/ 204 h 216"/>
              <a:gd name="T44" fmla="*/ 128 w 128"/>
              <a:gd name="T45" fmla="*/ 204 h 216"/>
              <a:gd name="T46" fmla="*/ 128 w 128"/>
              <a:gd name="T47" fmla="*/ 200 h 216"/>
              <a:gd name="T48" fmla="*/ 64 w 128"/>
              <a:gd name="T49" fmla="*/ 112 h 216"/>
              <a:gd name="T50" fmla="*/ 0 w 128"/>
              <a:gd name="T51" fmla="*/ 200 h 216"/>
              <a:gd name="T52" fmla="*/ 68 w 128"/>
              <a:gd name="T53" fmla="*/ 120 h 216"/>
              <a:gd name="T54" fmla="*/ 118 w 128"/>
              <a:gd name="T55" fmla="*/ 177 h 216"/>
              <a:gd name="T56" fmla="*/ 68 w 128"/>
              <a:gd name="T57" fmla="*/ 148 h 216"/>
              <a:gd name="T58" fmla="*/ 68 w 128"/>
              <a:gd name="T59" fmla="*/ 120 h 216"/>
              <a:gd name="T60" fmla="*/ 117 w 128"/>
              <a:gd name="T61" fmla="*/ 187 h 216"/>
              <a:gd name="T62" fmla="*/ 119 w 128"/>
              <a:gd name="T63" fmla="*/ 185 h 216"/>
              <a:gd name="T64" fmla="*/ 120 w 128"/>
              <a:gd name="T65" fmla="*/ 196 h 216"/>
              <a:gd name="T66" fmla="*/ 8 w 128"/>
              <a:gd name="T67" fmla="*/ 196 h 216"/>
              <a:gd name="T68" fmla="*/ 9 w 128"/>
              <a:gd name="T69" fmla="*/ 185 h 216"/>
              <a:gd name="T70" fmla="*/ 11 w 128"/>
              <a:gd name="T71" fmla="*/ 187 h 216"/>
              <a:gd name="T72" fmla="*/ 64 w 128"/>
              <a:gd name="T73" fmla="*/ 156 h 216"/>
              <a:gd name="T74" fmla="*/ 117 w 128"/>
              <a:gd name="T75" fmla="*/ 187 h 216"/>
              <a:gd name="T76" fmla="*/ 60 w 128"/>
              <a:gd name="T77" fmla="*/ 120 h 216"/>
              <a:gd name="T78" fmla="*/ 60 w 128"/>
              <a:gd name="T79" fmla="*/ 148 h 216"/>
              <a:gd name="T80" fmla="*/ 10 w 128"/>
              <a:gd name="T81" fmla="*/ 177 h 216"/>
              <a:gd name="T82" fmla="*/ 60 w 128"/>
              <a:gd name="T83" fmla="*/ 120 h 216"/>
              <a:gd name="T84" fmla="*/ 0 w 128"/>
              <a:gd name="T85" fmla="*/ 0 h 216"/>
              <a:gd name="T86" fmla="*/ 0 w 128"/>
              <a:gd name="T87" fmla="*/ 8 h 216"/>
              <a:gd name="T88" fmla="*/ 128 w 128"/>
              <a:gd name="T89" fmla="*/ 8 h 216"/>
              <a:gd name="T90" fmla="*/ 128 w 128"/>
              <a:gd name="T91" fmla="*/ 0 h 216"/>
              <a:gd name="T92" fmla="*/ 0 w 128"/>
              <a:gd name="T93" fmla="*/ 0 h 216"/>
              <a:gd name="T94" fmla="*/ 0 w 128"/>
              <a:gd name="T95" fmla="*/ 216 h 216"/>
              <a:gd name="T96" fmla="*/ 128 w 128"/>
              <a:gd name="T97" fmla="*/ 216 h 216"/>
              <a:gd name="T98" fmla="*/ 128 w 128"/>
              <a:gd name="T99" fmla="*/ 208 h 216"/>
              <a:gd name="T100" fmla="*/ 0 w 128"/>
              <a:gd name="T101" fmla="*/ 208 h 216"/>
              <a:gd name="T102" fmla="*/ 0 w 128"/>
              <a:gd name="T103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8" h="216">
                <a:moveTo>
                  <a:pt x="0" y="16"/>
                </a:moveTo>
                <a:cubicBezTo>
                  <a:pt x="0" y="67"/>
                  <a:pt x="25" y="99"/>
                  <a:pt x="56" y="103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103"/>
                  <a:pt x="72" y="103"/>
                  <a:pt x="72" y="103"/>
                </a:cubicBezTo>
                <a:cubicBezTo>
                  <a:pt x="104" y="99"/>
                  <a:pt x="128" y="67"/>
                  <a:pt x="128" y="16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0" y="12"/>
                  <a:pt x="0" y="12"/>
                  <a:pt x="0" y="12"/>
                </a:cubicBezTo>
                <a:lnTo>
                  <a:pt x="0" y="16"/>
                </a:lnTo>
                <a:close/>
                <a:moveTo>
                  <a:pt x="64" y="96"/>
                </a:moveTo>
                <a:cubicBezTo>
                  <a:pt x="46" y="96"/>
                  <a:pt x="30" y="86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cubicBezTo>
                  <a:pt x="98" y="86"/>
                  <a:pt x="82" y="96"/>
                  <a:pt x="64" y="96"/>
                </a:cubicBezTo>
                <a:close/>
                <a:moveTo>
                  <a:pt x="120" y="20"/>
                </a:moveTo>
                <a:cubicBezTo>
                  <a:pt x="120" y="36"/>
                  <a:pt x="117" y="49"/>
                  <a:pt x="112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1" y="49"/>
                  <a:pt x="8" y="36"/>
                  <a:pt x="8" y="20"/>
                </a:cubicBezTo>
                <a:lnTo>
                  <a:pt x="120" y="20"/>
                </a:lnTo>
                <a:close/>
                <a:moveTo>
                  <a:pt x="0" y="200"/>
                </a:moveTo>
                <a:cubicBezTo>
                  <a:pt x="0" y="204"/>
                  <a:pt x="0" y="204"/>
                  <a:pt x="0" y="204"/>
                </a:cubicBezTo>
                <a:cubicBezTo>
                  <a:pt x="128" y="204"/>
                  <a:pt x="128" y="204"/>
                  <a:pt x="128" y="204"/>
                </a:cubicBezTo>
                <a:cubicBezTo>
                  <a:pt x="128" y="200"/>
                  <a:pt x="128" y="200"/>
                  <a:pt x="128" y="200"/>
                </a:cubicBezTo>
                <a:cubicBezTo>
                  <a:pt x="128" y="145"/>
                  <a:pt x="99" y="112"/>
                  <a:pt x="64" y="112"/>
                </a:cubicBezTo>
                <a:cubicBezTo>
                  <a:pt x="29" y="112"/>
                  <a:pt x="0" y="145"/>
                  <a:pt x="0" y="200"/>
                </a:cubicBezTo>
                <a:close/>
                <a:moveTo>
                  <a:pt x="68" y="120"/>
                </a:moveTo>
                <a:cubicBezTo>
                  <a:pt x="92" y="122"/>
                  <a:pt x="112" y="142"/>
                  <a:pt x="118" y="177"/>
                </a:cubicBezTo>
                <a:cubicBezTo>
                  <a:pt x="109" y="168"/>
                  <a:pt x="87" y="151"/>
                  <a:pt x="68" y="148"/>
                </a:cubicBezTo>
                <a:lnTo>
                  <a:pt x="68" y="120"/>
                </a:lnTo>
                <a:close/>
                <a:moveTo>
                  <a:pt x="117" y="187"/>
                </a:moveTo>
                <a:cubicBezTo>
                  <a:pt x="119" y="185"/>
                  <a:pt x="119" y="185"/>
                  <a:pt x="119" y="185"/>
                </a:cubicBezTo>
                <a:cubicBezTo>
                  <a:pt x="120" y="188"/>
                  <a:pt x="120" y="192"/>
                  <a:pt x="120" y="196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192"/>
                  <a:pt x="8" y="188"/>
                  <a:pt x="9" y="185"/>
                </a:cubicBezTo>
                <a:cubicBezTo>
                  <a:pt x="11" y="187"/>
                  <a:pt x="11" y="187"/>
                  <a:pt x="11" y="187"/>
                </a:cubicBezTo>
                <a:cubicBezTo>
                  <a:pt x="11" y="187"/>
                  <a:pt x="42" y="156"/>
                  <a:pt x="64" y="156"/>
                </a:cubicBezTo>
                <a:cubicBezTo>
                  <a:pt x="86" y="156"/>
                  <a:pt x="117" y="187"/>
                  <a:pt x="117" y="187"/>
                </a:cubicBezTo>
                <a:close/>
                <a:moveTo>
                  <a:pt x="60" y="120"/>
                </a:moveTo>
                <a:cubicBezTo>
                  <a:pt x="60" y="148"/>
                  <a:pt x="60" y="148"/>
                  <a:pt x="60" y="148"/>
                </a:cubicBezTo>
                <a:cubicBezTo>
                  <a:pt x="41" y="151"/>
                  <a:pt x="19" y="168"/>
                  <a:pt x="10" y="177"/>
                </a:cubicBezTo>
                <a:cubicBezTo>
                  <a:pt x="16" y="142"/>
                  <a:pt x="36" y="122"/>
                  <a:pt x="60" y="120"/>
                </a:cubicBezTo>
                <a:close/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0"/>
                  <a:pt x="128" y="0"/>
                  <a:pt x="128" y="0"/>
                </a:cubicBezTo>
                <a:lnTo>
                  <a:pt x="0" y="0"/>
                </a:lnTo>
                <a:close/>
                <a:moveTo>
                  <a:pt x="0" y="216"/>
                </a:moveTo>
                <a:cubicBezTo>
                  <a:pt x="128" y="216"/>
                  <a:pt x="128" y="216"/>
                  <a:pt x="128" y="216"/>
                </a:cubicBezTo>
                <a:cubicBezTo>
                  <a:pt x="128" y="208"/>
                  <a:pt x="128" y="208"/>
                  <a:pt x="128" y="208"/>
                </a:cubicBezTo>
                <a:cubicBezTo>
                  <a:pt x="0" y="208"/>
                  <a:pt x="0" y="208"/>
                  <a:pt x="0" y="208"/>
                </a:cubicBezTo>
                <a:lnTo>
                  <a:pt x="0" y="216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20">
            <a:extLst>
              <a:ext uri="{FF2B5EF4-FFF2-40B4-BE49-F238E27FC236}">
                <a16:creationId xmlns:a16="http://schemas.microsoft.com/office/drawing/2014/main" id="{39B8ECE2-4292-4A7C-BD46-808CC112C914}"/>
              </a:ext>
            </a:extLst>
          </p:cNvPr>
          <p:cNvSpPr>
            <a:spLocks noEditPoints="1"/>
          </p:cNvSpPr>
          <p:nvPr/>
        </p:nvSpPr>
        <p:spPr bwMode="auto">
          <a:xfrm>
            <a:off x="9071960" y="5557795"/>
            <a:ext cx="547236" cy="545708"/>
          </a:xfrm>
          <a:custGeom>
            <a:avLst/>
            <a:gdLst>
              <a:gd name="T0" fmla="*/ 195 w 196"/>
              <a:gd name="T1" fmla="*/ 69 h 196"/>
              <a:gd name="T2" fmla="*/ 193 w 196"/>
              <a:gd name="T3" fmla="*/ 68 h 196"/>
              <a:gd name="T4" fmla="*/ 193 w 196"/>
              <a:gd name="T5" fmla="*/ 67 h 196"/>
              <a:gd name="T6" fmla="*/ 142 w 196"/>
              <a:gd name="T7" fmla="*/ 54 h 196"/>
              <a:gd name="T8" fmla="*/ 129 w 196"/>
              <a:gd name="T9" fmla="*/ 3 h 196"/>
              <a:gd name="T10" fmla="*/ 128 w 196"/>
              <a:gd name="T11" fmla="*/ 3 h 196"/>
              <a:gd name="T12" fmla="*/ 128 w 196"/>
              <a:gd name="T13" fmla="*/ 1 h 196"/>
              <a:gd name="T14" fmla="*/ 122 w 196"/>
              <a:gd name="T15" fmla="*/ 1 h 196"/>
              <a:gd name="T16" fmla="*/ 21 w 196"/>
              <a:gd name="T17" fmla="*/ 102 h 196"/>
              <a:gd name="T18" fmla="*/ 21 w 196"/>
              <a:gd name="T19" fmla="*/ 102 h 196"/>
              <a:gd name="T20" fmla="*/ 20 w 196"/>
              <a:gd name="T21" fmla="*/ 103 h 196"/>
              <a:gd name="T22" fmla="*/ 20 w 196"/>
              <a:gd name="T23" fmla="*/ 104 h 196"/>
              <a:gd name="T24" fmla="*/ 20 w 196"/>
              <a:gd name="T25" fmla="*/ 104 h 196"/>
              <a:gd name="T26" fmla="*/ 0 w 196"/>
              <a:gd name="T27" fmla="*/ 191 h 196"/>
              <a:gd name="T28" fmla="*/ 1 w 196"/>
              <a:gd name="T29" fmla="*/ 195 h 196"/>
              <a:gd name="T30" fmla="*/ 5 w 196"/>
              <a:gd name="T31" fmla="*/ 196 h 196"/>
              <a:gd name="T32" fmla="*/ 92 w 196"/>
              <a:gd name="T33" fmla="*/ 176 h 196"/>
              <a:gd name="T34" fmla="*/ 92 w 196"/>
              <a:gd name="T35" fmla="*/ 176 h 196"/>
              <a:gd name="T36" fmla="*/ 93 w 196"/>
              <a:gd name="T37" fmla="*/ 176 h 196"/>
              <a:gd name="T38" fmla="*/ 94 w 196"/>
              <a:gd name="T39" fmla="*/ 175 h 196"/>
              <a:gd name="T40" fmla="*/ 94 w 196"/>
              <a:gd name="T41" fmla="*/ 175 h 196"/>
              <a:gd name="T42" fmla="*/ 195 w 196"/>
              <a:gd name="T43" fmla="*/ 74 h 196"/>
              <a:gd name="T44" fmla="*/ 195 w 196"/>
              <a:gd name="T45" fmla="*/ 69 h 196"/>
              <a:gd name="T46" fmla="*/ 91 w 196"/>
              <a:gd name="T47" fmla="*/ 167 h 196"/>
              <a:gd name="T48" fmla="*/ 84 w 196"/>
              <a:gd name="T49" fmla="*/ 160 h 196"/>
              <a:gd name="T50" fmla="*/ 63 w 196"/>
              <a:gd name="T51" fmla="*/ 139 h 196"/>
              <a:gd name="T52" fmla="*/ 140 w 196"/>
              <a:gd name="T53" fmla="*/ 62 h 196"/>
              <a:gd name="T54" fmla="*/ 184 w 196"/>
              <a:gd name="T55" fmla="*/ 73 h 196"/>
              <a:gd name="T56" fmla="*/ 91 w 196"/>
              <a:gd name="T57" fmla="*/ 167 h 196"/>
              <a:gd name="T58" fmla="*/ 123 w 196"/>
              <a:gd name="T59" fmla="*/ 12 h 196"/>
              <a:gd name="T60" fmla="*/ 134 w 196"/>
              <a:gd name="T61" fmla="*/ 56 h 196"/>
              <a:gd name="T62" fmla="*/ 57 w 196"/>
              <a:gd name="T63" fmla="*/ 133 h 196"/>
              <a:gd name="T64" fmla="*/ 29 w 196"/>
              <a:gd name="T65" fmla="*/ 105 h 196"/>
              <a:gd name="T66" fmla="*/ 123 w 196"/>
              <a:gd name="T67" fmla="*/ 12 h 196"/>
              <a:gd name="T68" fmla="*/ 15 w 196"/>
              <a:gd name="T69" fmla="*/ 163 h 196"/>
              <a:gd name="T70" fmla="*/ 33 w 196"/>
              <a:gd name="T71" fmla="*/ 181 h 196"/>
              <a:gd name="T72" fmla="*/ 9 w 196"/>
              <a:gd name="T73" fmla="*/ 187 h 196"/>
              <a:gd name="T74" fmla="*/ 15 w 196"/>
              <a:gd name="T75" fmla="*/ 163 h 196"/>
              <a:gd name="T76" fmla="*/ 42 w 196"/>
              <a:gd name="T77" fmla="*/ 179 h 196"/>
              <a:gd name="T78" fmla="*/ 17 w 196"/>
              <a:gd name="T79" fmla="*/ 154 h 196"/>
              <a:gd name="T80" fmla="*/ 26 w 196"/>
              <a:gd name="T81" fmla="*/ 113 h 196"/>
              <a:gd name="T82" fmla="*/ 55 w 196"/>
              <a:gd name="T83" fmla="*/ 141 h 196"/>
              <a:gd name="T84" fmla="*/ 55 w 196"/>
              <a:gd name="T85" fmla="*/ 142 h 196"/>
              <a:gd name="T86" fmla="*/ 55 w 196"/>
              <a:gd name="T87" fmla="*/ 142 h 196"/>
              <a:gd name="T88" fmla="*/ 62 w 196"/>
              <a:gd name="T89" fmla="*/ 149 h 196"/>
              <a:gd name="T90" fmla="*/ 83 w 196"/>
              <a:gd name="T91" fmla="*/ 170 h 196"/>
              <a:gd name="T92" fmla="*/ 42 w 196"/>
              <a:gd name="T93" fmla="*/ 17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96">
                <a:moveTo>
                  <a:pt x="195" y="69"/>
                </a:moveTo>
                <a:cubicBezTo>
                  <a:pt x="194" y="68"/>
                  <a:pt x="194" y="68"/>
                  <a:pt x="193" y="68"/>
                </a:cubicBezTo>
                <a:cubicBezTo>
                  <a:pt x="193" y="67"/>
                  <a:pt x="193" y="67"/>
                  <a:pt x="193" y="67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29" y="3"/>
                  <a:pt x="129" y="3"/>
                  <a:pt x="129" y="3"/>
                </a:cubicBezTo>
                <a:cubicBezTo>
                  <a:pt x="128" y="3"/>
                  <a:pt x="128" y="3"/>
                  <a:pt x="128" y="3"/>
                </a:cubicBezTo>
                <a:cubicBezTo>
                  <a:pt x="128" y="2"/>
                  <a:pt x="128" y="2"/>
                  <a:pt x="128" y="1"/>
                </a:cubicBezTo>
                <a:cubicBezTo>
                  <a:pt x="126" y="0"/>
                  <a:pt x="123" y="0"/>
                  <a:pt x="122" y="1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2"/>
                  <a:pt x="0" y="194"/>
                  <a:pt x="1" y="195"/>
                </a:cubicBezTo>
                <a:cubicBezTo>
                  <a:pt x="2" y="196"/>
                  <a:pt x="4" y="196"/>
                  <a:pt x="5" y="19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6"/>
                  <a:pt x="93" y="176"/>
                </a:cubicBezTo>
                <a:cubicBezTo>
                  <a:pt x="93" y="176"/>
                  <a:pt x="93" y="176"/>
                  <a:pt x="94" y="175"/>
                </a:cubicBezTo>
                <a:cubicBezTo>
                  <a:pt x="94" y="175"/>
                  <a:pt x="94" y="175"/>
                  <a:pt x="94" y="175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6" y="73"/>
                  <a:pt x="196" y="70"/>
                  <a:pt x="195" y="69"/>
                </a:cubicBezTo>
                <a:close/>
                <a:moveTo>
                  <a:pt x="91" y="167"/>
                </a:moveTo>
                <a:cubicBezTo>
                  <a:pt x="84" y="160"/>
                  <a:pt x="84" y="160"/>
                  <a:pt x="84" y="160"/>
                </a:cubicBezTo>
                <a:cubicBezTo>
                  <a:pt x="63" y="139"/>
                  <a:pt x="63" y="139"/>
                  <a:pt x="63" y="139"/>
                </a:cubicBezTo>
                <a:cubicBezTo>
                  <a:pt x="140" y="62"/>
                  <a:pt x="140" y="62"/>
                  <a:pt x="140" y="62"/>
                </a:cubicBezTo>
                <a:cubicBezTo>
                  <a:pt x="184" y="73"/>
                  <a:pt x="184" y="73"/>
                  <a:pt x="184" y="73"/>
                </a:cubicBezTo>
                <a:lnTo>
                  <a:pt x="91" y="167"/>
                </a:lnTo>
                <a:close/>
                <a:moveTo>
                  <a:pt x="123" y="12"/>
                </a:moveTo>
                <a:cubicBezTo>
                  <a:pt x="134" y="56"/>
                  <a:pt x="134" y="56"/>
                  <a:pt x="134" y="56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29" y="105"/>
                  <a:pt x="29" y="105"/>
                  <a:pt x="29" y="105"/>
                </a:cubicBezTo>
                <a:lnTo>
                  <a:pt x="123" y="12"/>
                </a:lnTo>
                <a:close/>
                <a:moveTo>
                  <a:pt x="15" y="163"/>
                </a:moveTo>
                <a:cubicBezTo>
                  <a:pt x="33" y="181"/>
                  <a:pt x="33" y="181"/>
                  <a:pt x="33" y="181"/>
                </a:cubicBezTo>
                <a:cubicBezTo>
                  <a:pt x="9" y="187"/>
                  <a:pt x="9" y="187"/>
                  <a:pt x="9" y="187"/>
                </a:cubicBezTo>
                <a:lnTo>
                  <a:pt x="15" y="163"/>
                </a:lnTo>
                <a:close/>
                <a:moveTo>
                  <a:pt x="42" y="179"/>
                </a:moveTo>
                <a:cubicBezTo>
                  <a:pt x="17" y="154"/>
                  <a:pt x="17" y="154"/>
                  <a:pt x="17" y="154"/>
                </a:cubicBezTo>
                <a:cubicBezTo>
                  <a:pt x="26" y="113"/>
                  <a:pt x="26" y="113"/>
                  <a:pt x="26" y="113"/>
                </a:cubicBezTo>
                <a:cubicBezTo>
                  <a:pt x="55" y="141"/>
                  <a:pt x="55" y="141"/>
                  <a:pt x="55" y="141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62" y="149"/>
                  <a:pt x="62" y="149"/>
                  <a:pt x="62" y="149"/>
                </a:cubicBezTo>
                <a:cubicBezTo>
                  <a:pt x="83" y="170"/>
                  <a:pt x="83" y="170"/>
                  <a:pt x="83" y="170"/>
                </a:cubicBezTo>
                <a:lnTo>
                  <a:pt x="42" y="179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31">
            <a:extLst>
              <a:ext uri="{FF2B5EF4-FFF2-40B4-BE49-F238E27FC236}">
                <a16:creationId xmlns:a16="http://schemas.microsoft.com/office/drawing/2014/main" id="{4CF5F4FC-E599-4EEB-A9D1-E1F578851F04}"/>
              </a:ext>
            </a:extLst>
          </p:cNvPr>
          <p:cNvSpPr>
            <a:spLocks noEditPoints="1"/>
          </p:cNvSpPr>
          <p:nvPr/>
        </p:nvSpPr>
        <p:spPr bwMode="auto">
          <a:xfrm rot="900000">
            <a:off x="11334449" y="4499601"/>
            <a:ext cx="388834" cy="383703"/>
          </a:xfrm>
          <a:custGeom>
            <a:avLst/>
            <a:gdLst>
              <a:gd name="T0" fmla="*/ 196 w 208"/>
              <a:gd name="T1" fmla="*/ 174 h 205"/>
              <a:gd name="T2" fmla="*/ 196 w 208"/>
              <a:gd name="T3" fmla="*/ 61 h 205"/>
              <a:gd name="T4" fmla="*/ 197 w 208"/>
              <a:gd name="T5" fmla="*/ 57 h 205"/>
              <a:gd name="T6" fmla="*/ 192 w 208"/>
              <a:gd name="T7" fmla="*/ 50 h 205"/>
              <a:gd name="T8" fmla="*/ 108 w 208"/>
              <a:gd name="T9" fmla="*/ 3 h 205"/>
              <a:gd name="T10" fmla="*/ 90 w 208"/>
              <a:gd name="T11" fmla="*/ 3 h 205"/>
              <a:gd name="T12" fmla="*/ 5 w 208"/>
              <a:gd name="T13" fmla="*/ 50 h 205"/>
              <a:gd name="T14" fmla="*/ 0 w 208"/>
              <a:gd name="T15" fmla="*/ 57 h 205"/>
              <a:gd name="T16" fmla="*/ 5 w 208"/>
              <a:gd name="T17" fmla="*/ 65 h 205"/>
              <a:gd name="T18" fmla="*/ 33 w 208"/>
              <a:gd name="T19" fmla="*/ 80 h 205"/>
              <a:gd name="T20" fmla="*/ 33 w 208"/>
              <a:gd name="T21" fmla="*/ 121 h 205"/>
              <a:gd name="T22" fmla="*/ 77 w 208"/>
              <a:gd name="T23" fmla="*/ 165 h 205"/>
              <a:gd name="T24" fmla="*/ 125 w 208"/>
              <a:gd name="T25" fmla="*/ 165 h 205"/>
              <a:gd name="T26" fmla="*/ 168 w 208"/>
              <a:gd name="T27" fmla="*/ 121 h 205"/>
              <a:gd name="T28" fmla="*/ 168 w 208"/>
              <a:gd name="T29" fmla="*/ 78 h 205"/>
              <a:gd name="T30" fmla="*/ 188 w 208"/>
              <a:gd name="T31" fmla="*/ 67 h 205"/>
              <a:gd name="T32" fmla="*/ 188 w 208"/>
              <a:gd name="T33" fmla="*/ 174 h 205"/>
              <a:gd name="T34" fmla="*/ 176 w 208"/>
              <a:gd name="T35" fmla="*/ 189 h 205"/>
              <a:gd name="T36" fmla="*/ 192 w 208"/>
              <a:gd name="T37" fmla="*/ 205 h 205"/>
              <a:gd name="T38" fmla="*/ 208 w 208"/>
              <a:gd name="T39" fmla="*/ 189 h 205"/>
              <a:gd name="T40" fmla="*/ 196 w 208"/>
              <a:gd name="T41" fmla="*/ 174 h 205"/>
              <a:gd name="T42" fmla="*/ 160 w 208"/>
              <a:gd name="T43" fmla="*/ 121 h 205"/>
              <a:gd name="T44" fmla="*/ 125 w 208"/>
              <a:gd name="T45" fmla="*/ 157 h 205"/>
              <a:gd name="T46" fmla="*/ 77 w 208"/>
              <a:gd name="T47" fmla="*/ 157 h 205"/>
              <a:gd name="T48" fmla="*/ 41 w 208"/>
              <a:gd name="T49" fmla="*/ 121 h 205"/>
              <a:gd name="T50" fmla="*/ 41 w 208"/>
              <a:gd name="T51" fmla="*/ 85 h 205"/>
              <a:gd name="T52" fmla="*/ 90 w 208"/>
              <a:gd name="T53" fmla="*/ 112 h 205"/>
              <a:gd name="T54" fmla="*/ 99 w 208"/>
              <a:gd name="T55" fmla="*/ 114 h 205"/>
              <a:gd name="T56" fmla="*/ 108 w 208"/>
              <a:gd name="T57" fmla="*/ 112 h 205"/>
              <a:gd name="T58" fmla="*/ 160 w 208"/>
              <a:gd name="T59" fmla="*/ 82 h 205"/>
              <a:gd name="T60" fmla="*/ 160 w 208"/>
              <a:gd name="T61" fmla="*/ 121 h 205"/>
              <a:gd name="T62" fmla="*/ 104 w 208"/>
              <a:gd name="T63" fmla="*/ 105 h 205"/>
              <a:gd name="T64" fmla="*/ 94 w 208"/>
              <a:gd name="T65" fmla="*/ 105 h 205"/>
              <a:gd name="T66" fmla="*/ 9 w 208"/>
              <a:gd name="T67" fmla="*/ 58 h 205"/>
              <a:gd name="T68" fmla="*/ 8 w 208"/>
              <a:gd name="T69" fmla="*/ 57 h 205"/>
              <a:gd name="T70" fmla="*/ 9 w 208"/>
              <a:gd name="T71" fmla="*/ 57 h 205"/>
              <a:gd name="T72" fmla="*/ 94 w 208"/>
              <a:gd name="T73" fmla="*/ 10 h 205"/>
              <a:gd name="T74" fmla="*/ 104 w 208"/>
              <a:gd name="T75" fmla="*/ 10 h 205"/>
              <a:gd name="T76" fmla="*/ 189 w 208"/>
              <a:gd name="T77" fmla="*/ 57 h 205"/>
              <a:gd name="T78" fmla="*/ 189 w 208"/>
              <a:gd name="T79" fmla="*/ 57 h 205"/>
              <a:gd name="T80" fmla="*/ 188 w 208"/>
              <a:gd name="T81" fmla="*/ 57 h 205"/>
              <a:gd name="T82" fmla="*/ 188 w 208"/>
              <a:gd name="T83" fmla="*/ 58 h 205"/>
              <a:gd name="T84" fmla="*/ 104 w 208"/>
              <a:gd name="T85" fmla="*/ 105 h 205"/>
              <a:gd name="T86" fmla="*/ 192 w 208"/>
              <a:gd name="T87" fmla="*/ 197 h 205"/>
              <a:gd name="T88" fmla="*/ 184 w 208"/>
              <a:gd name="T89" fmla="*/ 189 h 205"/>
              <a:gd name="T90" fmla="*/ 192 w 208"/>
              <a:gd name="T91" fmla="*/ 181 h 205"/>
              <a:gd name="T92" fmla="*/ 200 w 208"/>
              <a:gd name="T93" fmla="*/ 189 h 205"/>
              <a:gd name="T94" fmla="*/ 192 w 208"/>
              <a:gd name="T95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08" h="205">
                <a:moveTo>
                  <a:pt x="196" y="174"/>
                </a:moveTo>
                <a:cubicBezTo>
                  <a:pt x="196" y="61"/>
                  <a:pt x="196" y="61"/>
                  <a:pt x="196" y="61"/>
                </a:cubicBezTo>
                <a:cubicBezTo>
                  <a:pt x="197" y="60"/>
                  <a:pt x="197" y="59"/>
                  <a:pt x="197" y="57"/>
                </a:cubicBezTo>
                <a:cubicBezTo>
                  <a:pt x="197" y="54"/>
                  <a:pt x="196" y="52"/>
                  <a:pt x="192" y="50"/>
                </a:cubicBezTo>
                <a:cubicBezTo>
                  <a:pt x="108" y="3"/>
                  <a:pt x="108" y="3"/>
                  <a:pt x="108" y="3"/>
                </a:cubicBezTo>
                <a:cubicBezTo>
                  <a:pt x="103" y="0"/>
                  <a:pt x="95" y="0"/>
                  <a:pt x="90" y="3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2"/>
                  <a:pt x="0" y="54"/>
                  <a:pt x="0" y="57"/>
                </a:cubicBezTo>
                <a:cubicBezTo>
                  <a:pt x="0" y="60"/>
                  <a:pt x="2" y="63"/>
                  <a:pt x="5" y="65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121"/>
                  <a:pt x="33" y="121"/>
                  <a:pt x="33" y="121"/>
                </a:cubicBezTo>
                <a:cubicBezTo>
                  <a:pt x="33" y="145"/>
                  <a:pt x="53" y="165"/>
                  <a:pt x="77" y="165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49" y="165"/>
                  <a:pt x="168" y="145"/>
                  <a:pt x="168" y="121"/>
                </a:cubicBezTo>
                <a:cubicBezTo>
                  <a:pt x="168" y="78"/>
                  <a:pt x="168" y="78"/>
                  <a:pt x="168" y="78"/>
                </a:cubicBezTo>
                <a:cubicBezTo>
                  <a:pt x="188" y="67"/>
                  <a:pt x="188" y="67"/>
                  <a:pt x="188" y="67"/>
                </a:cubicBezTo>
                <a:cubicBezTo>
                  <a:pt x="188" y="174"/>
                  <a:pt x="188" y="174"/>
                  <a:pt x="188" y="174"/>
                </a:cubicBezTo>
                <a:cubicBezTo>
                  <a:pt x="181" y="175"/>
                  <a:pt x="176" y="182"/>
                  <a:pt x="176" y="189"/>
                </a:cubicBezTo>
                <a:cubicBezTo>
                  <a:pt x="176" y="198"/>
                  <a:pt x="183" y="205"/>
                  <a:pt x="192" y="205"/>
                </a:cubicBezTo>
                <a:cubicBezTo>
                  <a:pt x="201" y="205"/>
                  <a:pt x="208" y="198"/>
                  <a:pt x="208" y="189"/>
                </a:cubicBezTo>
                <a:cubicBezTo>
                  <a:pt x="208" y="182"/>
                  <a:pt x="203" y="175"/>
                  <a:pt x="196" y="174"/>
                </a:cubicBezTo>
                <a:close/>
                <a:moveTo>
                  <a:pt x="160" y="121"/>
                </a:moveTo>
                <a:cubicBezTo>
                  <a:pt x="160" y="141"/>
                  <a:pt x="144" y="157"/>
                  <a:pt x="125" y="157"/>
                </a:cubicBezTo>
                <a:cubicBezTo>
                  <a:pt x="77" y="157"/>
                  <a:pt x="77" y="157"/>
                  <a:pt x="77" y="157"/>
                </a:cubicBezTo>
                <a:cubicBezTo>
                  <a:pt x="57" y="157"/>
                  <a:pt x="41" y="141"/>
                  <a:pt x="41" y="121"/>
                </a:cubicBezTo>
                <a:cubicBezTo>
                  <a:pt x="41" y="85"/>
                  <a:pt x="41" y="85"/>
                  <a:pt x="41" y="85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2" y="113"/>
                  <a:pt x="95" y="114"/>
                  <a:pt x="99" y="114"/>
                </a:cubicBezTo>
                <a:cubicBezTo>
                  <a:pt x="102" y="114"/>
                  <a:pt x="105" y="113"/>
                  <a:pt x="108" y="112"/>
                </a:cubicBezTo>
                <a:cubicBezTo>
                  <a:pt x="160" y="82"/>
                  <a:pt x="160" y="82"/>
                  <a:pt x="160" y="82"/>
                </a:cubicBezTo>
                <a:lnTo>
                  <a:pt x="160" y="121"/>
                </a:lnTo>
                <a:close/>
                <a:moveTo>
                  <a:pt x="104" y="105"/>
                </a:moveTo>
                <a:cubicBezTo>
                  <a:pt x="101" y="106"/>
                  <a:pt x="96" y="106"/>
                  <a:pt x="94" y="105"/>
                </a:cubicBezTo>
                <a:cubicBezTo>
                  <a:pt x="9" y="58"/>
                  <a:pt x="9" y="58"/>
                  <a:pt x="9" y="58"/>
                </a:cubicBezTo>
                <a:cubicBezTo>
                  <a:pt x="9" y="58"/>
                  <a:pt x="8" y="57"/>
                  <a:pt x="8" y="57"/>
                </a:cubicBezTo>
                <a:cubicBezTo>
                  <a:pt x="8" y="57"/>
                  <a:pt x="9" y="57"/>
                  <a:pt x="9" y="57"/>
                </a:cubicBezTo>
                <a:cubicBezTo>
                  <a:pt x="94" y="10"/>
                  <a:pt x="94" y="10"/>
                  <a:pt x="94" y="10"/>
                </a:cubicBezTo>
                <a:cubicBezTo>
                  <a:pt x="96" y="9"/>
                  <a:pt x="101" y="9"/>
                  <a:pt x="104" y="10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8" y="57"/>
                  <a:pt x="188" y="57"/>
                  <a:pt x="188" y="57"/>
                </a:cubicBezTo>
                <a:cubicBezTo>
                  <a:pt x="188" y="58"/>
                  <a:pt x="188" y="58"/>
                  <a:pt x="188" y="58"/>
                </a:cubicBezTo>
                <a:lnTo>
                  <a:pt x="104" y="105"/>
                </a:lnTo>
                <a:close/>
                <a:moveTo>
                  <a:pt x="192" y="197"/>
                </a:moveTo>
                <a:cubicBezTo>
                  <a:pt x="188" y="197"/>
                  <a:pt x="184" y="193"/>
                  <a:pt x="184" y="189"/>
                </a:cubicBezTo>
                <a:cubicBezTo>
                  <a:pt x="184" y="185"/>
                  <a:pt x="188" y="181"/>
                  <a:pt x="192" y="181"/>
                </a:cubicBezTo>
                <a:cubicBezTo>
                  <a:pt x="197" y="181"/>
                  <a:pt x="200" y="185"/>
                  <a:pt x="200" y="189"/>
                </a:cubicBezTo>
                <a:cubicBezTo>
                  <a:pt x="200" y="193"/>
                  <a:pt x="197" y="197"/>
                  <a:pt x="192" y="197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00A9349C-9F32-470E-BB73-956A8A0F5B38}"/>
              </a:ext>
            </a:extLst>
          </p:cNvPr>
          <p:cNvSpPr>
            <a:spLocks noEditPoints="1"/>
          </p:cNvSpPr>
          <p:nvPr/>
        </p:nvSpPr>
        <p:spPr bwMode="auto">
          <a:xfrm rot="1294170">
            <a:off x="10100264" y="917248"/>
            <a:ext cx="717952" cy="717952"/>
          </a:xfrm>
          <a:custGeom>
            <a:avLst/>
            <a:gdLst>
              <a:gd name="T0" fmla="*/ 220 w 220"/>
              <a:gd name="T1" fmla="*/ 110 h 220"/>
              <a:gd name="T2" fmla="*/ 193 w 220"/>
              <a:gd name="T3" fmla="*/ 64 h 220"/>
              <a:gd name="T4" fmla="*/ 176 w 220"/>
              <a:gd name="T5" fmla="*/ 58 h 220"/>
              <a:gd name="T6" fmla="*/ 171 w 220"/>
              <a:gd name="T7" fmla="*/ 53 h 220"/>
              <a:gd name="T8" fmla="*/ 203 w 220"/>
              <a:gd name="T9" fmla="*/ 68 h 220"/>
              <a:gd name="T10" fmla="*/ 141 w 220"/>
              <a:gd name="T11" fmla="*/ 13 h 220"/>
              <a:gd name="T12" fmla="*/ 118 w 220"/>
              <a:gd name="T13" fmla="*/ 38 h 220"/>
              <a:gd name="T14" fmla="*/ 110 w 220"/>
              <a:gd name="T15" fmla="*/ 8 h 220"/>
              <a:gd name="T16" fmla="*/ 65 w 220"/>
              <a:gd name="T17" fmla="*/ 28 h 220"/>
              <a:gd name="T18" fmla="*/ 55 w 220"/>
              <a:gd name="T19" fmla="*/ 50 h 220"/>
              <a:gd name="T20" fmla="*/ 47 w 220"/>
              <a:gd name="T21" fmla="*/ 30 h 220"/>
              <a:gd name="T22" fmla="*/ 67 w 220"/>
              <a:gd name="T23" fmla="*/ 18 h 220"/>
              <a:gd name="T24" fmla="*/ 51 w 220"/>
              <a:gd name="T25" fmla="*/ 57 h 220"/>
              <a:gd name="T26" fmla="*/ 76 w 220"/>
              <a:gd name="T27" fmla="*/ 42 h 220"/>
              <a:gd name="T28" fmla="*/ 80 w 220"/>
              <a:gd name="T29" fmla="*/ 24 h 220"/>
              <a:gd name="T30" fmla="*/ 97 w 220"/>
              <a:gd name="T31" fmla="*/ 51 h 220"/>
              <a:gd name="T32" fmla="*/ 81 w 220"/>
              <a:gd name="T33" fmla="*/ 69 h 220"/>
              <a:gd name="T34" fmla="*/ 59 w 220"/>
              <a:gd name="T35" fmla="*/ 95 h 220"/>
              <a:gd name="T36" fmla="*/ 63 w 220"/>
              <a:gd name="T37" fmla="*/ 117 h 220"/>
              <a:gd name="T38" fmla="*/ 120 w 220"/>
              <a:gd name="T39" fmla="*/ 155 h 220"/>
              <a:gd name="T40" fmla="*/ 118 w 220"/>
              <a:gd name="T41" fmla="*/ 180 h 220"/>
              <a:gd name="T42" fmla="*/ 81 w 220"/>
              <a:gd name="T43" fmla="*/ 208 h 220"/>
              <a:gd name="T44" fmla="*/ 62 w 220"/>
              <a:gd name="T45" fmla="*/ 159 h 220"/>
              <a:gd name="T46" fmla="*/ 53 w 220"/>
              <a:gd name="T47" fmla="*/ 120 h 220"/>
              <a:gd name="T48" fmla="*/ 19 w 220"/>
              <a:gd name="T49" fmla="*/ 65 h 220"/>
              <a:gd name="T50" fmla="*/ 10 w 220"/>
              <a:gd name="T51" fmla="*/ 91 h 220"/>
              <a:gd name="T52" fmla="*/ 61 w 220"/>
              <a:gd name="T53" fmla="*/ 133 h 220"/>
              <a:gd name="T54" fmla="*/ 67 w 220"/>
              <a:gd name="T55" fmla="*/ 178 h 220"/>
              <a:gd name="T56" fmla="*/ 8 w 220"/>
              <a:gd name="T57" fmla="*/ 110 h 220"/>
              <a:gd name="T58" fmla="*/ 101 w 220"/>
              <a:gd name="T59" fmla="*/ 204 h 220"/>
              <a:gd name="T60" fmla="*/ 130 w 220"/>
              <a:gd name="T61" fmla="*/ 166 h 220"/>
              <a:gd name="T62" fmla="*/ 82 w 220"/>
              <a:gd name="T63" fmla="*/ 125 h 220"/>
              <a:gd name="T64" fmla="*/ 57 w 220"/>
              <a:gd name="T65" fmla="*/ 108 h 220"/>
              <a:gd name="T66" fmla="*/ 70 w 220"/>
              <a:gd name="T67" fmla="*/ 96 h 220"/>
              <a:gd name="T68" fmla="*/ 90 w 220"/>
              <a:gd name="T69" fmla="*/ 70 h 220"/>
              <a:gd name="T70" fmla="*/ 101 w 220"/>
              <a:gd name="T71" fmla="*/ 38 h 220"/>
              <a:gd name="T72" fmla="*/ 82 w 220"/>
              <a:gd name="T73" fmla="*/ 12 h 220"/>
              <a:gd name="T74" fmla="*/ 118 w 220"/>
              <a:gd name="T75" fmla="*/ 46 h 220"/>
              <a:gd name="T76" fmla="*/ 175 w 220"/>
              <a:gd name="T77" fmla="*/ 31 h 220"/>
              <a:gd name="T78" fmla="*/ 156 w 220"/>
              <a:gd name="T79" fmla="*/ 61 h 220"/>
              <a:gd name="T80" fmla="*/ 180 w 220"/>
              <a:gd name="T81" fmla="*/ 65 h 220"/>
              <a:gd name="T82" fmla="*/ 198 w 220"/>
              <a:gd name="T83" fmla="*/ 75 h 220"/>
              <a:gd name="T84" fmla="*/ 206 w 220"/>
              <a:gd name="T85" fmla="*/ 84 h 220"/>
              <a:gd name="T86" fmla="*/ 168 w 220"/>
              <a:gd name="T87" fmla="*/ 81 h 220"/>
              <a:gd name="T88" fmla="*/ 179 w 220"/>
              <a:gd name="T89" fmla="*/ 127 h 220"/>
              <a:gd name="T90" fmla="*/ 184 w 220"/>
              <a:gd name="T91" fmla="*/ 180 h 220"/>
              <a:gd name="T92" fmla="*/ 189 w 220"/>
              <a:gd name="T93" fmla="*/ 123 h 220"/>
              <a:gd name="T94" fmla="*/ 163 w 220"/>
              <a:gd name="T95" fmla="*/ 99 h 220"/>
              <a:gd name="T96" fmla="*/ 211 w 220"/>
              <a:gd name="T97" fmla="*/ 94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0" h="220">
                <a:moveTo>
                  <a:pt x="110" y="0"/>
                </a:moveTo>
                <a:cubicBezTo>
                  <a:pt x="49" y="0"/>
                  <a:pt x="0" y="49"/>
                  <a:pt x="0" y="110"/>
                </a:cubicBezTo>
                <a:cubicBezTo>
                  <a:pt x="0" y="171"/>
                  <a:pt x="49" y="220"/>
                  <a:pt x="110" y="220"/>
                </a:cubicBezTo>
                <a:cubicBezTo>
                  <a:pt x="171" y="220"/>
                  <a:pt x="220" y="171"/>
                  <a:pt x="220" y="110"/>
                </a:cubicBezTo>
                <a:cubicBezTo>
                  <a:pt x="220" y="49"/>
                  <a:pt x="171" y="0"/>
                  <a:pt x="110" y="0"/>
                </a:cubicBezTo>
                <a:close/>
                <a:moveTo>
                  <a:pt x="203" y="68"/>
                </a:moveTo>
                <a:cubicBezTo>
                  <a:pt x="202" y="68"/>
                  <a:pt x="202" y="68"/>
                  <a:pt x="202" y="68"/>
                </a:cubicBezTo>
                <a:cubicBezTo>
                  <a:pt x="201" y="67"/>
                  <a:pt x="197" y="64"/>
                  <a:pt x="193" y="64"/>
                </a:cubicBezTo>
                <a:cubicBezTo>
                  <a:pt x="193" y="64"/>
                  <a:pt x="193" y="64"/>
                  <a:pt x="192" y="64"/>
                </a:cubicBezTo>
                <a:cubicBezTo>
                  <a:pt x="191" y="63"/>
                  <a:pt x="190" y="61"/>
                  <a:pt x="188" y="61"/>
                </a:cubicBezTo>
                <a:cubicBezTo>
                  <a:pt x="187" y="57"/>
                  <a:pt x="183" y="57"/>
                  <a:pt x="182" y="57"/>
                </a:cubicBezTo>
                <a:cubicBezTo>
                  <a:pt x="179" y="57"/>
                  <a:pt x="179" y="57"/>
                  <a:pt x="176" y="58"/>
                </a:cubicBezTo>
                <a:cubicBezTo>
                  <a:pt x="175" y="59"/>
                  <a:pt x="171" y="61"/>
                  <a:pt x="164" y="64"/>
                </a:cubicBezTo>
                <a:cubicBezTo>
                  <a:pt x="166" y="61"/>
                  <a:pt x="167" y="59"/>
                  <a:pt x="167" y="57"/>
                </a:cubicBezTo>
                <a:cubicBezTo>
                  <a:pt x="171" y="57"/>
                  <a:pt x="171" y="57"/>
                  <a:pt x="171" y="57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1" y="48"/>
                  <a:pt x="172" y="42"/>
                  <a:pt x="173" y="41"/>
                </a:cubicBezTo>
                <a:cubicBezTo>
                  <a:pt x="175" y="39"/>
                  <a:pt x="180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ubicBezTo>
                  <a:pt x="191" y="46"/>
                  <a:pt x="198" y="57"/>
                  <a:pt x="203" y="68"/>
                </a:cubicBezTo>
                <a:close/>
                <a:moveTo>
                  <a:pt x="182" y="38"/>
                </a:moveTo>
                <a:cubicBezTo>
                  <a:pt x="182" y="38"/>
                  <a:pt x="182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lose/>
                <a:moveTo>
                  <a:pt x="141" y="13"/>
                </a:moveTo>
                <a:cubicBezTo>
                  <a:pt x="137" y="17"/>
                  <a:pt x="137" y="17"/>
                  <a:pt x="137" y="17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6" y="21"/>
                  <a:pt x="133" y="31"/>
                  <a:pt x="133" y="37"/>
                </a:cubicBezTo>
                <a:cubicBezTo>
                  <a:pt x="131" y="37"/>
                  <a:pt x="127" y="38"/>
                  <a:pt x="118" y="38"/>
                </a:cubicBezTo>
                <a:cubicBezTo>
                  <a:pt x="117" y="38"/>
                  <a:pt x="115" y="35"/>
                  <a:pt x="113" y="32"/>
                </a:cubicBezTo>
                <a:cubicBezTo>
                  <a:pt x="111" y="30"/>
                  <a:pt x="108" y="27"/>
                  <a:pt x="105" y="24"/>
                </a:cubicBezTo>
                <a:cubicBezTo>
                  <a:pt x="102" y="20"/>
                  <a:pt x="101" y="13"/>
                  <a:pt x="102" y="8"/>
                </a:cubicBezTo>
                <a:cubicBezTo>
                  <a:pt x="105" y="8"/>
                  <a:pt x="107" y="8"/>
                  <a:pt x="110" y="8"/>
                </a:cubicBezTo>
                <a:cubicBezTo>
                  <a:pt x="121" y="8"/>
                  <a:pt x="131" y="10"/>
                  <a:pt x="141" y="13"/>
                </a:cubicBezTo>
                <a:close/>
                <a:moveTo>
                  <a:pt x="47" y="30"/>
                </a:moveTo>
                <a:cubicBezTo>
                  <a:pt x="51" y="27"/>
                  <a:pt x="55" y="24"/>
                  <a:pt x="60" y="21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34"/>
                  <a:pt x="68" y="40"/>
                  <a:pt x="68" y="42"/>
                </a:cubicBezTo>
                <a:cubicBezTo>
                  <a:pt x="68" y="46"/>
                  <a:pt x="68" y="48"/>
                  <a:pt x="68" y="49"/>
                </a:cubicBezTo>
                <a:cubicBezTo>
                  <a:pt x="66" y="49"/>
                  <a:pt x="65" y="50"/>
                  <a:pt x="64" y="50"/>
                </a:cubicBezTo>
                <a:cubicBezTo>
                  <a:pt x="61" y="51"/>
                  <a:pt x="59" y="52"/>
                  <a:pt x="55" y="50"/>
                </a:cubicBezTo>
                <a:cubicBezTo>
                  <a:pt x="54" y="49"/>
                  <a:pt x="54" y="49"/>
                  <a:pt x="54" y="49"/>
                </a:cubicBezTo>
                <a:cubicBezTo>
                  <a:pt x="54" y="48"/>
                  <a:pt x="55" y="46"/>
                  <a:pt x="56" y="45"/>
                </a:cubicBezTo>
                <a:cubicBezTo>
                  <a:pt x="59" y="42"/>
                  <a:pt x="59" y="42"/>
                  <a:pt x="59" y="42"/>
                </a:cubicBezTo>
                <a:lnTo>
                  <a:pt x="47" y="30"/>
                </a:lnTo>
                <a:close/>
                <a:moveTo>
                  <a:pt x="67" y="18"/>
                </a:moveTo>
                <a:cubicBezTo>
                  <a:pt x="67" y="17"/>
                  <a:pt x="68" y="17"/>
                  <a:pt x="68" y="17"/>
                </a:cubicBezTo>
                <a:cubicBezTo>
                  <a:pt x="68" y="19"/>
                  <a:pt x="68" y="19"/>
                  <a:pt x="68" y="19"/>
                </a:cubicBezTo>
                <a:lnTo>
                  <a:pt x="67" y="18"/>
                </a:lnTo>
                <a:close/>
                <a:moveTo>
                  <a:pt x="41" y="35"/>
                </a:moveTo>
                <a:cubicBezTo>
                  <a:pt x="48" y="42"/>
                  <a:pt x="48" y="42"/>
                  <a:pt x="48" y="42"/>
                </a:cubicBezTo>
                <a:cubicBezTo>
                  <a:pt x="47" y="44"/>
                  <a:pt x="46" y="47"/>
                  <a:pt x="46" y="50"/>
                </a:cubicBezTo>
                <a:cubicBezTo>
                  <a:pt x="46" y="52"/>
                  <a:pt x="48" y="55"/>
                  <a:pt x="51" y="57"/>
                </a:cubicBezTo>
                <a:cubicBezTo>
                  <a:pt x="55" y="58"/>
                  <a:pt x="57" y="59"/>
                  <a:pt x="60" y="59"/>
                </a:cubicBezTo>
                <a:cubicBezTo>
                  <a:pt x="62" y="59"/>
                  <a:pt x="64" y="58"/>
                  <a:pt x="66" y="58"/>
                </a:cubicBezTo>
                <a:cubicBezTo>
                  <a:pt x="67" y="57"/>
                  <a:pt x="68" y="57"/>
                  <a:pt x="68" y="57"/>
                </a:cubicBezTo>
                <a:cubicBezTo>
                  <a:pt x="76" y="57"/>
                  <a:pt x="76" y="46"/>
                  <a:pt x="76" y="42"/>
                </a:cubicBezTo>
                <a:cubicBezTo>
                  <a:pt x="76" y="38"/>
                  <a:pt x="73" y="27"/>
                  <a:pt x="72" y="25"/>
                </a:cubicBezTo>
                <a:cubicBezTo>
                  <a:pt x="69" y="20"/>
                  <a:pt x="69" y="20"/>
                  <a:pt x="69" y="20"/>
                </a:cubicBezTo>
                <a:cubicBezTo>
                  <a:pt x="78" y="20"/>
                  <a:pt x="78" y="20"/>
                  <a:pt x="78" y="20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37"/>
                  <a:pt x="80" y="37"/>
                  <a:pt x="80" y="37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8"/>
                  <a:pt x="90" y="42"/>
                  <a:pt x="97" y="45"/>
                </a:cubicBezTo>
                <a:cubicBezTo>
                  <a:pt x="98" y="46"/>
                  <a:pt x="99" y="46"/>
                  <a:pt x="97" y="51"/>
                </a:cubicBezTo>
                <a:cubicBezTo>
                  <a:pt x="96" y="53"/>
                  <a:pt x="95" y="55"/>
                  <a:pt x="95" y="57"/>
                </a:cubicBezTo>
                <a:cubicBezTo>
                  <a:pt x="95" y="59"/>
                  <a:pt x="93" y="61"/>
                  <a:pt x="91" y="61"/>
                </a:cubicBezTo>
                <a:cubicBezTo>
                  <a:pt x="87" y="61"/>
                  <a:pt x="85" y="64"/>
                  <a:pt x="83" y="66"/>
                </a:cubicBezTo>
                <a:cubicBezTo>
                  <a:pt x="83" y="67"/>
                  <a:pt x="82" y="68"/>
                  <a:pt x="81" y="69"/>
                </a:cubicBezTo>
                <a:cubicBezTo>
                  <a:pt x="79" y="71"/>
                  <a:pt x="78" y="73"/>
                  <a:pt x="77" y="75"/>
                </a:cubicBezTo>
                <a:cubicBezTo>
                  <a:pt x="75" y="78"/>
                  <a:pt x="73" y="80"/>
                  <a:pt x="69" y="84"/>
                </a:cubicBezTo>
                <a:cubicBezTo>
                  <a:pt x="66" y="88"/>
                  <a:pt x="64" y="90"/>
                  <a:pt x="64" y="92"/>
                </a:cubicBezTo>
                <a:cubicBezTo>
                  <a:pt x="63" y="93"/>
                  <a:pt x="62" y="93"/>
                  <a:pt x="59" y="95"/>
                </a:cubicBezTo>
                <a:cubicBezTo>
                  <a:pt x="57" y="96"/>
                  <a:pt x="56" y="96"/>
                  <a:pt x="55" y="97"/>
                </a:cubicBezTo>
                <a:cubicBezTo>
                  <a:pt x="49" y="98"/>
                  <a:pt x="49" y="101"/>
                  <a:pt x="49" y="106"/>
                </a:cubicBezTo>
                <a:cubicBezTo>
                  <a:pt x="49" y="114"/>
                  <a:pt x="53" y="115"/>
                  <a:pt x="57" y="116"/>
                </a:cubicBezTo>
                <a:cubicBezTo>
                  <a:pt x="59" y="116"/>
                  <a:pt x="61" y="116"/>
                  <a:pt x="63" y="117"/>
                </a:cubicBezTo>
                <a:cubicBezTo>
                  <a:pt x="66" y="119"/>
                  <a:pt x="67" y="121"/>
                  <a:pt x="69" y="124"/>
                </a:cubicBezTo>
                <a:cubicBezTo>
                  <a:pt x="71" y="127"/>
                  <a:pt x="73" y="130"/>
                  <a:pt x="78" y="133"/>
                </a:cubicBezTo>
                <a:cubicBezTo>
                  <a:pt x="81" y="134"/>
                  <a:pt x="86" y="137"/>
                  <a:pt x="92" y="140"/>
                </a:cubicBezTo>
                <a:cubicBezTo>
                  <a:pt x="100" y="145"/>
                  <a:pt x="111" y="151"/>
                  <a:pt x="120" y="155"/>
                </a:cubicBezTo>
                <a:cubicBezTo>
                  <a:pt x="124" y="158"/>
                  <a:pt x="125" y="159"/>
                  <a:pt x="125" y="159"/>
                </a:cubicBezTo>
                <a:cubicBezTo>
                  <a:pt x="125" y="160"/>
                  <a:pt x="124" y="160"/>
                  <a:pt x="124" y="161"/>
                </a:cubicBezTo>
                <a:cubicBezTo>
                  <a:pt x="123" y="163"/>
                  <a:pt x="121" y="164"/>
                  <a:pt x="121" y="167"/>
                </a:cubicBezTo>
                <a:cubicBezTo>
                  <a:pt x="121" y="170"/>
                  <a:pt x="121" y="173"/>
                  <a:pt x="118" y="180"/>
                </a:cubicBezTo>
                <a:cubicBezTo>
                  <a:pt x="116" y="184"/>
                  <a:pt x="114" y="186"/>
                  <a:pt x="108" y="189"/>
                </a:cubicBezTo>
                <a:cubicBezTo>
                  <a:pt x="105" y="191"/>
                  <a:pt x="101" y="194"/>
                  <a:pt x="96" y="198"/>
                </a:cubicBezTo>
                <a:cubicBezTo>
                  <a:pt x="92" y="201"/>
                  <a:pt x="87" y="205"/>
                  <a:pt x="87" y="209"/>
                </a:cubicBezTo>
                <a:cubicBezTo>
                  <a:pt x="85" y="209"/>
                  <a:pt x="83" y="208"/>
                  <a:pt x="81" y="208"/>
                </a:cubicBezTo>
                <a:cubicBezTo>
                  <a:pt x="82" y="203"/>
                  <a:pt x="84" y="196"/>
                  <a:pt x="84" y="189"/>
                </a:cubicBezTo>
                <a:cubicBezTo>
                  <a:pt x="84" y="178"/>
                  <a:pt x="80" y="175"/>
                  <a:pt x="73" y="172"/>
                </a:cubicBezTo>
                <a:cubicBezTo>
                  <a:pt x="72" y="172"/>
                  <a:pt x="71" y="171"/>
                  <a:pt x="70" y="171"/>
                </a:cubicBezTo>
                <a:cubicBezTo>
                  <a:pt x="65" y="168"/>
                  <a:pt x="65" y="166"/>
                  <a:pt x="62" y="159"/>
                </a:cubicBezTo>
                <a:cubicBezTo>
                  <a:pt x="62" y="158"/>
                  <a:pt x="61" y="156"/>
                  <a:pt x="61" y="154"/>
                </a:cubicBezTo>
                <a:cubicBezTo>
                  <a:pt x="59" y="149"/>
                  <a:pt x="61" y="147"/>
                  <a:pt x="64" y="143"/>
                </a:cubicBezTo>
                <a:cubicBezTo>
                  <a:pt x="66" y="140"/>
                  <a:pt x="69" y="137"/>
                  <a:pt x="69" y="132"/>
                </a:cubicBezTo>
                <a:cubicBezTo>
                  <a:pt x="69" y="124"/>
                  <a:pt x="63" y="120"/>
                  <a:pt x="53" y="120"/>
                </a:cubicBezTo>
                <a:cubicBezTo>
                  <a:pt x="53" y="120"/>
                  <a:pt x="53" y="120"/>
                  <a:pt x="53" y="120"/>
                </a:cubicBezTo>
                <a:cubicBezTo>
                  <a:pt x="52" y="120"/>
                  <a:pt x="46" y="117"/>
                  <a:pt x="40" y="114"/>
                </a:cubicBezTo>
                <a:cubicBezTo>
                  <a:pt x="36" y="112"/>
                  <a:pt x="31" y="109"/>
                  <a:pt x="25" y="106"/>
                </a:cubicBezTo>
                <a:cubicBezTo>
                  <a:pt x="15" y="101"/>
                  <a:pt x="18" y="74"/>
                  <a:pt x="19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24" y="54"/>
                  <a:pt x="32" y="44"/>
                  <a:pt x="41" y="35"/>
                </a:cubicBezTo>
                <a:close/>
                <a:moveTo>
                  <a:pt x="8" y="110"/>
                </a:moveTo>
                <a:cubicBezTo>
                  <a:pt x="8" y="104"/>
                  <a:pt x="9" y="97"/>
                  <a:pt x="10" y="91"/>
                </a:cubicBezTo>
                <a:cubicBezTo>
                  <a:pt x="11" y="101"/>
                  <a:pt x="14" y="110"/>
                  <a:pt x="21" y="114"/>
                </a:cubicBezTo>
                <a:cubicBezTo>
                  <a:pt x="27" y="116"/>
                  <a:pt x="32" y="119"/>
                  <a:pt x="37" y="122"/>
                </a:cubicBezTo>
                <a:cubicBezTo>
                  <a:pt x="46" y="127"/>
                  <a:pt x="50" y="129"/>
                  <a:pt x="53" y="129"/>
                </a:cubicBezTo>
                <a:cubicBezTo>
                  <a:pt x="60" y="129"/>
                  <a:pt x="61" y="131"/>
                  <a:pt x="61" y="133"/>
                </a:cubicBezTo>
                <a:cubicBezTo>
                  <a:pt x="61" y="134"/>
                  <a:pt x="59" y="136"/>
                  <a:pt x="58" y="138"/>
                </a:cubicBezTo>
                <a:cubicBezTo>
                  <a:pt x="55" y="142"/>
                  <a:pt x="50" y="148"/>
                  <a:pt x="53" y="157"/>
                </a:cubicBezTo>
                <a:cubicBezTo>
                  <a:pt x="54" y="158"/>
                  <a:pt x="54" y="160"/>
                  <a:pt x="55" y="161"/>
                </a:cubicBezTo>
                <a:cubicBezTo>
                  <a:pt x="57" y="170"/>
                  <a:pt x="59" y="174"/>
                  <a:pt x="67" y="178"/>
                </a:cubicBezTo>
                <a:cubicBezTo>
                  <a:pt x="68" y="178"/>
                  <a:pt x="69" y="179"/>
                  <a:pt x="70" y="179"/>
                </a:cubicBezTo>
                <a:cubicBezTo>
                  <a:pt x="75" y="182"/>
                  <a:pt x="76" y="182"/>
                  <a:pt x="76" y="190"/>
                </a:cubicBezTo>
                <a:cubicBezTo>
                  <a:pt x="76" y="195"/>
                  <a:pt x="75" y="201"/>
                  <a:pt x="74" y="205"/>
                </a:cubicBezTo>
                <a:cubicBezTo>
                  <a:pt x="35" y="191"/>
                  <a:pt x="8" y="153"/>
                  <a:pt x="8" y="110"/>
                </a:cubicBezTo>
                <a:close/>
                <a:moveTo>
                  <a:pt x="110" y="212"/>
                </a:moveTo>
                <a:cubicBezTo>
                  <a:pt x="105" y="212"/>
                  <a:pt x="100" y="212"/>
                  <a:pt x="95" y="211"/>
                </a:cubicBezTo>
                <a:cubicBezTo>
                  <a:pt x="95" y="210"/>
                  <a:pt x="95" y="210"/>
                  <a:pt x="95" y="210"/>
                </a:cubicBezTo>
                <a:cubicBezTo>
                  <a:pt x="95" y="209"/>
                  <a:pt x="96" y="208"/>
                  <a:pt x="101" y="204"/>
                </a:cubicBezTo>
                <a:cubicBezTo>
                  <a:pt x="106" y="201"/>
                  <a:pt x="110" y="198"/>
                  <a:pt x="113" y="196"/>
                </a:cubicBezTo>
                <a:cubicBezTo>
                  <a:pt x="119" y="192"/>
                  <a:pt x="122" y="190"/>
                  <a:pt x="125" y="184"/>
                </a:cubicBezTo>
                <a:cubicBezTo>
                  <a:pt x="129" y="176"/>
                  <a:pt x="129" y="171"/>
                  <a:pt x="129" y="167"/>
                </a:cubicBezTo>
                <a:cubicBezTo>
                  <a:pt x="129" y="167"/>
                  <a:pt x="130" y="166"/>
                  <a:pt x="130" y="166"/>
                </a:cubicBezTo>
                <a:cubicBezTo>
                  <a:pt x="131" y="164"/>
                  <a:pt x="134" y="162"/>
                  <a:pt x="133" y="158"/>
                </a:cubicBezTo>
                <a:cubicBezTo>
                  <a:pt x="132" y="154"/>
                  <a:pt x="129" y="151"/>
                  <a:pt x="123" y="148"/>
                </a:cubicBezTo>
                <a:cubicBezTo>
                  <a:pt x="114" y="144"/>
                  <a:pt x="104" y="138"/>
                  <a:pt x="96" y="133"/>
                </a:cubicBezTo>
                <a:cubicBezTo>
                  <a:pt x="90" y="130"/>
                  <a:pt x="85" y="127"/>
                  <a:pt x="82" y="125"/>
                </a:cubicBezTo>
                <a:cubicBezTo>
                  <a:pt x="79" y="124"/>
                  <a:pt x="77" y="122"/>
                  <a:pt x="76" y="119"/>
                </a:cubicBezTo>
                <a:cubicBezTo>
                  <a:pt x="73" y="116"/>
                  <a:pt x="71" y="113"/>
                  <a:pt x="66" y="110"/>
                </a:cubicBezTo>
                <a:cubicBezTo>
                  <a:pt x="63" y="109"/>
                  <a:pt x="60" y="108"/>
                  <a:pt x="58" y="108"/>
                </a:cubicBezTo>
                <a:cubicBezTo>
                  <a:pt x="58" y="108"/>
                  <a:pt x="58" y="108"/>
                  <a:pt x="57" y="108"/>
                </a:cubicBezTo>
                <a:cubicBezTo>
                  <a:pt x="57" y="107"/>
                  <a:pt x="57" y="107"/>
                  <a:pt x="57" y="106"/>
                </a:cubicBezTo>
                <a:cubicBezTo>
                  <a:pt x="57" y="106"/>
                  <a:pt x="57" y="105"/>
                  <a:pt x="57" y="104"/>
                </a:cubicBezTo>
                <a:cubicBezTo>
                  <a:pt x="58" y="104"/>
                  <a:pt x="60" y="103"/>
                  <a:pt x="63" y="102"/>
                </a:cubicBezTo>
                <a:cubicBezTo>
                  <a:pt x="67" y="100"/>
                  <a:pt x="69" y="98"/>
                  <a:pt x="70" y="96"/>
                </a:cubicBezTo>
                <a:cubicBezTo>
                  <a:pt x="71" y="95"/>
                  <a:pt x="72" y="93"/>
                  <a:pt x="75" y="90"/>
                </a:cubicBezTo>
                <a:cubicBezTo>
                  <a:pt x="80" y="85"/>
                  <a:pt x="82" y="82"/>
                  <a:pt x="83" y="79"/>
                </a:cubicBezTo>
                <a:cubicBezTo>
                  <a:pt x="84" y="77"/>
                  <a:pt x="85" y="76"/>
                  <a:pt x="86" y="75"/>
                </a:cubicBezTo>
                <a:cubicBezTo>
                  <a:pt x="88" y="73"/>
                  <a:pt x="89" y="71"/>
                  <a:pt x="90" y="70"/>
                </a:cubicBezTo>
                <a:cubicBezTo>
                  <a:pt x="90" y="70"/>
                  <a:pt x="91" y="69"/>
                  <a:pt x="91" y="69"/>
                </a:cubicBezTo>
                <a:cubicBezTo>
                  <a:pt x="97" y="69"/>
                  <a:pt x="103" y="63"/>
                  <a:pt x="103" y="57"/>
                </a:cubicBezTo>
                <a:cubicBezTo>
                  <a:pt x="103" y="57"/>
                  <a:pt x="103" y="55"/>
                  <a:pt x="104" y="54"/>
                </a:cubicBezTo>
                <a:cubicBezTo>
                  <a:pt x="106" y="51"/>
                  <a:pt x="110" y="43"/>
                  <a:pt x="101" y="38"/>
                </a:cubicBezTo>
                <a:cubicBezTo>
                  <a:pt x="96" y="36"/>
                  <a:pt x="91" y="33"/>
                  <a:pt x="88" y="32"/>
                </a:cubicBezTo>
                <a:cubicBezTo>
                  <a:pt x="88" y="22"/>
                  <a:pt x="88" y="22"/>
                  <a:pt x="88" y="22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1"/>
                  <a:pt x="90" y="10"/>
                  <a:pt x="94" y="9"/>
                </a:cubicBezTo>
                <a:cubicBezTo>
                  <a:pt x="93" y="15"/>
                  <a:pt x="94" y="24"/>
                  <a:pt x="100" y="30"/>
                </a:cubicBezTo>
                <a:cubicBezTo>
                  <a:pt x="102" y="32"/>
                  <a:pt x="105" y="35"/>
                  <a:pt x="107" y="37"/>
                </a:cubicBezTo>
                <a:cubicBezTo>
                  <a:pt x="110" y="42"/>
                  <a:pt x="113" y="46"/>
                  <a:pt x="118" y="46"/>
                </a:cubicBezTo>
                <a:cubicBezTo>
                  <a:pt x="132" y="46"/>
                  <a:pt x="141" y="45"/>
                  <a:pt x="141" y="38"/>
                </a:cubicBezTo>
                <a:cubicBezTo>
                  <a:pt x="141" y="36"/>
                  <a:pt x="142" y="27"/>
                  <a:pt x="144" y="21"/>
                </a:cubicBezTo>
                <a:cubicBezTo>
                  <a:pt x="149" y="16"/>
                  <a:pt x="149" y="16"/>
                  <a:pt x="149" y="16"/>
                </a:cubicBezTo>
                <a:cubicBezTo>
                  <a:pt x="159" y="20"/>
                  <a:pt x="167" y="25"/>
                  <a:pt x="175" y="31"/>
                </a:cubicBezTo>
                <a:cubicBezTo>
                  <a:pt x="172" y="32"/>
                  <a:pt x="170" y="33"/>
                  <a:pt x="168" y="35"/>
                </a:cubicBezTo>
                <a:cubicBezTo>
                  <a:pt x="164" y="39"/>
                  <a:pt x="163" y="46"/>
                  <a:pt x="163" y="50"/>
                </a:cubicBezTo>
                <a:cubicBezTo>
                  <a:pt x="161" y="51"/>
                  <a:pt x="159" y="53"/>
                  <a:pt x="159" y="56"/>
                </a:cubicBezTo>
                <a:cubicBezTo>
                  <a:pt x="159" y="57"/>
                  <a:pt x="157" y="59"/>
                  <a:pt x="156" y="61"/>
                </a:cubicBezTo>
                <a:cubicBezTo>
                  <a:pt x="152" y="65"/>
                  <a:pt x="149" y="69"/>
                  <a:pt x="151" y="72"/>
                </a:cubicBezTo>
                <a:cubicBezTo>
                  <a:pt x="154" y="76"/>
                  <a:pt x="159" y="74"/>
                  <a:pt x="165" y="72"/>
                </a:cubicBezTo>
                <a:cubicBezTo>
                  <a:pt x="174" y="68"/>
                  <a:pt x="178" y="66"/>
                  <a:pt x="180" y="65"/>
                </a:cubicBezTo>
                <a:cubicBezTo>
                  <a:pt x="180" y="65"/>
                  <a:pt x="180" y="65"/>
                  <a:pt x="180" y="65"/>
                </a:cubicBezTo>
                <a:cubicBezTo>
                  <a:pt x="181" y="68"/>
                  <a:pt x="185" y="69"/>
                  <a:pt x="186" y="69"/>
                </a:cubicBezTo>
                <a:cubicBezTo>
                  <a:pt x="186" y="69"/>
                  <a:pt x="186" y="69"/>
                  <a:pt x="187" y="69"/>
                </a:cubicBezTo>
                <a:cubicBezTo>
                  <a:pt x="188" y="70"/>
                  <a:pt x="190" y="72"/>
                  <a:pt x="193" y="72"/>
                </a:cubicBezTo>
                <a:cubicBezTo>
                  <a:pt x="195" y="72"/>
                  <a:pt x="197" y="74"/>
                  <a:pt x="198" y="75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07" y="79"/>
                  <a:pt x="208" y="82"/>
                  <a:pt x="209" y="85"/>
                </a:cubicBezTo>
                <a:cubicBezTo>
                  <a:pt x="208" y="84"/>
                  <a:pt x="207" y="84"/>
                  <a:pt x="206" y="84"/>
                </a:cubicBezTo>
                <a:cubicBezTo>
                  <a:pt x="197" y="79"/>
                  <a:pt x="190" y="76"/>
                  <a:pt x="186" y="76"/>
                </a:cubicBezTo>
                <a:cubicBezTo>
                  <a:pt x="182" y="76"/>
                  <a:pt x="171" y="79"/>
                  <a:pt x="169" y="80"/>
                </a:cubicBezTo>
                <a:cubicBezTo>
                  <a:pt x="168" y="80"/>
                  <a:pt x="168" y="80"/>
                  <a:pt x="168" y="80"/>
                </a:cubicBezTo>
                <a:cubicBezTo>
                  <a:pt x="168" y="81"/>
                  <a:pt x="168" y="81"/>
                  <a:pt x="168" y="81"/>
                </a:cubicBezTo>
                <a:cubicBezTo>
                  <a:pt x="162" y="86"/>
                  <a:pt x="155" y="94"/>
                  <a:pt x="155" y="99"/>
                </a:cubicBezTo>
                <a:cubicBezTo>
                  <a:pt x="155" y="99"/>
                  <a:pt x="155" y="100"/>
                  <a:pt x="155" y="101"/>
                </a:cubicBezTo>
                <a:cubicBezTo>
                  <a:pt x="153" y="106"/>
                  <a:pt x="150" y="117"/>
                  <a:pt x="161" y="125"/>
                </a:cubicBezTo>
                <a:cubicBezTo>
                  <a:pt x="168" y="130"/>
                  <a:pt x="175" y="128"/>
                  <a:pt x="179" y="127"/>
                </a:cubicBezTo>
                <a:cubicBezTo>
                  <a:pt x="180" y="127"/>
                  <a:pt x="181" y="126"/>
                  <a:pt x="182" y="126"/>
                </a:cubicBezTo>
                <a:cubicBezTo>
                  <a:pt x="182" y="126"/>
                  <a:pt x="182" y="126"/>
                  <a:pt x="182" y="127"/>
                </a:cubicBezTo>
                <a:cubicBezTo>
                  <a:pt x="186" y="134"/>
                  <a:pt x="186" y="141"/>
                  <a:pt x="186" y="148"/>
                </a:cubicBezTo>
                <a:cubicBezTo>
                  <a:pt x="186" y="153"/>
                  <a:pt x="185" y="172"/>
                  <a:pt x="184" y="180"/>
                </a:cubicBezTo>
                <a:cubicBezTo>
                  <a:pt x="166" y="200"/>
                  <a:pt x="139" y="212"/>
                  <a:pt x="110" y="212"/>
                </a:cubicBezTo>
                <a:close/>
                <a:moveTo>
                  <a:pt x="191" y="172"/>
                </a:moveTo>
                <a:cubicBezTo>
                  <a:pt x="192" y="165"/>
                  <a:pt x="194" y="153"/>
                  <a:pt x="194" y="148"/>
                </a:cubicBezTo>
                <a:cubicBezTo>
                  <a:pt x="194" y="140"/>
                  <a:pt x="194" y="132"/>
                  <a:pt x="189" y="123"/>
                </a:cubicBezTo>
                <a:cubicBezTo>
                  <a:pt x="186" y="117"/>
                  <a:pt x="180" y="118"/>
                  <a:pt x="177" y="119"/>
                </a:cubicBezTo>
                <a:cubicBezTo>
                  <a:pt x="173" y="120"/>
                  <a:pt x="170" y="121"/>
                  <a:pt x="165" y="118"/>
                </a:cubicBezTo>
                <a:cubicBezTo>
                  <a:pt x="159" y="114"/>
                  <a:pt x="160" y="110"/>
                  <a:pt x="162" y="103"/>
                </a:cubicBezTo>
                <a:cubicBezTo>
                  <a:pt x="163" y="102"/>
                  <a:pt x="163" y="100"/>
                  <a:pt x="163" y="99"/>
                </a:cubicBezTo>
                <a:cubicBezTo>
                  <a:pt x="164" y="97"/>
                  <a:pt x="168" y="92"/>
                  <a:pt x="173" y="87"/>
                </a:cubicBezTo>
                <a:cubicBezTo>
                  <a:pt x="178" y="85"/>
                  <a:pt x="184" y="84"/>
                  <a:pt x="186" y="84"/>
                </a:cubicBezTo>
                <a:cubicBezTo>
                  <a:pt x="189" y="84"/>
                  <a:pt x="197" y="88"/>
                  <a:pt x="203" y="91"/>
                </a:cubicBezTo>
                <a:cubicBezTo>
                  <a:pt x="206" y="93"/>
                  <a:pt x="209" y="93"/>
                  <a:pt x="211" y="94"/>
                </a:cubicBezTo>
                <a:cubicBezTo>
                  <a:pt x="212" y="99"/>
                  <a:pt x="212" y="104"/>
                  <a:pt x="212" y="110"/>
                </a:cubicBezTo>
                <a:cubicBezTo>
                  <a:pt x="212" y="133"/>
                  <a:pt x="204" y="155"/>
                  <a:pt x="191" y="1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>
            <a:extLst>
              <a:ext uri="{FF2B5EF4-FFF2-40B4-BE49-F238E27FC236}">
                <a16:creationId xmlns:a16="http://schemas.microsoft.com/office/drawing/2014/main" id="{FFFF02BF-5CD1-423B-9E0D-34967BCD1D2C}"/>
              </a:ext>
            </a:extLst>
          </p:cNvPr>
          <p:cNvSpPr>
            <a:spLocks noEditPoints="1"/>
          </p:cNvSpPr>
          <p:nvPr/>
        </p:nvSpPr>
        <p:spPr bwMode="auto">
          <a:xfrm rot="20127549">
            <a:off x="11292458" y="5532997"/>
            <a:ext cx="361594" cy="233087"/>
          </a:xfrm>
          <a:custGeom>
            <a:avLst/>
            <a:gdLst>
              <a:gd name="T0" fmla="*/ 222 w 224"/>
              <a:gd name="T1" fmla="*/ 8 h 144"/>
              <a:gd name="T2" fmla="*/ 222 w 224"/>
              <a:gd name="T3" fmla="*/ 0 h 144"/>
              <a:gd name="T4" fmla="*/ 118 w 224"/>
              <a:gd name="T5" fmla="*/ 0 h 144"/>
              <a:gd name="T6" fmla="*/ 68 w 224"/>
              <a:gd name="T7" fmla="*/ 126 h 144"/>
              <a:gd name="T8" fmla="*/ 23 w 224"/>
              <a:gd name="T9" fmla="*/ 52 h 144"/>
              <a:gd name="T10" fmla="*/ 0 w 224"/>
              <a:gd name="T11" fmla="*/ 52 h 144"/>
              <a:gd name="T12" fmla="*/ 0 w 224"/>
              <a:gd name="T13" fmla="*/ 60 h 144"/>
              <a:gd name="T14" fmla="*/ 18 w 224"/>
              <a:gd name="T15" fmla="*/ 60 h 144"/>
              <a:gd name="T16" fmla="*/ 69 w 224"/>
              <a:gd name="T17" fmla="*/ 144 h 144"/>
              <a:gd name="T18" fmla="*/ 124 w 224"/>
              <a:gd name="T19" fmla="*/ 8 h 144"/>
              <a:gd name="T20" fmla="*/ 222 w 224"/>
              <a:gd name="T21" fmla="*/ 8 h 144"/>
              <a:gd name="T22" fmla="*/ 183 w 224"/>
              <a:gd name="T23" fmla="*/ 65 h 144"/>
              <a:gd name="T24" fmla="*/ 150 w 224"/>
              <a:gd name="T25" fmla="*/ 97 h 144"/>
              <a:gd name="T26" fmla="*/ 117 w 224"/>
              <a:gd name="T27" fmla="*/ 65 h 144"/>
              <a:gd name="T28" fmla="*/ 112 w 224"/>
              <a:gd name="T29" fmla="*/ 70 h 144"/>
              <a:gd name="T30" fmla="*/ 144 w 224"/>
              <a:gd name="T31" fmla="*/ 103 h 144"/>
              <a:gd name="T32" fmla="*/ 112 w 224"/>
              <a:gd name="T33" fmla="*/ 135 h 144"/>
              <a:gd name="T34" fmla="*/ 117 w 224"/>
              <a:gd name="T35" fmla="*/ 140 h 144"/>
              <a:gd name="T36" fmla="*/ 150 w 224"/>
              <a:gd name="T37" fmla="*/ 108 h 144"/>
              <a:gd name="T38" fmla="*/ 183 w 224"/>
              <a:gd name="T39" fmla="*/ 140 h 144"/>
              <a:gd name="T40" fmla="*/ 189 w 224"/>
              <a:gd name="T41" fmla="*/ 135 h 144"/>
              <a:gd name="T42" fmla="*/ 156 w 224"/>
              <a:gd name="T43" fmla="*/ 103 h 144"/>
              <a:gd name="T44" fmla="*/ 189 w 224"/>
              <a:gd name="T45" fmla="*/ 70 h 144"/>
              <a:gd name="T46" fmla="*/ 183 w 224"/>
              <a:gd name="T47" fmla="*/ 65 h 144"/>
              <a:gd name="T48" fmla="*/ 211 w 224"/>
              <a:gd name="T49" fmla="*/ 57 h 144"/>
              <a:gd name="T50" fmla="*/ 219 w 224"/>
              <a:gd name="T51" fmla="*/ 50 h 144"/>
              <a:gd name="T52" fmla="*/ 224 w 224"/>
              <a:gd name="T53" fmla="*/ 39 h 144"/>
              <a:gd name="T54" fmla="*/ 220 w 224"/>
              <a:gd name="T55" fmla="*/ 31 h 144"/>
              <a:gd name="T56" fmla="*/ 212 w 224"/>
              <a:gd name="T57" fmla="*/ 29 h 144"/>
              <a:gd name="T58" fmla="*/ 204 w 224"/>
              <a:gd name="T59" fmla="*/ 30 h 144"/>
              <a:gd name="T60" fmla="*/ 200 w 224"/>
              <a:gd name="T61" fmla="*/ 33 h 144"/>
              <a:gd name="T62" fmla="*/ 204 w 224"/>
              <a:gd name="T63" fmla="*/ 38 h 144"/>
              <a:gd name="T64" fmla="*/ 211 w 224"/>
              <a:gd name="T65" fmla="*/ 35 h 144"/>
              <a:gd name="T66" fmla="*/ 217 w 224"/>
              <a:gd name="T67" fmla="*/ 38 h 144"/>
              <a:gd name="T68" fmla="*/ 217 w 224"/>
              <a:gd name="T69" fmla="*/ 42 h 144"/>
              <a:gd name="T70" fmla="*/ 209 w 224"/>
              <a:gd name="T71" fmla="*/ 51 h 144"/>
              <a:gd name="T72" fmla="*/ 200 w 224"/>
              <a:gd name="T73" fmla="*/ 57 h 144"/>
              <a:gd name="T74" fmla="*/ 200 w 224"/>
              <a:gd name="T75" fmla="*/ 64 h 144"/>
              <a:gd name="T76" fmla="*/ 224 w 224"/>
              <a:gd name="T77" fmla="*/ 64 h 144"/>
              <a:gd name="T78" fmla="*/ 224 w 224"/>
              <a:gd name="T79" fmla="*/ 57 h 144"/>
              <a:gd name="T80" fmla="*/ 211 w 224"/>
              <a:gd name="T81" fmla="*/ 57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4" h="144">
                <a:moveTo>
                  <a:pt x="222" y="8"/>
                </a:moveTo>
                <a:cubicBezTo>
                  <a:pt x="222" y="0"/>
                  <a:pt x="222" y="0"/>
                  <a:pt x="22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68" y="126"/>
                  <a:pt x="68" y="126"/>
                  <a:pt x="68" y="126"/>
                </a:cubicBezTo>
                <a:cubicBezTo>
                  <a:pt x="23" y="52"/>
                  <a:pt x="23" y="52"/>
                  <a:pt x="23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60"/>
                  <a:pt x="18" y="60"/>
                  <a:pt x="18" y="60"/>
                </a:cubicBezTo>
                <a:cubicBezTo>
                  <a:pt x="69" y="144"/>
                  <a:pt x="69" y="144"/>
                  <a:pt x="69" y="144"/>
                </a:cubicBezTo>
                <a:cubicBezTo>
                  <a:pt x="124" y="8"/>
                  <a:pt x="124" y="8"/>
                  <a:pt x="124" y="8"/>
                </a:cubicBezTo>
                <a:lnTo>
                  <a:pt x="222" y="8"/>
                </a:lnTo>
                <a:close/>
                <a:moveTo>
                  <a:pt x="183" y="65"/>
                </a:moveTo>
                <a:cubicBezTo>
                  <a:pt x="150" y="97"/>
                  <a:pt x="150" y="97"/>
                  <a:pt x="150" y="97"/>
                </a:cubicBezTo>
                <a:cubicBezTo>
                  <a:pt x="117" y="65"/>
                  <a:pt x="117" y="65"/>
                  <a:pt x="117" y="65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117" y="140"/>
                  <a:pt x="117" y="140"/>
                  <a:pt x="117" y="140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83" y="140"/>
                  <a:pt x="183" y="140"/>
                  <a:pt x="183" y="140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89" y="70"/>
                  <a:pt x="189" y="70"/>
                  <a:pt x="189" y="70"/>
                </a:cubicBezTo>
                <a:lnTo>
                  <a:pt x="183" y="65"/>
                </a:lnTo>
                <a:close/>
                <a:moveTo>
                  <a:pt x="211" y="57"/>
                </a:moveTo>
                <a:cubicBezTo>
                  <a:pt x="213" y="56"/>
                  <a:pt x="216" y="53"/>
                  <a:pt x="219" y="50"/>
                </a:cubicBezTo>
                <a:cubicBezTo>
                  <a:pt x="222" y="47"/>
                  <a:pt x="224" y="43"/>
                  <a:pt x="224" y="39"/>
                </a:cubicBezTo>
                <a:cubicBezTo>
                  <a:pt x="224" y="35"/>
                  <a:pt x="223" y="33"/>
                  <a:pt x="220" y="31"/>
                </a:cubicBezTo>
                <a:cubicBezTo>
                  <a:pt x="218" y="29"/>
                  <a:pt x="215" y="29"/>
                  <a:pt x="212" y="29"/>
                </a:cubicBezTo>
                <a:cubicBezTo>
                  <a:pt x="208" y="29"/>
                  <a:pt x="206" y="29"/>
                  <a:pt x="204" y="30"/>
                </a:cubicBezTo>
                <a:cubicBezTo>
                  <a:pt x="203" y="31"/>
                  <a:pt x="201" y="32"/>
                  <a:pt x="200" y="33"/>
                </a:cubicBezTo>
                <a:cubicBezTo>
                  <a:pt x="204" y="38"/>
                  <a:pt x="204" y="38"/>
                  <a:pt x="204" y="38"/>
                </a:cubicBezTo>
                <a:cubicBezTo>
                  <a:pt x="206" y="36"/>
                  <a:pt x="208" y="35"/>
                  <a:pt x="211" y="35"/>
                </a:cubicBezTo>
                <a:cubicBezTo>
                  <a:pt x="214" y="35"/>
                  <a:pt x="216" y="36"/>
                  <a:pt x="217" y="38"/>
                </a:cubicBezTo>
                <a:cubicBezTo>
                  <a:pt x="218" y="39"/>
                  <a:pt x="218" y="41"/>
                  <a:pt x="217" y="42"/>
                </a:cubicBezTo>
                <a:cubicBezTo>
                  <a:pt x="216" y="44"/>
                  <a:pt x="214" y="47"/>
                  <a:pt x="209" y="51"/>
                </a:cubicBezTo>
                <a:cubicBezTo>
                  <a:pt x="205" y="55"/>
                  <a:pt x="202" y="57"/>
                  <a:pt x="200" y="57"/>
                </a:cubicBezTo>
                <a:cubicBezTo>
                  <a:pt x="200" y="64"/>
                  <a:pt x="200" y="64"/>
                  <a:pt x="200" y="64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24" y="57"/>
                  <a:pt x="224" y="57"/>
                  <a:pt x="224" y="57"/>
                </a:cubicBezTo>
                <a:lnTo>
                  <a:pt x="211" y="57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2">
            <a:extLst>
              <a:ext uri="{FF2B5EF4-FFF2-40B4-BE49-F238E27FC236}">
                <a16:creationId xmlns:a16="http://schemas.microsoft.com/office/drawing/2014/main" id="{3AA2A53D-EB12-4158-92F6-C37F1EFAAE13}"/>
              </a:ext>
            </a:extLst>
          </p:cNvPr>
          <p:cNvSpPr>
            <a:spLocks noEditPoints="1"/>
          </p:cNvSpPr>
          <p:nvPr/>
        </p:nvSpPr>
        <p:spPr bwMode="auto">
          <a:xfrm rot="19887004">
            <a:off x="10232396" y="6084466"/>
            <a:ext cx="453688" cy="453688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35">
            <a:extLst>
              <a:ext uri="{FF2B5EF4-FFF2-40B4-BE49-F238E27FC236}">
                <a16:creationId xmlns:a16="http://schemas.microsoft.com/office/drawing/2014/main" id="{CF327E44-0E14-4F2C-A654-D7D8277E8F34}"/>
              </a:ext>
            </a:extLst>
          </p:cNvPr>
          <p:cNvSpPr>
            <a:spLocks noEditPoints="1"/>
          </p:cNvSpPr>
          <p:nvPr/>
        </p:nvSpPr>
        <p:spPr bwMode="auto">
          <a:xfrm>
            <a:off x="9371182" y="2978263"/>
            <a:ext cx="547951" cy="549396"/>
          </a:xfrm>
          <a:custGeom>
            <a:avLst/>
            <a:gdLst>
              <a:gd name="T0" fmla="*/ 104 w 208"/>
              <a:gd name="T1" fmla="*/ 0 h 208"/>
              <a:gd name="T2" fmla="*/ 0 w 208"/>
              <a:gd name="T3" fmla="*/ 104 h 208"/>
              <a:gd name="T4" fmla="*/ 104 w 208"/>
              <a:gd name="T5" fmla="*/ 208 h 208"/>
              <a:gd name="T6" fmla="*/ 208 w 208"/>
              <a:gd name="T7" fmla="*/ 104 h 208"/>
              <a:gd name="T8" fmla="*/ 104 w 208"/>
              <a:gd name="T9" fmla="*/ 0 h 208"/>
              <a:gd name="T10" fmla="*/ 104 w 208"/>
              <a:gd name="T11" fmla="*/ 200 h 208"/>
              <a:gd name="T12" fmla="*/ 17 w 208"/>
              <a:gd name="T13" fmla="*/ 145 h 208"/>
              <a:gd name="T14" fmla="*/ 45 w 208"/>
              <a:gd name="T15" fmla="*/ 121 h 208"/>
              <a:gd name="T16" fmla="*/ 83 w 208"/>
              <a:gd name="T17" fmla="*/ 142 h 208"/>
              <a:gd name="T18" fmla="*/ 92 w 208"/>
              <a:gd name="T19" fmla="*/ 91 h 208"/>
              <a:gd name="T20" fmla="*/ 126 w 208"/>
              <a:gd name="T21" fmla="*/ 72 h 208"/>
              <a:gd name="T22" fmla="*/ 122 w 208"/>
              <a:gd name="T23" fmla="*/ 65 h 208"/>
              <a:gd name="T24" fmla="*/ 84 w 208"/>
              <a:gd name="T25" fmla="*/ 85 h 208"/>
              <a:gd name="T26" fmla="*/ 77 w 208"/>
              <a:gd name="T27" fmla="*/ 130 h 208"/>
              <a:gd name="T28" fmla="*/ 44 w 208"/>
              <a:gd name="T29" fmla="*/ 111 h 208"/>
              <a:gd name="T30" fmla="*/ 14 w 208"/>
              <a:gd name="T31" fmla="*/ 137 h 208"/>
              <a:gd name="T32" fmla="*/ 8 w 208"/>
              <a:gd name="T33" fmla="*/ 104 h 208"/>
              <a:gd name="T34" fmla="*/ 104 w 208"/>
              <a:gd name="T35" fmla="*/ 8 h 208"/>
              <a:gd name="T36" fmla="*/ 200 w 208"/>
              <a:gd name="T37" fmla="*/ 104 h 208"/>
              <a:gd name="T38" fmla="*/ 104 w 208"/>
              <a:gd name="T39" fmla="*/ 200 h 208"/>
              <a:gd name="T40" fmla="*/ 91 w 208"/>
              <a:gd name="T41" fmla="*/ 48 h 208"/>
              <a:gd name="T42" fmla="*/ 139 w 208"/>
              <a:gd name="T43" fmla="*/ 59 h 208"/>
              <a:gd name="T44" fmla="*/ 124 w 208"/>
              <a:gd name="T45" fmla="*/ 111 h 208"/>
              <a:gd name="T46" fmla="*/ 132 w 208"/>
              <a:gd name="T47" fmla="*/ 113 h 208"/>
              <a:gd name="T48" fmla="*/ 149 w 208"/>
              <a:gd name="T49" fmla="*/ 53 h 208"/>
              <a:gd name="T50" fmla="*/ 93 w 208"/>
              <a:gd name="T51" fmla="*/ 40 h 208"/>
              <a:gd name="T52" fmla="*/ 91 w 208"/>
              <a:gd name="T53" fmla="*/ 4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8" h="208">
                <a:moveTo>
                  <a:pt x="104" y="0"/>
                </a:moveTo>
                <a:cubicBezTo>
                  <a:pt x="47" y="0"/>
                  <a:pt x="0" y="47"/>
                  <a:pt x="0" y="104"/>
                </a:cubicBezTo>
                <a:cubicBezTo>
                  <a:pt x="0" y="161"/>
                  <a:pt x="47" y="208"/>
                  <a:pt x="104" y="208"/>
                </a:cubicBezTo>
                <a:cubicBezTo>
                  <a:pt x="161" y="208"/>
                  <a:pt x="208" y="161"/>
                  <a:pt x="208" y="104"/>
                </a:cubicBezTo>
                <a:cubicBezTo>
                  <a:pt x="208" y="47"/>
                  <a:pt x="161" y="0"/>
                  <a:pt x="104" y="0"/>
                </a:cubicBezTo>
                <a:close/>
                <a:moveTo>
                  <a:pt x="104" y="200"/>
                </a:moveTo>
                <a:cubicBezTo>
                  <a:pt x="66" y="200"/>
                  <a:pt x="33" y="177"/>
                  <a:pt x="17" y="145"/>
                </a:cubicBezTo>
                <a:cubicBezTo>
                  <a:pt x="45" y="121"/>
                  <a:pt x="45" y="121"/>
                  <a:pt x="45" y="121"/>
                </a:cubicBezTo>
                <a:cubicBezTo>
                  <a:pt x="83" y="142"/>
                  <a:pt x="83" y="142"/>
                  <a:pt x="83" y="142"/>
                </a:cubicBezTo>
                <a:cubicBezTo>
                  <a:pt x="92" y="91"/>
                  <a:pt x="92" y="91"/>
                  <a:pt x="92" y="91"/>
                </a:cubicBezTo>
                <a:cubicBezTo>
                  <a:pt x="126" y="72"/>
                  <a:pt x="126" y="72"/>
                  <a:pt x="126" y="72"/>
                </a:cubicBezTo>
                <a:cubicBezTo>
                  <a:pt x="122" y="65"/>
                  <a:pt x="122" y="65"/>
                  <a:pt x="122" y="65"/>
                </a:cubicBezTo>
                <a:cubicBezTo>
                  <a:pt x="84" y="85"/>
                  <a:pt x="84" y="85"/>
                  <a:pt x="84" y="85"/>
                </a:cubicBezTo>
                <a:cubicBezTo>
                  <a:pt x="77" y="130"/>
                  <a:pt x="77" y="130"/>
                  <a:pt x="77" y="130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0" y="127"/>
                  <a:pt x="8" y="116"/>
                  <a:pt x="8" y="104"/>
                </a:cubicBezTo>
                <a:cubicBezTo>
                  <a:pt x="8" y="51"/>
                  <a:pt x="51" y="8"/>
                  <a:pt x="104" y="8"/>
                </a:cubicBezTo>
                <a:cubicBezTo>
                  <a:pt x="157" y="8"/>
                  <a:pt x="200" y="51"/>
                  <a:pt x="200" y="104"/>
                </a:cubicBezTo>
                <a:cubicBezTo>
                  <a:pt x="200" y="157"/>
                  <a:pt x="157" y="200"/>
                  <a:pt x="104" y="200"/>
                </a:cubicBezTo>
                <a:close/>
                <a:moveTo>
                  <a:pt x="91" y="48"/>
                </a:moveTo>
                <a:cubicBezTo>
                  <a:pt x="139" y="59"/>
                  <a:pt x="139" y="59"/>
                  <a:pt x="139" y="59"/>
                </a:cubicBezTo>
                <a:cubicBezTo>
                  <a:pt x="124" y="111"/>
                  <a:pt x="124" y="111"/>
                  <a:pt x="124" y="111"/>
                </a:cubicBezTo>
                <a:cubicBezTo>
                  <a:pt x="132" y="113"/>
                  <a:pt x="132" y="113"/>
                  <a:pt x="132" y="113"/>
                </a:cubicBezTo>
                <a:cubicBezTo>
                  <a:pt x="149" y="53"/>
                  <a:pt x="149" y="53"/>
                  <a:pt x="149" y="53"/>
                </a:cubicBezTo>
                <a:cubicBezTo>
                  <a:pt x="93" y="40"/>
                  <a:pt x="93" y="40"/>
                  <a:pt x="93" y="40"/>
                </a:cubicBezTo>
                <a:lnTo>
                  <a:pt x="91" y="48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Freeform 49">
            <a:extLst>
              <a:ext uri="{FF2B5EF4-FFF2-40B4-BE49-F238E27FC236}">
                <a16:creationId xmlns:a16="http://schemas.microsoft.com/office/drawing/2014/main" id="{E64276BE-4601-4F9E-B870-ECAE86E2EA92}"/>
              </a:ext>
            </a:extLst>
          </p:cNvPr>
          <p:cNvSpPr>
            <a:spLocks noEditPoints="1"/>
          </p:cNvSpPr>
          <p:nvPr/>
        </p:nvSpPr>
        <p:spPr bwMode="auto">
          <a:xfrm rot="20318719">
            <a:off x="10023791" y="4722404"/>
            <a:ext cx="831998" cy="731686"/>
          </a:xfrm>
          <a:custGeom>
            <a:avLst/>
            <a:gdLst>
              <a:gd name="T0" fmla="*/ 232 w 232"/>
              <a:gd name="T1" fmla="*/ 165 h 204"/>
              <a:gd name="T2" fmla="*/ 193 w 232"/>
              <a:gd name="T3" fmla="*/ 81 h 204"/>
              <a:gd name="T4" fmla="*/ 32 w 232"/>
              <a:gd name="T5" fmla="*/ 81 h 204"/>
              <a:gd name="T6" fmla="*/ 0 w 232"/>
              <a:gd name="T7" fmla="*/ 165 h 204"/>
              <a:gd name="T8" fmla="*/ 39 w 232"/>
              <a:gd name="T9" fmla="*/ 204 h 204"/>
              <a:gd name="T10" fmla="*/ 113 w 232"/>
              <a:gd name="T11" fmla="*/ 162 h 204"/>
              <a:gd name="T12" fmla="*/ 193 w 232"/>
              <a:gd name="T13" fmla="*/ 204 h 204"/>
              <a:gd name="T14" fmla="*/ 78 w 232"/>
              <a:gd name="T15" fmla="*/ 154 h 204"/>
              <a:gd name="T16" fmla="*/ 50 w 232"/>
              <a:gd name="T17" fmla="*/ 154 h 204"/>
              <a:gd name="T18" fmla="*/ 48 w 232"/>
              <a:gd name="T19" fmla="*/ 129 h 204"/>
              <a:gd name="T20" fmla="*/ 51 w 232"/>
              <a:gd name="T21" fmla="*/ 132 h 204"/>
              <a:gd name="T22" fmla="*/ 57 w 232"/>
              <a:gd name="T23" fmla="*/ 138 h 204"/>
              <a:gd name="T24" fmla="*/ 62 w 232"/>
              <a:gd name="T25" fmla="*/ 143 h 204"/>
              <a:gd name="T26" fmla="*/ 69 w 232"/>
              <a:gd name="T27" fmla="*/ 148 h 204"/>
              <a:gd name="T28" fmla="*/ 76 w 232"/>
              <a:gd name="T29" fmla="*/ 153 h 204"/>
              <a:gd name="T30" fmla="*/ 86 w 232"/>
              <a:gd name="T31" fmla="*/ 148 h 204"/>
              <a:gd name="T32" fmla="*/ 80 w 232"/>
              <a:gd name="T33" fmla="*/ 146 h 204"/>
              <a:gd name="T34" fmla="*/ 74 w 232"/>
              <a:gd name="T35" fmla="*/ 142 h 204"/>
              <a:gd name="T36" fmla="*/ 67 w 232"/>
              <a:gd name="T37" fmla="*/ 137 h 204"/>
              <a:gd name="T38" fmla="*/ 62 w 232"/>
              <a:gd name="T39" fmla="*/ 133 h 204"/>
              <a:gd name="T40" fmla="*/ 58 w 232"/>
              <a:gd name="T41" fmla="*/ 128 h 204"/>
              <a:gd name="T42" fmla="*/ 54 w 232"/>
              <a:gd name="T43" fmla="*/ 123 h 204"/>
              <a:gd name="T44" fmla="*/ 40 w 232"/>
              <a:gd name="T45" fmla="*/ 81 h 204"/>
              <a:gd name="T46" fmla="*/ 186 w 232"/>
              <a:gd name="T47" fmla="*/ 81 h 204"/>
              <a:gd name="T48" fmla="*/ 177 w 232"/>
              <a:gd name="T49" fmla="*/ 116 h 204"/>
              <a:gd name="T50" fmla="*/ 172 w 232"/>
              <a:gd name="T51" fmla="*/ 123 h 204"/>
              <a:gd name="T52" fmla="*/ 168 w 232"/>
              <a:gd name="T53" fmla="*/ 128 h 204"/>
              <a:gd name="T54" fmla="*/ 163 w 232"/>
              <a:gd name="T55" fmla="*/ 133 h 204"/>
              <a:gd name="T56" fmla="*/ 158 w 232"/>
              <a:gd name="T57" fmla="*/ 137 h 204"/>
              <a:gd name="T58" fmla="*/ 149 w 232"/>
              <a:gd name="T59" fmla="*/ 144 h 204"/>
              <a:gd name="T60" fmla="*/ 144 w 232"/>
              <a:gd name="T61" fmla="*/ 146 h 204"/>
              <a:gd name="T62" fmla="*/ 141 w 232"/>
              <a:gd name="T63" fmla="*/ 148 h 204"/>
              <a:gd name="T64" fmla="*/ 86 w 232"/>
              <a:gd name="T65" fmla="*/ 148 h 204"/>
              <a:gd name="T66" fmla="*/ 153 w 232"/>
              <a:gd name="T67" fmla="*/ 151 h 204"/>
              <a:gd name="T68" fmla="*/ 159 w 232"/>
              <a:gd name="T69" fmla="*/ 147 h 204"/>
              <a:gd name="T70" fmla="*/ 164 w 232"/>
              <a:gd name="T71" fmla="*/ 143 h 204"/>
              <a:gd name="T72" fmla="*/ 170 w 232"/>
              <a:gd name="T73" fmla="*/ 137 h 204"/>
              <a:gd name="T74" fmla="*/ 175 w 232"/>
              <a:gd name="T75" fmla="*/ 132 h 204"/>
              <a:gd name="T76" fmla="*/ 180 w 232"/>
              <a:gd name="T77" fmla="*/ 125 h 204"/>
              <a:gd name="T78" fmla="*/ 211 w 232"/>
              <a:gd name="T79" fmla="*/ 156 h 204"/>
              <a:gd name="T80" fmla="*/ 184 w 232"/>
              <a:gd name="T81" fmla="*/ 18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2" h="204">
                <a:moveTo>
                  <a:pt x="190" y="162"/>
                </a:moveTo>
                <a:cubicBezTo>
                  <a:pt x="232" y="165"/>
                  <a:pt x="232" y="165"/>
                  <a:pt x="232" y="165"/>
                </a:cubicBezTo>
                <a:cubicBezTo>
                  <a:pt x="185" y="118"/>
                  <a:pt x="185" y="118"/>
                  <a:pt x="185" y="118"/>
                </a:cubicBezTo>
                <a:cubicBezTo>
                  <a:pt x="190" y="107"/>
                  <a:pt x="193" y="94"/>
                  <a:pt x="193" y="81"/>
                </a:cubicBezTo>
                <a:cubicBezTo>
                  <a:pt x="193" y="36"/>
                  <a:pt x="157" y="0"/>
                  <a:pt x="113" y="0"/>
                </a:cubicBezTo>
                <a:cubicBezTo>
                  <a:pt x="68" y="0"/>
                  <a:pt x="32" y="36"/>
                  <a:pt x="32" y="81"/>
                </a:cubicBezTo>
                <a:cubicBezTo>
                  <a:pt x="32" y="96"/>
                  <a:pt x="36" y="110"/>
                  <a:pt x="44" y="122"/>
                </a:cubicBezTo>
                <a:cubicBezTo>
                  <a:pt x="0" y="165"/>
                  <a:pt x="0" y="165"/>
                  <a:pt x="0" y="165"/>
                </a:cubicBezTo>
                <a:cubicBezTo>
                  <a:pt x="42" y="162"/>
                  <a:pt x="42" y="162"/>
                  <a:pt x="42" y="162"/>
                </a:cubicBezTo>
                <a:cubicBezTo>
                  <a:pt x="39" y="204"/>
                  <a:pt x="39" y="204"/>
                  <a:pt x="39" y="204"/>
                </a:cubicBezTo>
                <a:cubicBezTo>
                  <a:pt x="86" y="157"/>
                  <a:pt x="86" y="157"/>
                  <a:pt x="86" y="157"/>
                </a:cubicBezTo>
                <a:cubicBezTo>
                  <a:pt x="94" y="160"/>
                  <a:pt x="103" y="162"/>
                  <a:pt x="113" y="162"/>
                </a:cubicBezTo>
                <a:cubicBezTo>
                  <a:pt x="124" y="162"/>
                  <a:pt x="135" y="159"/>
                  <a:pt x="144" y="155"/>
                </a:cubicBezTo>
                <a:cubicBezTo>
                  <a:pt x="193" y="204"/>
                  <a:pt x="193" y="204"/>
                  <a:pt x="193" y="204"/>
                </a:cubicBezTo>
                <a:lnTo>
                  <a:pt x="190" y="162"/>
                </a:lnTo>
                <a:close/>
                <a:moveTo>
                  <a:pt x="78" y="154"/>
                </a:moveTo>
                <a:cubicBezTo>
                  <a:pt x="48" y="183"/>
                  <a:pt x="48" y="183"/>
                  <a:pt x="48" y="183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21" y="156"/>
                  <a:pt x="21" y="156"/>
                  <a:pt x="21" y="156"/>
                </a:cubicBezTo>
                <a:cubicBezTo>
                  <a:pt x="48" y="129"/>
                  <a:pt x="48" y="129"/>
                  <a:pt x="48" y="129"/>
                </a:cubicBezTo>
                <a:cubicBezTo>
                  <a:pt x="49" y="129"/>
                  <a:pt x="49" y="130"/>
                  <a:pt x="50" y="131"/>
                </a:cubicBezTo>
                <a:cubicBezTo>
                  <a:pt x="50" y="132"/>
                  <a:pt x="51" y="132"/>
                  <a:pt x="51" y="132"/>
                </a:cubicBezTo>
                <a:cubicBezTo>
                  <a:pt x="52" y="134"/>
                  <a:pt x="54" y="136"/>
                  <a:pt x="55" y="137"/>
                </a:cubicBezTo>
                <a:cubicBezTo>
                  <a:pt x="56" y="138"/>
                  <a:pt x="56" y="138"/>
                  <a:pt x="57" y="138"/>
                </a:cubicBezTo>
                <a:cubicBezTo>
                  <a:pt x="58" y="140"/>
                  <a:pt x="60" y="142"/>
                  <a:pt x="62" y="143"/>
                </a:cubicBezTo>
                <a:cubicBezTo>
                  <a:pt x="62" y="143"/>
                  <a:pt x="62" y="143"/>
                  <a:pt x="62" y="143"/>
                </a:cubicBezTo>
                <a:cubicBezTo>
                  <a:pt x="64" y="145"/>
                  <a:pt x="65" y="146"/>
                  <a:pt x="67" y="147"/>
                </a:cubicBezTo>
                <a:cubicBezTo>
                  <a:pt x="68" y="148"/>
                  <a:pt x="68" y="148"/>
                  <a:pt x="69" y="148"/>
                </a:cubicBezTo>
                <a:cubicBezTo>
                  <a:pt x="70" y="149"/>
                  <a:pt x="72" y="150"/>
                  <a:pt x="74" y="151"/>
                </a:cubicBezTo>
                <a:cubicBezTo>
                  <a:pt x="75" y="152"/>
                  <a:pt x="75" y="152"/>
                  <a:pt x="76" y="153"/>
                </a:cubicBezTo>
                <a:cubicBezTo>
                  <a:pt x="77" y="153"/>
                  <a:pt x="77" y="153"/>
                  <a:pt x="78" y="154"/>
                </a:cubicBezTo>
                <a:close/>
                <a:moveTo>
                  <a:pt x="86" y="148"/>
                </a:moveTo>
                <a:cubicBezTo>
                  <a:pt x="85" y="148"/>
                  <a:pt x="83" y="147"/>
                  <a:pt x="82" y="147"/>
                </a:cubicBezTo>
                <a:cubicBezTo>
                  <a:pt x="81" y="146"/>
                  <a:pt x="81" y="146"/>
                  <a:pt x="80" y="146"/>
                </a:cubicBezTo>
                <a:cubicBezTo>
                  <a:pt x="79" y="145"/>
                  <a:pt x="78" y="145"/>
                  <a:pt x="77" y="144"/>
                </a:cubicBezTo>
                <a:cubicBezTo>
                  <a:pt x="76" y="143"/>
                  <a:pt x="75" y="143"/>
                  <a:pt x="74" y="142"/>
                </a:cubicBezTo>
                <a:cubicBezTo>
                  <a:pt x="73" y="142"/>
                  <a:pt x="73" y="141"/>
                  <a:pt x="72" y="141"/>
                </a:cubicBezTo>
                <a:cubicBezTo>
                  <a:pt x="70" y="140"/>
                  <a:pt x="68" y="138"/>
                  <a:pt x="67" y="137"/>
                </a:cubicBezTo>
                <a:cubicBezTo>
                  <a:pt x="66" y="137"/>
                  <a:pt x="66" y="136"/>
                  <a:pt x="66" y="136"/>
                </a:cubicBezTo>
                <a:cubicBezTo>
                  <a:pt x="65" y="135"/>
                  <a:pt x="63" y="134"/>
                  <a:pt x="62" y="133"/>
                </a:cubicBezTo>
                <a:cubicBezTo>
                  <a:pt x="62" y="132"/>
                  <a:pt x="61" y="132"/>
                  <a:pt x="60" y="131"/>
                </a:cubicBezTo>
                <a:cubicBezTo>
                  <a:pt x="60" y="130"/>
                  <a:pt x="59" y="129"/>
                  <a:pt x="58" y="128"/>
                </a:cubicBezTo>
                <a:cubicBezTo>
                  <a:pt x="57" y="127"/>
                  <a:pt x="57" y="127"/>
                  <a:pt x="56" y="126"/>
                </a:cubicBezTo>
                <a:cubicBezTo>
                  <a:pt x="55" y="125"/>
                  <a:pt x="55" y="124"/>
                  <a:pt x="54" y="123"/>
                </a:cubicBezTo>
                <a:cubicBezTo>
                  <a:pt x="53" y="122"/>
                  <a:pt x="53" y="122"/>
                  <a:pt x="52" y="121"/>
                </a:cubicBezTo>
                <a:cubicBezTo>
                  <a:pt x="45" y="109"/>
                  <a:pt x="40" y="95"/>
                  <a:pt x="40" y="81"/>
                </a:cubicBezTo>
                <a:cubicBezTo>
                  <a:pt x="40" y="41"/>
                  <a:pt x="73" y="8"/>
                  <a:pt x="113" y="8"/>
                </a:cubicBezTo>
                <a:cubicBezTo>
                  <a:pt x="153" y="8"/>
                  <a:pt x="186" y="41"/>
                  <a:pt x="186" y="81"/>
                </a:cubicBezTo>
                <a:cubicBezTo>
                  <a:pt x="186" y="93"/>
                  <a:pt x="182" y="105"/>
                  <a:pt x="177" y="115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6" y="117"/>
                  <a:pt x="175" y="119"/>
                  <a:pt x="174" y="121"/>
                </a:cubicBezTo>
                <a:cubicBezTo>
                  <a:pt x="173" y="121"/>
                  <a:pt x="173" y="122"/>
                  <a:pt x="172" y="123"/>
                </a:cubicBezTo>
                <a:cubicBezTo>
                  <a:pt x="171" y="124"/>
                  <a:pt x="170" y="125"/>
                  <a:pt x="169" y="126"/>
                </a:cubicBezTo>
                <a:cubicBezTo>
                  <a:pt x="169" y="127"/>
                  <a:pt x="168" y="128"/>
                  <a:pt x="168" y="128"/>
                </a:cubicBezTo>
                <a:cubicBezTo>
                  <a:pt x="167" y="129"/>
                  <a:pt x="166" y="130"/>
                  <a:pt x="165" y="131"/>
                </a:cubicBezTo>
                <a:cubicBezTo>
                  <a:pt x="164" y="132"/>
                  <a:pt x="164" y="133"/>
                  <a:pt x="163" y="133"/>
                </a:cubicBezTo>
                <a:cubicBezTo>
                  <a:pt x="162" y="134"/>
                  <a:pt x="161" y="135"/>
                  <a:pt x="160" y="136"/>
                </a:cubicBezTo>
                <a:cubicBezTo>
                  <a:pt x="160" y="136"/>
                  <a:pt x="159" y="137"/>
                  <a:pt x="158" y="137"/>
                </a:cubicBezTo>
                <a:cubicBezTo>
                  <a:pt x="158" y="138"/>
                  <a:pt x="157" y="139"/>
                  <a:pt x="156" y="139"/>
                </a:cubicBezTo>
                <a:cubicBezTo>
                  <a:pt x="154" y="141"/>
                  <a:pt x="151" y="143"/>
                  <a:pt x="149" y="144"/>
                </a:cubicBezTo>
                <a:cubicBezTo>
                  <a:pt x="149" y="144"/>
                  <a:pt x="149" y="144"/>
                  <a:pt x="149" y="144"/>
                </a:cubicBezTo>
                <a:cubicBezTo>
                  <a:pt x="147" y="145"/>
                  <a:pt x="146" y="146"/>
                  <a:pt x="144" y="146"/>
                </a:cubicBezTo>
                <a:cubicBezTo>
                  <a:pt x="144" y="147"/>
                  <a:pt x="143" y="147"/>
                  <a:pt x="142" y="147"/>
                </a:cubicBezTo>
                <a:cubicBezTo>
                  <a:pt x="141" y="148"/>
                  <a:pt x="141" y="148"/>
                  <a:pt x="141" y="148"/>
                </a:cubicBezTo>
                <a:cubicBezTo>
                  <a:pt x="132" y="152"/>
                  <a:pt x="123" y="154"/>
                  <a:pt x="113" y="154"/>
                </a:cubicBezTo>
                <a:cubicBezTo>
                  <a:pt x="103" y="154"/>
                  <a:pt x="94" y="152"/>
                  <a:pt x="86" y="148"/>
                </a:cubicBezTo>
                <a:close/>
                <a:moveTo>
                  <a:pt x="152" y="151"/>
                </a:moveTo>
                <a:cubicBezTo>
                  <a:pt x="152" y="151"/>
                  <a:pt x="153" y="151"/>
                  <a:pt x="153" y="151"/>
                </a:cubicBezTo>
                <a:cubicBezTo>
                  <a:pt x="155" y="150"/>
                  <a:pt x="156" y="149"/>
                  <a:pt x="157" y="148"/>
                </a:cubicBezTo>
                <a:cubicBezTo>
                  <a:pt x="158" y="148"/>
                  <a:pt x="158" y="147"/>
                  <a:pt x="159" y="147"/>
                </a:cubicBezTo>
                <a:cubicBezTo>
                  <a:pt x="161" y="146"/>
                  <a:pt x="162" y="145"/>
                  <a:pt x="163" y="144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6" y="141"/>
                  <a:pt x="168" y="140"/>
                  <a:pt x="169" y="138"/>
                </a:cubicBezTo>
                <a:cubicBezTo>
                  <a:pt x="170" y="138"/>
                  <a:pt x="170" y="138"/>
                  <a:pt x="170" y="137"/>
                </a:cubicBezTo>
                <a:cubicBezTo>
                  <a:pt x="172" y="136"/>
                  <a:pt x="173" y="134"/>
                  <a:pt x="175" y="132"/>
                </a:cubicBezTo>
                <a:cubicBezTo>
                  <a:pt x="175" y="132"/>
                  <a:pt x="175" y="132"/>
                  <a:pt x="175" y="132"/>
                </a:cubicBezTo>
                <a:cubicBezTo>
                  <a:pt x="177" y="130"/>
                  <a:pt x="178" y="128"/>
                  <a:pt x="179" y="127"/>
                </a:cubicBezTo>
                <a:cubicBezTo>
                  <a:pt x="179" y="126"/>
                  <a:pt x="180" y="126"/>
                  <a:pt x="180" y="125"/>
                </a:cubicBezTo>
                <a:cubicBezTo>
                  <a:pt x="180" y="125"/>
                  <a:pt x="180" y="125"/>
                  <a:pt x="180" y="125"/>
                </a:cubicBezTo>
                <a:cubicBezTo>
                  <a:pt x="211" y="156"/>
                  <a:pt x="211" y="156"/>
                  <a:pt x="211" y="156"/>
                </a:cubicBezTo>
                <a:cubicBezTo>
                  <a:pt x="182" y="154"/>
                  <a:pt x="182" y="154"/>
                  <a:pt x="182" y="154"/>
                </a:cubicBezTo>
                <a:cubicBezTo>
                  <a:pt x="184" y="183"/>
                  <a:pt x="184" y="183"/>
                  <a:pt x="184" y="183"/>
                </a:cubicBezTo>
                <a:lnTo>
                  <a:pt x="152" y="151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2">
            <a:extLst>
              <a:ext uri="{FF2B5EF4-FFF2-40B4-BE49-F238E27FC236}">
                <a16:creationId xmlns:a16="http://schemas.microsoft.com/office/drawing/2014/main" id="{02649814-DAFD-450A-A68C-5DF3478D65F2}"/>
              </a:ext>
            </a:extLst>
          </p:cNvPr>
          <p:cNvSpPr>
            <a:spLocks noEditPoints="1"/>
          </p:cNvSpPr>
          <p:nvPr/>
        </p:nvSpPr>
        <p:spPr bwMode="auto">
          <a:xfrm rot="1847837">
            <a:off x="11149259" y="2733564"/>
            <a:ext cx="759213" cy="489396"/>
          </a:xfrm>
          <a:custGeom>
            <a:avLst/>
            <a:gdLst>
              <a:gd name="T0" fmla="*/ 222 w 224"/>
              <a:gd name="T1" fmla="*/ 8 h 144"/>
              <a:gd name="T2" fmla="*/ 222 w 224"/>
              <a:gd name="T3" fmla="*/ 0 h 144"/>
              <a:gd name="T4" fmla="*/ 118 w 224"/>
              <a:gd name="T5" fmla="*/ 0 h 144"/>
              <a:gd name="T6" fmla="*/ 68 w 224"/>
              <a:gd name="T7" fmla="*/ 126 h 144"/>
              <a:gd name="T8" fmla="*/ 23 w 224"/>
              <a:gd name="T9" fmla="*/ 52 h 144"/>
              <a:gd name="T10" fmla="*/ 0 w 224"/>
              <a:gd name="T11" fmla="*/ 52 h 144"/>
              <a:gd name="T12" fmla="*/ 0 w 224"/>
              <a:gd name="T13" fmla="*/ 60 h 144"/>
              <a:gd name="T14" fmla="*/ 18 w 224"/>
              <a:gd name="T15" fmla="*/ 60 h 144"/>
              <a:gd name="T16" fmla="*/ 69 w 224"/>
              <a:gd name="T17" fmla="*/ 144 h 144"/>
              <a:gd name="T18" fmla="*/ 124 w 224"/>
              <a:gd name="T19" fmla="*/ 8 h 144"/>
              <a:gd name="T20" fmla="*/ 222 w 224"/>
              <a:gd name="T21" fmla="*/ 8 h 144"/>
              <a:gd name="T22" fmla="*/ 183 w 224"/>
              <a:gd name="T23" fmla="*/ 65 h 144"/>
              <a:gd name="T24" fmla="*/ 150 w 224"/>
              <a:gd name="T25" fmla="*/ 97 h 144"/>
              <a:gd name="T26" fmla="*/ 117 w 224"/>
              <a:gd name="T27" fmla="*/ 65 h 144"/>
              <a:gd name="T28" fmla="*/ 112 w 224"/>
              <a:gd name="T29" fmla="*/ 70 h 144"/>
              <a:gd name="T30" fmla="*/ 144 w 224"/>
              <a:gd name="T31" fmla="*/ 103 h 144"/>
              <a:gd name="T32" fmla="*/ 112 w 224"/>
              <a:gd name="T33" fmla="*/ 135 h 144"/>
              <a:gd name="T34" fmla="*/ 117 w 224"/>
              <a:gd name="T35" fmla="*/ 140 h 144"/>
              <a:gd name="T36" fmla="*/ 150 w 224"/>
              <a:gd name="T37" fmla="*/ 108 h 144"/>
              <a:gd name="T38" fmla="*/ 183 w 224"/>
              <a:gd name="T39" fmla="*/ 140 h 144"/>
              <a:gd name="T40" fmla="*/ 189 w 224"/>
              <a:gd name="T41" fmla="*/ 135 h 144"/>
              <a:gd name="T42" fmla="*/ 156 w 224"/>
              <a:gd name="T43" fmla="*/ 103 h 144"/>
              <a:gd name="T44" fmla="*/ 189 w 224"/>
              <a:gd name="T45" fmla="*/ 70 h 144"/>
              <a:gd name="T46" fmla="*/ 183 w 224"/>
              <a:gd name="T47" fmla="*/ 65 h 144"/>
              <a:gd name="T48" fmla="*/ 211 w 224"/>
              <a:gd name="T49" fmla="*/ 57 h 144"/>
              <a:gd name="T50" fmla="*/ 219 w 224"/>
              <a:gd name="T51" fmla="*/ 50 h 144"/>
              <a:gd name="T52" fmla="*/ 224 w 224"/>
              <a:gd name="T53" fmla="*/ 39 h 144"/>
              <a:gd name="T54" fmla="*/ 220 w 224"/>
              <a:gd name="T55" fmla="*/ 31 h 144"/>
              <a:gd name="T56" fmla="*/ 212 w 224"/>
              <a:gd name="T57" fmla="*/ 29 h 144"/>
              <a:gd name="T58" fmla="*/ 204 w 224"/>
              <a:gd name="T59" fmla="*/ 30 h 144"/>
              <a:gd name="T60" fmla="*/ 200 w 224"/>
              <a:gd name="T61" fmla="*/ 33 h 144"/>
              <a:gd name="T62" fmla="*/ 204 w 224"/>
              <a:gd name="T63" fmla="*/ 38 h 144"/>
              <a:gd name="T64" fmla="*/ 211 w 224"/>
              <a:gd name="T65" fmla="*/ 35 h 144"/>
              <a:gd name="T66" fmla="*/ 217 w 224"/>
              <a:gd name="T67" fmla="*/ 38 h 144"/>
              <a:gd name="T68" fmla="*/ 217 w 224"/>
              <a:gd name="T69" fmla="*/ 42 h 144"/>
              <a:gd name="T70" fmla="*/ 209 w 224"/>
              <a:gd name="T71" fmla="*/ 51 h 144"/>
              <a:gd name="T72" fmla="*/ 200 w 224"/>
              <a:gd name="T73" fmla="*/ 57 h 144"/>
              <a:gd name="T74" fmla="*/ 200 w 224"/>
              <a:gd name="T75" fmla="*/ 64 h 144"/>
              <a:gd name="T76" fmla="*/ 224 w 224"/>
              <a:gd name="T77" fmla="*/ 64 h 144"/>
              <a:gd name="T78" fmla="*/ 224 w 224"/>
              <a:gd name="T79" fmla="*/ 57 h 144"/>
              <a:gd name="T80" fmla="*/ 211 w 224"/>
              <a:gd name="T81" fmla="*/ 57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4" h="144">
                <a:moveTo>
                  <a:pt x="222" y="8"/>
                </a:moveTo>
                <a:cubicBezTo>
                  <a:pt x="222" y="0"/>
                  <a:pt x="222" y="0"/>
                  <a:pt x="22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68" y="126"/>
                  <a:pt x="68" y="126"/>
                  <a:pt x="68" y="126"/>
                </a:cubicBezTo>
                <a:cubicBezTo>
                  <a:pt x="23" y="52"/>
                  <a:pt x="23" y="52"/>
                  <a:pt x="23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60"/>
                  <a:pt x="18" y="60"/>
                  <a:pt x="18" y="60"/>
                </a:cubicBezTo>
                <a:cubicBezTo>
                  <a:pt x="69" y="144"/>
                  <a:pt x="69" y="144"/>
                  <a:pt x="69" y="144"/>
                </a:cubicBezTo>
                <a:cubicBezTo>
                  <a:pt x="124" y="8"/>
                  <a:pt x="124" y="8"/>
                  <a:pt x="124" y="8"/>
                </a:cubicBezTo>
                <a:lnTo>
                  <a:pt x="222" y="8"/>
                </a:lnTo>
                <a:close/>
                <a:moveTo>
                  <a:pt x="183" y="65"/>
                </a:moveTo>
                <a:cubicBezTo>
                  <a:pt x="150" y="97"/>
                  <a:pt x="150" y="97"/>
                  <a:pt x="150" y="97"/>
                </a:cubicBezTo>
                <a:cubicBezTo>
                  <a:pt x="117" y="65"/>
                  <a:pt x="117" y="65"/>
                  <a:pt x="117" y="65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117" y="140"/>
                  <a:pt x="117" y="140"/>
                  <a:pt x="117" y="140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83" y="140"/>
                  <a:pt x="183" y="140"/>
                  <a:pt x="183" y="140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89" y="70"/>
                  <a:pt x="189" y="70"/>
                  <a:pt x="189" y="70"/>
                </a:cubicBezTo>
                <a:lnTo>
                  <a:pt x="183" y="65"/>
                </a:lnTo>
                <a:close/>
                <a:moveTo>
                  <a:pt x="211" y="57"/>
                </a:moveTo>
                <a:cubicBezTo>
                  <a:pt x="213" y="56"/>
                  <a:pt x="216" y="53"/>
                  <a:pt x="219" y="50"/>
                </a:cubicBezTo>
                <a:cubicBezTo>
                  <a:pt x="222" y="47"/>
                  <a:pt x="224" y="43"/>
                  <a:pt x="224" y="39"/>
                </a:cubicBezTo>
                <a:cubicBezTo>
                  <a:pt x="224" y="35"/>
                  <a:pt x="223" y="33"/>
                  <a:pt x="220" y="31"/>
                </a:cubicBezTo>
                <a:cubicBezTo>
                  <a:pt x="218" y="29"/>
                  <a:pt x="215" y="29"/>
                  <a:pt x="212" y="29"/>
                </a:cubicBezTo>
                <a:cubicBezTo>
                  <a:pt x="208" y="29"/>
                  <a:pt x="206" y="29"/>
                  <a:pt x="204" y="30"/>
                </a:cubicBezTo>
                <a:cubicBezTo>
                  <a:pt x="203" y="31"/>
                  <a:pt x="201" y="32"/>
                  <a:pt x="200" y="33"/>
                </a:cubicBezTo>
                <a:cubicBezTo>
                  <a:pt x="204" y="38"/>
                  <a:pt x="204" y="38"/>
                  <a:pt x="204" y="38"/>
                </a:cubicBezTo>
                <a:cubicBezTo>
                  <a:pt x="206" y="36"/>
                  <a:pt x="208" y="35"/>
                  <a:pt x="211" y="35"/>
                </a:cubicBezTo>
                <a:cubicBezTo>
                  <a:pt x="214" y="35"/>
                  <a:pt x="216" y="36"/>
                  <a:pt x="217" y="38"/>
                </a:cubicBezTo>
                <a:cubicBezTo>
                  <a:pt x="218" y="39"/>
                  <a:pt x="218" y="41"/>
                  <a:pt x="217" y="42"/>
                </a:cubicBezTo>
                <a:cubicBezTo>
                  <a:pt x="216" y="44"/>
                  <a:pt x="214" y="47"/>
                  <a:pt x="209" y="51"/>
                </a:cubicBezTo>
                <a:cubicBezTo>
                  <a:pt x="205" y="55"/>
                  <a:pt x="202" y="57"/>
                  <a:pt x="200" y="57"/>
                </a:cubicBezTo>
                <a:cubicBezTo>
                  <a:pt x="200" y="64"/>
                  <a:pt x="200" y="64"/>
                  <a:pt x="200" y="64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24" y="57"/>
                  <a:pt x="224" y="57"/>
                  <a:pt x="224" y="57"/>
                </a:cubicBezTo>
                <a:lnTo>
                  <a:pt x="211" y="57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2">
            <a:extLst>
              <a:ext uri="{FF2B5EF4-FFF2-40B4-BE49-F238E27FC236}">
                <a16:creationId xmlns:a16="http://schemas.microsoft.com/office/drawing/2014/main" id="{11C533AB-3E3B-46EE-8D1A-A63E588C985D}"/>
              </a:ext>
            </a:extLst>
          </p:cNvPr>
          <p:cNvSpPr>
            <a:spLocks noEditPoints="1"/>
          </p:cNvSpPr>
          <p:nvPr/>
        </p:nvSpPr>
        <p:spPr bwMode="auto">
          <a:xfrm rot="19887004">
            <a:off x="9279587" y="2178052"/>
            <a:ext cx="384221" cy="384221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B02C4050-A69D-4016-B7B8-927E0B2C8912}"/>
              </a:ext>
            </a:extLst>
          </p:cNvPr>
          <p:cNvSpPr>
            <a:spLocks noEditPoints="1"/>
          </p:cNvSpPr>
          <p:nvPr/>
        </p:nvSpPr>
        <p:spPr bwMode="auto">
          <a:xfrm rot="887402">
            <a:off x="10728692" y="2028093"/>
            <a:ext cx="193247" cy="326778"/>
          </a:xfrm>
          <a:custGeom>
            <a:avLst/>
            <a:gdLst>
              <a:gd name="T0" fmla="*/ 0 w 128"/>
              <a:gd name="T1" fmla="*/ 16 h 216"/>
              <a:gd name="T2" fmla="*/ 56 w 128"/>
              <a:gd name="T3" fmla="*/ 103 h 216"/>
              <a:gd name="T4" fmla="*/ 56 w 128"/>
              <a:gd name="T5" fmla="*/ 112 h 216"/>
              <a:gd name="T6" fmla="*/ 64 w 128"/>
              <a:gd name="T7" fmla="*/ 112 h 216"/>
              <a:gd name="T8" fmla="*/ 72 w 128"/>
              <a:gd name="T9" fmla="*/ 112 h 216"/>
              <a:gd name="T10" fmla="*/ 72 w 128"/>
              <a:gd name="T11" fmla="*/ 103 h 216"/>
              <a:gd name="T12" fmla="*/ 128 w 128"/>
              <a:gd name="T13" fmla="*/ 16 h 216"/>
              <a:gd name="T14" fmla="*/ 128 w 128"/>
              <a:gd name="T15" fmla="*/ 12 h 216"/>
              <a:gd name="T16" fmla="*/ 0 w 128"/>
              <a:gd name="T17" fmla="*/ 12 h 216"/>
              <a:gd name="T18" fmla="*/ 0 w 128"/>
              <a:gd name="T19" fmla="*/ 16 h 216"/>
              <a:gd name="T20" fmla="*/ 64 w 128"/>
              <a:gd name="T21" fmla="*/ 96 h 216"/>
              <a:gd name="T22" fmla="*/ 20 w 128"/>
              <a:gd name="T23" fmla="*/ 68 h 216"/>
              <a:gd name="T24" fmla="*/ 108 w 128"/>
              <a:gd name="T25" fmla="*/ 68 h 216"/>
              <a:gd name="T26" fmla="*/ 64 w 128"/>
              <a:gd name="T27" fmla="*/ 96 h 216"/>
              <a:gd name="T28" fmla="*/ 120 w 128"/>
              <a:gd name="T29" fmla="*/ 20 h 216"/>
              <a:gd name="T30" fmla="*/ 112 w 128"/>
              <a:gd name="T31" fmla="*/ 60 h 216"/>
              <a:gd name="T32" fmla="*/ 16 w 128"/>
              <a:gd name="T33" fmla="*/ 60 h 216"/>
              <a:gd name="T34" fmla="*/ 16 w 128"/>
              <a:gd name="T35" fmla="*/ 60 h 216"/>
              <a:gd name="T36" fmla="*/ 8 w 128"/>
              <a:gd name="T37" fmla="*/ 20 h 216"/>
              <a:gd name="T38" fmla="*/ 120 w 128"/>
              <a:gd name="T39" fmla="*/ 20 h 216"/>
              <a:gd name="T40" fmla="*/ 0 w 128"/>
              <a:gd name="T41" fmla="*/ 200 h 216"/>
              <a:gd name="T42" fmla="*/ 0 w 128"/>
              <a:gd name="T43" fmla="*/ 204 h 216"/>
              <a:gd name="T44" fmla="*/ 128 w 128"/>
              <a:gd name="T45" fmla="*/ 204 h 216"/>
              <a:gd name="T46" fmla="*/ 128 w 128"/>
              <a:gd name="T47" fmla="*/ 200 h 216"/>
              <a:gd name="T48" fmla="*/ 64 w 128"/>
              <a:gd name="T49" fmla="*/ 112 h 216"/>
              <a:gd name="T50" fmla="*/ 0 w 128"/>
              <a:gd name="T51" fmla="*/ 200 h 216"/>
              <a:gd name="T52" fmla="*/ 68 w 128"/>
              <a:gd name="T53" fmla="*/ 120 h 216"/>
              <a:gd name="T54" fmla="*/ 118 w 128"/>
              <a:gd name="T55" fmla="*/ 177 h 216"/>
              <a:gd name="T56" fmla="*/ 68 w 128"/>
              <a:gd name="T57" fmla="*/ 148 h 216"/>
              <a:gd name="T58" fmla="*/ 68 w 128"/>
              <a:gd name="T59" fmla="*/ 120 h 216"/>
              <a:gd name="T60" fmla="*/ 117 w 128"/>
              <a:gd name="T61" fmla="*/ 187 h 216"/>
              <a:gd name="T62" fmla="*/ 119 w 128"/>
              <a:gd name="T63" fmla="*/ 185 h 216"/>
              <a:gd name="T64" fmla="*/ 120 w 128"/>
              <a:gd name="T65" fmla="*/ 196 h 216"/>
              <a:gd name="T66" fmla="*/ 8 w 128"/>
              <a:gd name="T67" fmla="*/ 196 h 216"/>
              <a:gd name="T68" fmla="*/ 9 w 128"/>
              <a:gd name="T69" fmla="*/ 185 h 216"/>
              <a:gd name="T70" fmla="*/ 11 w 128"/>
              <a:gd name="T71" fmla="*/ 187 h 216"/>
              <a:gd name="T72" fmla="*/ 64 w 128"/>
              <a:gd name="T73" fmla="*/ 156 h 216"/>
              <a:gd name="T74" fmla="*/ 117 w 128"/>
              <a:gd name="T75" fmla="*/ 187 h 216"/>
              <a:gd name="T76" fmla="*/ 60 w 128"/>
              <a:gd name="T77" fmla="*/ 120 h 216"/>
              <a:gd name="T78" fmla="*/ 60 w 128"/>
              <a:gd name="T79" fmla="*/ 148 h 216"/>
              <a:gd name="T80" fmla="*/ 10 w 128"/>
              <a:gd name="T81" fmla="*/ 177 h 216"/>
              <a:gd name="T82" fmla="*/ 60 w 128"/>
              <a:gd name="T83" fmla="*/ 120 h 216"/>
              <a:gd name="T84" fmla="*/ 0 w 128"/>
              <a:gd name="T85" fmla="*/ 0 h 216"/>
              <a:gd name="T86" fmla="*/ 0 w 128"/>
              <a:gd name="T87" fmla="*/ 8 h 216"/>
              <a:gd name="T88" fmla="*/ 128 w 128"/>
              <a:gd name="T89" fmla="*/ 8 h 216"/>
              <a:gd name="T90" fmla="*/ 128 w 128"/>
              <a:gd name="T91" fmla="*/ 0 h 216"/>
              <a:gd name="T92" fmla="*/ 0 w 128"/>
              <a:gd name="T93" fmla="*/ 0 h 216"/>
              <a:gd name="T94" fmla="*/ 0 w 128"/>
              <a:gd name="T95" fmla="*/ 216 h 216"/>
              <a:gd name="T96" fmla="*/ 128 w 128"/>
              <a:gd name="T97" fmla="*/ 216 h 216"/>
              <a:gd name="T98" fmla="*/ 128 w 128"/>
              <a:gd name="T99" fmla="*/ 208 h 216"/>
              <a:gd name="T100" fmla="*/ 0 w 128"/>
              <a:gd name="T101" fmla="*/ 208 h 216"/>
              <a:gd name="T102" fmla="*/ 0 w 128"/>
              <a:gd name="T103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8" h="216">
                <a:moveTo>
                  <a:pt x="0" y="16"/>
                </a:moveTo>
                <a:cubicBezTo>
                  <a:pt x="0" y="67"/>
                  <a:pt x="25" y="99"/>
                  <a:pt x="56" y="103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103"/>
                  <a:pt x="72" y="103"/>
                  <a:pt x="72" y="103"/>
                </a:cubicBezTo>
                <a:cubicBezTo>
                  <a:pt x="104" y="99"/>
                  <a:pt x="128" y="67"/>
                  <a:pt x="128" y="16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0" y="12"/>
                  <a:pt x="0" y="12"/>
                  <a:pt x="0" y="12"/>
                </a:cubicBezTo>
                <a:lnTo>
                  <a:pt x="0" y="16"/>
                </a:lnTo>
                <a:close/>
                <a:moveTo>
                  <a:pt x="64" y="96"/>
                </a:moveTo>
                <a:cubicBezTo>
                  <a:pt x="46" y="96"/>
                  <a:pt x="30" y="86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cubicBezTo>
                  <a:pt x="98" y="86"/>
                  <a:pt x="82" y="96"/>
                  <a:pt x="64" y="96"/>
                </a:cubicBezTo>
                <a:close/>
                <a:moveTo>
                  <a:pt x="120" y="20"/>
                </a:moveTo>
                <a:cubicBezTo>
                  <a:pt x="120" y="36"/>
                  <a:pt x="117" y="49"/>
                  <a:pt x="112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1" y="49"/>
                  <a:pt x="8" y="36"/>
                  <a:pt x="8" y="20"/>
                </a:cubicBezTo>
                <a:lnTo>
                  <a:pt x="120" y="20"/>
                </a:lnTo>
                <a:close/>
                <a:moveTo>
                  <a:pt x="0" y="200"/>
                </a:moveTo>
                <a:cubicBezTo>
                  <a:pt x="0" y="204"/>
                  <a:pt x="0" y="204"/>
                  <a:pt x="0" y="204"/>
                </a:cubicBezTo>
                <a:cubicBezTo>
                  <a:pt x="128" y="204"/>
                  <a:pt x="128" y="204"/>
                  <a:pt x="128" y="204"/>
                </a:cubicBezTo>
                <a:cubicBezTo>
                  <a:pt x="128" y="200"/>
                  <a:pt x="128" y="200"/>
                  <a:pt x="128" y="200"/>
                </a:cubicBezTo>
                <a:cubicBezTo>
                  <a:pt x="128" y="145"/>
                  <a:pt x="99" y="112"/>
                  <a:pt x="64" y="112"/>
                </a:cubicBezTo>
                <a:cubicBezTo>
                  <a:pt x="29" y="112"/>
                  <a:pt x="0" y="145"/>
                  <a:pt x="0" y="200"/>
                </a:cubicBezTo>
                <a:close/>
                <a:moveTo>
                  <a:pt x="68" y="120"/>
                </a:moveTo>
                <a:cubicBezTo>
                  <a:pt x="92" y="122"/>
                  <a:pt x="112" y="142"/>
                  <a:pt x="118" y="177"/>
                </a:cubicBezTo>
                <a:cubicBezTo>
                  <a:pt x="109" y="168"/>
                  <a:pt x="87" y="151"/>
                  <a:pt x="68" y="148"/>
                </a:cubicBezTo>
                <a:lnTo>
                  <a:pt x="68" y="120"/>
                </a:lnTo>
                <a:close/>
                <a:moveTo>
                  <a:pt x="117" y="187"/>
                </a:moveTo>
                <a:cubicBezTo>
                  <a:pt x="119" y="185"/>
                  <a:pt x="119" y="185"/>
                  <a:pt x="119" y="185"/>
                </a:cubicBezTo>
                <a:cubicBezTo>
                  <a:pt x="120" y="188"/>
                  <a:pt x="120" y="192"/>
                  <a:pt x="120" y="196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192"/>
                  <a:pt x="8" y="188"/>
                  <a:pt x="9" y="185"/>
                </a:cubicBezTo>
                <a:cubicBezTo>
                  <a:pt x="11" y="187"/>
                  <a:pt x="11" y="187"/>
                  <a:pt x="11" y="187"/>
                </a:cubicBezTo>
                <a:cubicBezTo>
                  <a:pt x="11" y="187"/>
                  <a:pt x="42" y="156"/>
                  <a:pt x="64" y="156"/>
                </a:cubicBezTo>
                <a:cubicBezTo>
                  <a:pt x="86" y="156"/>
                  <a:pt x="117" y="187"/>
                  <a:pt x="117" y="187"/>
                </a:cubicBezTo>
                <a:close/>
                <a:moveTo>
                  <a:pt x="60" y="120"/>
                </a:moveTo>
                <a:cubicBezTo>
                  <a:pt x="60" y="148"/>
                  <a:pt x="60" y="148"/>
                  <a:pt x="60" y="148"/>
                </a:cubicBezTo>
                <a:cubicBezTo>
                  <a:pt x="41" y="151"/>
                  <a:pt x="19" y="168"/>
                  <a:pt x="10" y="177"/>
                </a:cubicBezTo>
                <a:cubicBezTo>
                  <a:pt x="16" y="142"/>
                  <a:pt x="36" y="122"/>
                  <a:pt x="60" y="120"/>
                </a:cubicBezTo>
                <a:close/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0"/>
                  <a:pt x="128" y="0"/>
                  <a:pt x="128" y="0"/>
                </a:cubicBezTo>
                <a:lnTo>
                  <a:pt x="0" y="0"/>
                </a:lnTo>
                <a:close/>
                <a:moveTo>
                  <a:pt x="0" y="216"/>
                </a:moveTo>
                <a:cubicBezTo>
                  <a:pt x="128" y="216"/>
                  <a:pt x="128" y="216"/>
                  <a:pt x="128" y="216"/>
                </a:cubicBezTo>
                <a:cubicBezTo>
                  <a:pt x="128" y="208"/>
                  <a:pt x="128" y="208"/>
                  <a:pt x="128" y="208"/>
                </a:cubicBezTo>
                <a:cubicBezTo>
                  <a:pt x="0" y="208"/>
                  <a:pt x="0" y="208"/>
                  <a:pt x="0" y="208"/>
                </a:cubicBezTo>
                <a:lnTo>
                  <a:pt x="0" y="216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9">
            <a:extLst>
              <a:ext uri="{FF2B5EF4-FFF2-40B4-BE49-F238E27FC236}">
                <a16:creationId xmlns:a16="http://schemas.microsoft.com/office/drawing/2014/main" id="{E66D0E9B-5D87-43D4-94F4-00A95CC4F0AF}"/>
              </a:ext>
            </a:extLst>
          </p:cNvPr>
          <p:cNvSpPr>
            <a:spLocks noEditPoints="1"/>
          </p:cNvSpPr>
          <p:nvPr/>
        </p:nvSpPr>
        <p:spPr bwMode="auto">
          <a:xfrm rot="1677950">
            <a:off x="8460835" y="1308795"/>
            <a:ext cx="388526" cy="341682"/>
          </a:xfrm>
          <a:custGeom>
            <a:avLst/>
            <a:gdLst>
              <a:gd name="T0" fmla="*/ 232 w 232"/>
              <a:gd name="T1" fmla="*/ 165 h 204"/>
              <a:gd name="T2" fmla="*/ 193 w 232"/>
              <a:gd name="T3" fmla="*/ 81 h 204"/>
              <a:gd name="T4" fmla="*/ 32 w 232"/>
              <a:gd name="T5" fmla="*/ 81 h 204"/>
              <a:gd name="T6" fmla="*/ 0 w 232"/>
              <a:gd name="T7" fmla="*/ 165 h 204"/>
              <a:gd name="T8" fmla="*/ 39 w 232"/>
              <a:gd name="T9" fmla="*/ 204 h 204"/>
              <a:gd name="T10" fmla="*/ 113 w 232"/>
              <a:gd name="T11" fmla="*/ 162 h 204"/>
              <a:gd name="T12" fmla="*/ 193 w 232"/>
              <a:gd name="T13" fmla="*/ 204 h 204"/>
              <a:gd name="T14" fmla="*/ 78 w 232"/>
              <a:gd name="T15" fmla="*/ 154 h 204"/>
              <a:gd name="T16" fmla="*/ 50 w 232"/>
              <a:gd name="T17" fmla="*/ 154 h 204"/>
              <a:gd name="T18" fmla="*/ 48 w 232"/>
              <a:gd name="T19" fmla="*/ 129 h 204"/>
              <a:gd name="T20" fmla="*/ 51 w 232"/>
              <a:gd name="T21" fmla="*/ 132 h 204"/>
              <a:gd name="T22" fmla="*/ 57 w 232"/>
              <a:gd name="T23" fmla="*/ 138 h 204"/>
              <a:gd name="T24" fmla="*/ 62 w 232"/>
              <a:gd name="T25" fmla="*/ 143 h 204"/>
              <a:gd name="T26" fmla="*/ 69 w 232"/>
              <a:gd name="T27" fmla="*/ 148 h 204"/>
              <a:gd name="T28" fmla="*/ 76 w 232"/>
              <a:gd name="T29" fmla="*/ 153 h 204"/>
              <a:gd name="T30" fmla="*/ 86 w 232"/>
              <a:gd name="T31" fmla="*/ 148 h 204"/>
              <a:gd name="T32" fmla="*/ 80 w 232"/>
              <a:gd name="T33" fmla="*/ 146 h 204"/>
              <a:gd name="T34" fmla="*/ 74 w 232"/>
              <a:gd name="T35" fmla="*/ 142 h 204"/>
              <a:gd name="T36" fmla="*/ 67 w 232"/>
              <a:gd name="T37" fmla="*/ 137 h 204"/>
              <a:gd name="T38" fmla="*/ 62 w 232"/>
              <a:gd name="T39" fmla="*/ 133 h 204"/>
              <a:gd name="T40" fmla="*/ 58 w 232"/>
              <a:gd name="T41" fmla="*/ 128 h 204"/>
              <a:gd name="T42" fmla="*/ 54 w 232"/>
              <a:gd name="T43" fmla="*/ 123 h 204"/>
              <a:gd name="T44" fmla="*/ 40 w 232"/>
              <a:gd name="T45" fmla="*/ 81 h 204"/>
              <a:gd name="T46" fmla="*/ 186 w 232"/>
              <a:gd name="T47" fmla="*/ 81 h 204"/>
              <a:gd name="T48" fmla="*/ 177 w 232"/>
              <a:gd name="T49" fmla="*/ 116 h 204"/>
              <a:gd name="T50" fmla="*/ 172 w 232"/>
              <a:gd name="T51" fmla="*/ 123 h 204"/>
              <a:gd name="T52" fmla="*/ 168 w 232"/>
              <a:gd name="T53" fmla="*/ 128 h 204"/>
              <a:gd name="T54" fmla="*/ 163 w 232"/>
              <a:gd name="T55" fmla="*/ 133 h 204"/>
              <a:gd name="T56" fmla="*/ 158 w 232"/>
              <a:gd name="T57" fmla="*/ 137 h 204"/>
              <a:gd name="T58" fmla="*/ 149 w 232"/>
              <a:gd name="T59" fmla="*/ 144 h 204"/>
              <a:gd name="T60" fmla="*/ 144 w 232"/>
              <a:gd name="T61" fmla="*/ 146 h 204"/>
              <a:gd name="T62" fmla="*/ 141 w 232"/>
              <a:gd name="T63" fmla="*/ 148 h 204"/>
              <a:gd name="T64" fmla="*/ 86 w 232"/>
              <a:gd name="T65" fmla="*/ 148 h 204"/>
              <a:gd name="T66" fmla="*/ 153 w 232"/>
              <a:gd name="T67" fmla="*/ 151 h 204"/>
              <a:gd name="T68" fmla="*/ 159 w 232"/>
              <a:gd name="T69" fmla="*/ 147 h 204"/>
              <a:gd name="T70" fmla="*/ 164 w 232"/>
              <a:gd name="T71" fmla="*/ 143 h 204"/>
              <a:gd name="T72" fmla="*/ 170 w 232"/>
              <a:gd name="T73" fmla="*/ 137 h 204"/>
              <a:gd name="T74" fmla="*/ 175 w 232"/>
              <a:gd name="T75" fmla="*/ 132 h 204"/>
              <a:gd name="T76" fmla="*/ 180 w 232"/>
              <a:gd name="T77" fmla="*/ 125 h 204"/>
              <a:gd name="T78" fmla="*/ 211 w 232"/>
              <a:gd name="T79" fmla="*/ 156 h 204"/>
              <a:gd name="T80" fmla="*/ 184 w 232"/>
              <a:gd name="T81" fmla="*/ 18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2" h="204">
                <a:moveTo>
                  <a:pt x="190" y="162"/>
                </a:moveTo>
                <a:cubicBezTo>
                  <a:pt x="232" y="165"/>
                  <a:pt x="232" y="165"/>
                  <a:pt x="232" y="165"/>
                </a:cubicBezTo>
                <a:cubicBezTo>
                  <a:pt x="185" y="118"/>
                  <a:pt x="185" y="118"/>
                  <a:pt x="185" y="118"/>
                </a:cubicBezTo>
                <a:cubicBezTo>
                  <a:pt x="190" y="107"/>
                  <a:pt x="193" y="94"/>
                  <a:pt x="193" y="81"/>
                </a:cubicBezTo>
                <a:cubicBezTo>
                  <a:pt x="193" y="36"/>
                  <a:pt x="157" y="0"/>
                  <a:pt x="113" y="0"/>
                </a:cubicBezTo>
                <a:cubicBezTo>
                  <a:pt x="68" y="0"/>
                  <a:pt x="32" y="36"/>
                  <a:pt x="32" y="81"/>
                </a:cubicBezTo>
                <a:cubicBezTo>
                  <a:pt x="32" y="96"/>
                  <a:pt x="36" y="110"/>
                  <a:pt x="44" y="122"/>
                </a:cubicBezTo>
                <a:cubicBezTo>
                  <a:pt x="0" y="165"/>
                  <a:pt x="0" y="165"/>
                  <a:pt x="0" y="165"/>
                </a:cubicBezTo>
                <a:cubicBezTo>
                  <a:pt x="42" y="162"/>
                  <a:pt x="42" y="162"/>
                  <a:pt x="42" y="162"/>
                </a:cubicBezTo>
                <a:cubicBezTo>
                  <a:pt x="39" y="204"/>
                  <a:pt x="39" y="204"/>
                  <a:pt x="39" y="204"/>
                </a:cubicBezTo>
                <a:cubicBezTo>
                  <a:pt x="86" y="157"/>
                  <a:pt x="86" y="157"/>
                  <a:pt x="86" y="157"/>
                </a:cubicBezTo>
                <a:cubicBezTo>
                  <a:pt x="94" y="160"/>
                  <a:pt x="103" y="162"/>
                  <a:pt x="113" y="162"/>
                </a:cubicBezTo>
                <a:cubicBezTo>
                  <a:pt x="124" y="162"/>
                  <a:pt x="135" y="159"/>
                  <a:pt x="144" y="155"/>
                </a:cubicBezTo>
                <a:cubicBezTo>
                  <a:pt x="193" y="204"/>
                  <a:pt x="193" y="204"/>
                  <a:pt x="193" y="204"/>
                </a:cubicBezTo>
                <a:lnTo>
                  <a:pt x="190" y="162"/>
                </a:lnTo>
                <a:close/>
                <a:moveTo>
                  <a:pt x="78" y="154"/>
                </a:moveTo>
                <a:cubicBezTo>
                  <a:pt x="48" y="183"/>
                  <a:pt x="48" y="183"/>
                  <a:pt x="48" y="183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21" y="156"/>
                  <a:pt x="21" y="156"/>
                  <a:pt x="21" y="156"/>
                </a:cubicBezTo>
                <a:cubicBezTo>
                  <a:pt x="48" y="129"/>
                  <a:pt x="48" y="129"/>
                  <a:pt x="48" y="129"/>
                </a:cubicBezTo>
                <a:cubicBezTo>
                  <a:pt x="49" y="129"/>
                  <a:pt x="49" y="130"/>
                  <a:pt x="50" y="131"/>
                </a:cubicBezTo>
                <a:cubicBezTo>
                  <a:pt x="50" y="132"/>
                  <a:pt x="51" y="132"/>
                  <a:pt x="51" y="132"/>
                </a:cubicBezTo>
                <a:cubicBezTo>
                  <a:pt x="52" y="134"/>
                  <a:pt x="54" y="136"/>
                  <a:pt x="55" y="137"/>
                </a:cubicBezTo>
                <a:cubicBezTo>
                  <a:pt x="56" y="138"/>
                  <a:pt x="56" y="138"/>
                  <a:pt x="57" y="138"/>
                </a:cubicBezTo>
                <a:cubicBezTo>
                  <a:pt x="58" y="140"/>
                  <a:pt x="60" y="142"/>
                  <a:pt x="62" y="143"/>
                </a:cubicBezTo>
                <a:cubicBezTo>
                  <a:pt x="62" y="143"/>
                  <a:pt x="62" y="143"/>
                  <a:pt x="62" y="143"/>
                </a:cubicBezTo>
                <a:cubicBezTo>
                  <a:pt x="64" y="145"/>
                  <a:pt x="65" y="146"/>
                  <a:pt x="67" y="147"/>
                </a:cubicBezTo>
                <a:cubicBezTo>
                  <a:pt x="68" y="148"/>
                  <a:pt x="68" y="148"/>
                  <a:pt x="69" y="148"/>
                </a:cubicBezTo>
                <a:cubicBezTo>
                  <a:pt x="70" y="149"/>
                  <a:pt x="72" y="150"/>
                  <a:pt x="74" y="151"/>
                </a:cubicBezTo>
                <a:cubicBezTo>
                  <a:pt x="75" y="152"/>
                  <a:pt x="75" y="152"/>
                  <a:pt x="76" y="153"/>
                </a:cubicBezTo>
                <a:cubicBezTo>
                  <a:pt x="77" y="153"/>
                  <a:pt x="77" y="153"/>
                  <a:pt x="78" y="154"/>
                </a:cubicBezTo>
                <a:close/>
                <a:moveTo>
                  <a:pt x="86" y="148"/>
                </a:moveTo>
                <a:cubicBezTo>
                  <a:pt x="85" y="148"/>
                  <a:pt x="83" y="147"/>
                  <a:pt x="82" y="147"/>
                </a:cubicBezTo>
                <a:cubicBezTo>
                  <a:pt x="81" y="146"/>
                  <a:pt x="81" y="146"/>
                  <a:pt x="80" y="146"/>
                </a:cubicBezTo>
                <a:cubicBezTo>
                  <a:pt x="79" y="145"/>
                  <a:pt x="78" y="145"/>
                  <a:pt x="77" y="144"/>
                </a:cubicBezTo>
                <a:cubicBezTo>
                  <a:pt x="76" y="143"/>
                  <a:pt x="75" y="143"/>
                  <a:pt x="74" y="142"/>
                </a:cubicBezTo>
                <a:cubicBezTo>
                  <a:pt x="73" y="142"/>
                  <a:pt x="73" y="141"/>
                  <a:pt x="72" y="141"/>
                </a:cubicBezTo>
                <a:cubicBezTo>
                  <a:pt x="70" y="140"/>
                  <a:pt x="68" y="138"/>
                  <a:pt x="67" y="137"/>
                </a:cubicBezTo>
                <a:cubicBezTo>
                  <a:pt x="66" y="137"/>
                  <a:pt x="66" y="136"/>
                  <a:pt x="66" y="136"/>
                </a:cubicBezTo>
                <a:cubicBezTo>
                  <a:pt x="65" y="135"/>
                  <a:pt x="63" y="134"/>
                  <a:pt x="62" y="133"/>
                </a:cubicBezTo>
                <a:cubicBezTo>
                  <a:pt x="62" y="132"/>
                  <a:pt x="61" y="132"/>
                  <a:pt x="60" y="131"/>
                </a:cubicBezTo>
                <a:cubicBezTo>
                  <a:pt x="60" y="130"/>
                  <a:pt x="59" y="129"/>
                  <a:pt x="58" y="128"/>
                </a:cubicBezTo>
                <a:cubicBezTo>
                  <a:pt x="57" y="127"/>
                  <a:pt x="57" y="127"/>
                  <a:pt x="56" y="126"/>
                </a:cubicBezTo>
                <a:cubicBezTo>
                  <a:pt x="55" y="125"/>
                  <a:pt x="55" y="124"/>
                  <a:pt x="54" y="123"/>
                </a:cubicBezTo>
                <a:cubicBezTo>
                  <a:pt x="53" y="122"/>
                  <a:pt x="53" y="122"/>
                  <a:pt x="52" y="121"/>
                </a:cubicBezTo>
                <a:cubicBezTo>
                  <a:pt x="45" y="109"/>
                  <a:pt x="40" y="95"/>
                  <a:pt x="40" y="81"/>
                </a:cubicBezTo>
                <a:cubicBezTo>
                  <a:pt x="40" y="41"/>
                  <a:pt x="73" y="8"/>
                  <a:pt x="113" y="8"/>
                </a:cubicBezTo>
                <a:cubicBezTo>
                  <a:pt x="153" y="8"/>
                  <a:pt x="186" y="41"/>
                  <a:pt x="186" y="81"/>
                </a:cubicBezTo>
                <a:cubicBezTo>
                  <a:pt x="186" y="93"/>
                  <a:pt x="182" y="105"/>
                  <a:pt x="177" y="115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6" y="117"/>
                  <a:pt x="175" y="119"/>
                  <a:pt x="174" y="121"/>
                </a:cubicBezTo>
                <a:cubicBezTo>
                  <a:pt x="173" y="121"/>
                  <a:pt x="173" y="122"/>
                  <a:pt x="172" y="123"/>
                </a:cubicBezTo>
                <a:cubicBezTo>
                  <a:pt x="171" y="124"/>
                  <a:pt x="170" y="125"/>
                  <a:pt x="169" y="126"/>
                </a:cubicBezTo>
                <a:cubicBezTo>
                  <a:pt x="169" y="127"/>
                  <a:pt x="168" y="128"/>
                  <a:pt x="168" y="128"/>
                </a:cubicBezTo>
                <a:cubicBezTo>
                  <a:pt x="167" y="129"/>
                  <a:pt x="166" y="130"/>
                  <a:pt x="165" y="131"/>
                </a:cubicBezTo>
                <a:cubicBezTo>
                  <a:pt x="164" y="132"/>
                  <a:pt x="164" y="133"/>
                  <a:pt x="163" y="133"/>
                </a:cubicBezTo>
                <a:cubicBezTo>
                  <a:pt x="162" y="134"/>
                  <a:pt x="161" y="135"/>
                  <a:pt x="160" y="136"/>
                </a:cubicBezTo>
                <a:cubicBezTo>
                  <a:pt x="160" y="136"/>
                  <a:pt x="159" y="137"/>
                  <a:pt x="158" y="137"/>
                </a:cubicBezTo>
                <a:cubicBezTo>
                  <a:pt x="158" y="138"/>
                  <a:pt x="157" y="139"/>
                  <a:pt x="156" y="139"/>
                </a:cubicBezTo>
                <a:cubicBezTo>
                  <a:pt x="154" y="141"/>
                  <a:pt x="151" y="143"/>
                  <a:pt x="149" y="144"/>
                </a:cubicBezTo>
                <a:cubicBezTo>
                  <a:pt x="149" y="144"/>
                  <a:pt x="149" y="144"/>
                  <a:pt x="149" y="144"/>
                </a:cubicBezTo>
                <a:cubicBezTo>
                  <a:pt x="147" y="145"/>
                  <a:pt x="146" y="146"/>
                  <a:pt x="144" y="146"/>
                </a:cubicBezTo>
                <a:cubicBezTo>
                  <a:pt x="144" y="147"/>
                  <a:pt x="143" y="147"/>
                  <a:pt x="142" y="147"/>
                </a:cubicBezTo>
                <a:cubicBezTo>
                  <a:pt x="141" y="148"/>
                  <a:pt x="141" y="148"/>
                  <a:pt x="141" y="148"/>
                </a:cubicBezTo>
                <a:cubicBezTo>
                  <a:pt x="132" y="152"/>
                  <a:pt x="123" y="154"/>
                  <a:pt x="113" y="154"/>
                </a:cubicBezTo>
                <a:cubicBezTo>
                  <a:pt x="103" y="154"/>
                  <a:pt x="94" y="152"/>
                  <a:pt x="86" y="148"/>
                </a:cubicBezTo>
                <a:close/>
                <a:moveTo>
                  <a:pt x="152" y="151"/>
                </a:moveTo>
                <a:cubicBezTo>
                  <a:pt x="152" y="151"/>
                  <a:pt x="153" y="151"/>
                  <a:pt x="153" y="151"/>
                </a:cubicBezTo>
                <a:cubicBezTo>
                  <a:pt x="155" y="150"/>
                  <a:pt x="156" y="149"/>
                  <a:pt x="157" y="148"/>
                </a:cubicBezTo>
                <a:cubicBezTo>
                  <a:pt x="158" y="148"/>
                  <a:pt x="158" y="147"/>
                  <a:pt x="159" y="147"/>
                </a:cubicBezTo>
                <a:cubicBezTo>
                  <a:pt x="161" y="146"/>
                  <a:pt x="162" y="145"/>
                  <a:pt x="163" y="144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6" y="141"/>
                  <a:pt x="168" y="140"/>
                  <a:pt x="169" y="138"/>
                </a:cubicBezTo>
                <a:cubicBezTo>
                  <a:pt x="170" y="138"/>
                  <a:pt x="170" y="138"/>
                  <a:pt x="170" y="137"/>
                </a:cubicBezTo>
                <a:cubicBezTo>
                  <a:pt x="172" y="136"/>
                  <a:pt x="173" y="134"/>
                  <a:pt x="175" y="132"/>
                </a:cubicBezTo>
                <a:cubicBezTo>
                  <a:pt x="175" y="132"/>
                  <a:pt x="175" y="132"/>
                  <a:pt x="175" y="132"/>
                </a:cubicBezTo>
                <a:cubicBezTo>
                  <a:pt x="177" y="130"/>
                  <a:pt x="178" y="128"/>
                  <a:pt x="179" y="127"/>
                </a:cubicBezTo>
                <a:cubicBezTo>
                  <a:pt x="179" y="126"/>
                  <a:pt x="180" y="126"/>
                  <a:pt x="180" y="125"/>
                </a:cubicBezTo>
                <a:cubicBezTo>
                  <a:pt x="180" y="125"/>
                  <a:pt x="180" y="125"/>
                  <a:pt x="180" y="125"/>
                </a:cubicBezTo>
                <a:cubicBezTo>
                  <a:pt x="211" y="156"/>
                  <a:pt x="211" y="156"/>
                  <a:pt x="211" y="156"/>
                </a:cubicBezTo>
                <a:cubicBezTo>
                  <a:pt x="182" y="154"/>
                  <a:pt x="182" y="154"/>
                  <a:pt x="182" y="154"/>
                </a:cubicBezTo>
                <a:cubicBezTo>
                  <a:pt x="184" y="183"/>
                  <a:pt x="184" y="183"/>
                  <a:pt x="184" y="183"/>
                </a:cubicBezTo>
                <a:lnTo>
                  <a:pt x="152" y="151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065DFE9A-8D5C-4A6F-870A-12C80F7F781D}"/>
              </a:ext>
            </a:extLst>
          </p:cNvPr>
          <p:cNvSpPr>
            <a:spLocks noEditPoints="1"/>
          </p:cNvSpPr>
          <p:nvPr/>
        </p:nvSpPr>
        <p:spPr bwMode="auto">
          <a:xfrm rot="16200000">
            <a:off x="8343058" y="393836"/>
            <a:ext cx="395175" cy="394072"/>
          </a:xfrm>
          <a:custGeom>
            <a:avLst/>
            <a:gdLst>
              <a:gd name="T0" fmla="*/ 195 w 196"/>
              <a:gd name="T1" fmla="*/ 69 h 196"/>
              <a:gd name="T2" fmla="*/ 193 w 196"/>
              <a:gd name="T3" fmla="*/ 68 h 196"/>
              <a:gd name="T4" fmla="*/ 193 w 196"/>
              <a:gd name="T5" fmla="*/ 67 h 196"/>
              <a:gd name="T6" fmla="*/ 142 w 196"/>
              <a:gd name="T7" fmla="*/ 54 h 196"/>
              <a:gd name="T8" fmla="*/ 129 w 196"/>
              <a:gd name="T9" fmla="*/ 3 h 196"/>
              <a:gd name="T10" fmla="*/ 128 w 196"/>
              <a:gd name="T11" fmla="*/ 3 h 196"/>
              <a:gd name="T12" fmla="*/ 128 w 196"/>
              <a:gd name="T13" fmla="*/ 1 h 196"/>
              <a:gd name="T14" fmla="*/ 122 w 196"/>
              <a:gd name="T15" fmla="*/ 1 h 196"/>
              <a:gd name="T16" fmla="*/ 21 w 196"/>
              <a:gd name="T17" fmla="*/ 102 h 196"/>
              <a:gd name="T18" fmla="*/ 21 w 196"/>
              <a:gd name="T19" fmla="*/ 102 h 196"/>
              <a:gd name="T20" fmla="*/ 20 w 196"/>
              <a:gd name="T21" fmla="*/ 103 h 196"/>
              <a:gd name="T22" fmla="*/ 20 w 196"/>
              <a:gd name="T23" fmla="*/ 104 h 196"/>
              <a:gd name="T24" fmla="*/ 20 w 196"/>
              <a:gd name="T25" fmla="*/ 104 h 196"/>
              <a:gd name="T26" fmla="*/ 0 w 196"/>
              <a:gd name="T27" fmla="*/ 191 h 196"/>
              <a:gd name="T28" fmla="*/ 1 w 196"/>
              <a:gd name="T29" fmla="*/ 195 h 196"/>
              <a:gd name="T30" fmla="*/ 5 w 196"/>
              <a:gd name="T31" fmla="*/ 196 h 196"/>
              <a:gd name="T32" fmla="*/ 92 w 196"/>
              <a:gd name="T33" fmla="*/ 176 h 196"/>
              <a:gd name="T34" fmla="*/ 92 w 196"/>
              <a:gd name="T35" fmla="*/ 176 h 196"/>
              <a:gd name="T36" fmla="*/ 93 w 196"/>
              <a:gd name="T37" fmla="*/ 176 h 196"/>
              <a:gd name="T38" fmla="*/ 94 w 196"/>
              <a:gd name="T39" fmla="*/ 175 h 196"/>
              <a:gd name="T40" fmla="*/ 94 w 196"/>
              <a:gd name="T41" fmla="*/ 175 h 196"/>
              <a:gd name="T42" fmla="*/ 195 w 196"/>
              <a:gd name="T43" fmla="*/ 74 h 196"/>
              <a:gd name="T44" fmla="*/ 195 w 196"/>
              <a:gd name="T45" fmla="*/ 69 h 196"/>
              <a:gd name="T46" fmla="*/ 91 w 196"/>
              <a:gd name="T47" fmla="*/ 167 h 196"/>
              <a:gd name="T48" fmla="*/ 84 w 196"/>
              <a:gd name="T49" fmla="*/ 160 h 196"/>
              <a:gd name="T50" fmla="*/ 63 w 196"/>
              <a:gd name="T51" fmla="*/ 139 h 196"/>
              <a:gd name="T52" fmla="*/ 140 w 196"/>
              <a:gd name="T53" fmla="*/ 62 h 196"/>
              <a:gd name="T54" fmla="*/ 184 w 196"/>
              <a:gd name="T55" fmla="*/ 73 h 196"/>
              <a:gd name="T56" fmla="*/ 91 w 196"/>
              <a:gd name="T57" fmla="*/ 167 h 196"/>
              <a:gd name="T58" fmla="*/ 123 w 196"/>
              <a:gd name="T59" fmla="*/ 12 h 196"/>
              <a:gd name="T60" fmla="*/ 134 w 196"/>
              <a:gd name="T61" fmla="*/ 56 h 196"/>
              <a:gd name="T62" fmla="*/ 57 w 196"/>
              <a:gd name="T63" fmla="*/ 133 h 196"/>
              <a:gd name="T64" fmla="*/ 29 w 196"/>
              <a:gd name="T65" fmla="*/ 105 h 196"/>
              <a:gd name="T66" fmla="*/ 123 w 196"/>
              <a:gd name="T67" fmla="*/ 12 h 196"/>
              <a:gd name="T68" fmla="*/ 15 w 196"/>
              <a:gd name="T69" fmla="*/ 163 h 196"/>
              <a:gd name="T70" fmla="*/ 33 w 196"/>
              <a:gd name="T71" fmla="*/ 181 h 196"/>
              <a:gd name="T72" fmla="*/ 9 w 196"/>
              <a:gd name="T73" fmla="*/ 187 h 196"/>
              <a:gd name="T74" fmla="*/ 15 w 196"/>
              <a:gd name="T75" fmla="*/ 163 h 196"/>
              <a:gd name="T76" fmla="*/ 42 w 196"/>
              <a:gd name="T77" fmla="*/ 179 h 196"/>
              <a:gd name="T78" fmla="*/ 17 w 196"/>
              <a:gd name="T79" fmla="*/ 154 h 196"/>
              <a:gd name="T80" fmla="*/ 26 w 196"/>
              <a:gd name="T81" fmla="*/ 113 h 196"/>
              <a:gd name="T82" fmla="*/ 55 w 196"/>
              <a:gd name="T83" fmla="*/ 141 h 196"/>
              <a:gd name="T84" fmla="*/ 55 w 196"/>
              <a:gd name="T85" fmla="*/ 142 h 196"/>
              <a:gd name="T86" fmla="*/ 55 w 196"/>
              <a:gd name="T87" fmla="*/ 142 h 196"/>
              <a:gd name="T88" fmla="*/ 62 w 196"/>
              <a:gd name="T89" fmla="*/ 149 h 196"/>
              <a:gd name="T90" fmla="*/ 83 w 196"/>
              <a:gd name="T91" fmla="*/ 170 h 196"/>
              <a:gd name="T92" fmla="*/ 42 w 196"/>
              <a:gd name="T93" fmla="*/ 17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96">
                <a:moveTo>
                  <a:pt x="195" y="69"/>
                </a:moveTo>
                <a:cubicBezTo>
                  <a:pt x="194" y="68"/>
                  <a:pt x="194" y="68"/>
                  <a:pt x="193" y="68"/>
                </a:cubicBezTo>
                <a:cubicBezTo>
                  <a:pt x="193" y="67"/>
                  <a:pt x="193" y="67"/>
                  <a:pt x="193" y="67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29" y="3"/>
                  <a:pt x="129" y="3"/>
                  <a:pt x="129" y="3"/>
                </a:cubicBezTo>
                <a:cubicBezTo>
                  <a:pt x="128" y="3"/>
                  <a:pt x="128" y="3"/>
                  <a:pt x="128" y="3"/>
                </a:cubicBezTo>
                <a:cubicBezTo>
                  <a:pt x="128" y="2"/>
                  <a:pt x="128" y="2"/>
                  <a:pt x="128" y="1"/>
                </a:cubicBezTo>
                <a:cubicBezTo>
                  <a:pt x="126" y="0"/>
                  <a:pt x="123" y="0"/>
                  <a:pt x="122" y="1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2"/>
                  <a:pt x="0" y="194"/>
                  <a:pt x="1" y="195"/>
                </a:cubicBezTo>
                <a:cubicBezTo>
                  <a:pt x="2" y="196"/>
                  <a:pt x="4" y="196"/>
                  <a:pt x="5" y="19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6"/>
                  <a:pt x="93" y="176"/>
                </a:cubicBezTo>
                <a:cubicBezTo>
                  <a:pt x="93" y="176"/>
                  <a:pt x="93" y="176"/>
                  <a:pt x="94" y="175"/>
                </a:cubicBezTo>
                <a:cubicBezTo>
                  <a:pt x="94" y="175"/>
                  <a:pt x="94" y="175"/>
                  <a:pt x="94" y="175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6" y="73"/>
                  <a:pt x="196" y="70"/>
                  <a:pt x="195" y="69"/>
                </a:cubicBezTo>
                <a:close/>
                <a:moveTo>
                  <a:pt x="91" y="167"/>
                </a:moveTo>
                <a:cubicBezTo>
                  <a:pt x="84" y="160"/>
                  <a:pt x="84" y="160"/>
                  <a:pt x="84" y="160"/>
                </a:cubicBezTo>
                <a:cubicBezTo>
                  <a:pt x="63" y="139"/>
                  <a:pt x="63" y="139"/>
                  <a:pt x="63" y="139"/>
                </a:cubicBezTo>
                <a:cubicBezTo>
                  <a:pt x="140" y="62"/>
                  <a:pt x="140" y="62"/>
                  <a:pt x="140" y="62"/>
                </a:cubicBezTo>
                <a:cubicBezTo>
                  <a:pt x="184" y="73"/>
                  <a:pt x="184" y="73"/>
                  <a:pt x="184" y="73"/>
                </a:cubicBezTo>
                <a:lnTo>
                  <a:pt x="91" y="167"/>
                </a:lnTo>
                <a:close/>
                <a:moveTo>
                  <a:pt x="123" y="12"/>
                </a:moveTo>
                <a:cubicBezTo>
                  <a:pt x="134" y="56"/>
                  <a:pt x="134" y="56"/>
                  <a:pt x="134" y="56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29" y="105"/>
                  <a:pt x="29" y="105"/>
                  <a:pt x="29" y="105"/>
                </a:cubicBezTo>
                <a:lnTo>
                  <a:pt x="123" y="12"/>
                </a:lnTo>
                <a:close/>
                <a:moveTo>
                  <a:pt x="15" y="163"/>
                </a:moveTo>
                <a:cubicBezTo>
                  <a:pt x="33" y="181"/>
                  <a:pt x="33" y="181"/>
                  <a:pt x="33" y="181"/>
                </a:cubicBezTo>
                <a:cubicBezTo>
                  <a:pt x="9" y="187"/>
                  <a:pt x="9" y="187"/>
                  <a:pt x="9" y="187"/>
                </a:cubicBezTo>
                <a:lnTo>
                  <a:pt x="15" y="163"/>
                </a:lnTo>
                <a:close/>
                <a:moveTo>
                  <a:pt x="42" y="179"/>
                </a:moveTo>
                <a:cubicBezTo>
                  <a:pt x="17" y="154"/>
                  <a:pt x="17" y="154"/>
                  <a:pt x="17" y="154"/>
                </a:cubicBezTo>
                <a:cubicBezTo>
                  <a:pt x="26" y="113"/>
                  <a:pt x="26" y="113"/>
                  <a:pt x="26" y="113"/>
                </a:cubicBezTo>
                <a:cubicBezTo>
                  <a:pt x="55" y="141"/>
                  <a:pt x="55" y="141"/>
                  <a:pt x="55" y="141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62" y="149"/>
                  <a:pt x="62" y="149"/>
                  <a:pt x="62" y="149"/>
                </a:cubicBezTo>
                <a:cubicBezTo>
                  <a:pt x="83" y="170"/>
                  <a:pt x="83" y="170"/>
                  <a:pt x="83" y="170"/>
                </a:cubicBezTo>
                <a:lnTo>
                  <a:pt x="42" y="179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61BA5A37-BFAE-4C94-BFF2-AAC0FF93BBDD}"/>
              </a:ext>
            </a:extLst>
          </p:cNvPr>
          <p:cNvSpPr>
            <a:spLocks noEditPoints="1"/>
          </p:cNvSpPr>
          <p:nvPr/>
        </p:nvSpPr>
        <p:spPr bwMode="auto">
          <a:xfrm>
            <a:off x="8973685" y="4178918"/>
            <a:ext cx="397497" cy="434290"/>
          </a:xfrm>
          <a:custGeom>
            <a:avLst/>
            <a:gdLst>
              <a:gd name="T0" fmla="*/ 112 w 118"/>
              <a:gd name="T1" fmla="*/ 26 h 112"/>
              <a:gd name="T2" fmla="*/ 95 w 118"/>
              <a:gd name="T3" fmla="*/ 20 h 112"/>
              <a:gd name="T4" fmla="*/ 95 w 118"/>
              <a:gd name="T5" fmla="*/ 16 h 112"/>
              <a:gd name="T6" fmla="*/ 95 w 118"/>
              <a:gd name="T7" fmla="*/ 12 h 112"/>
              <a:gd name="T8" fmla="*/ 83 w 118"/>
              <a:gd name="T9" fmla="*/ 0 h 112"/>
              <a:gd name="T10" fmla="*/ 35 w 118"/>
              <a:gd name="T11" fmla="*/ 0 h 112"/>
              <a:gd name="T12" fmla="*/ 23 w 118"/>
              <a:gd name="T13" fmla="*/ 12 h 112"/>
              <a:gd name="T14" fmla="*/ 23 w 118"/>
              <a:gd name="T15" fmla="*/ 16 h 112"/>
              <a:gd name="T16" fmla="*/ 23 w 118"/>
              <a:gd name="T17" fmla="*/ 20 h 112"/>
              <a:gd name="T18" fmla="*/ 6 w 118"/>
              <a:gd name="T19" fmla="*/ 26 h 112"/>
              <a:gd name="T20" fmla="*/ 3 w 118"/>
              <a:gd name="T21" fmla="*/ 45 h 112"/>
              <a:gd name="T22" fmla="*/ 24 w 118"/>
              <a:gd name="T23" fmla="*/ 58 h 112"/>
              <a:gd name="T24" fmla="*/ 55 w 118"/>
              <a:gd name="T25" fmla="*/ 88 h 112"/>
              <a:gd name="T26" fmla="*/ 55 w 118"/>
              <a:gd name="T27" fmla="*/ 88 h 112"/>
              <a:gd name="T28" fmla="*/ 55 w 118"/>
              <a:gd name="T29" fmla="*/ 104 h 112"/>
              <a:gd name="T30" fmla="*/ 47 w 118"/>
              <a:gd name="T31" fmla="*/ 104 h 112"/>
              <a:gd name="T32" fmla="*/ 43 w 118"/>
              <a:gd name="T33" fmla="*/ 108 h 112"/>
              <a:gd name="T34" fmla="*/ 47 w 118"/>
              <a:gd name="T35" fmla="*/ 112 h 112"/>
              <a:gd name="T36" fmla="*/ 71 w 118"/>
              <a:gd name="T37" fmla="*/ 112 h 112"/>
              <a:gd name="T38" fmla="*/ 75 w 118"/>
              <a:gd name="T39" fmla="*/ 108 h 112"/>
              <a:gd name="T40" fmla="*/ 71 w 118"/>
              <a:gd name="T41" fmla="*/ 104 h 112"/>
              <a:gd name="T42" fmla="*/ 63 w 118"/>
              <a:gd name="T43" fmla="*/ 104 h 112"/>
              <a:gd name="T44" fmla="*/ 63 w 118"/>
              <a:gd name="T45" fmla="*/ 88 h 112"/>
              <a:gd name="T46" fmla="*/ 63 w 118"/>
              <a:gd name="T47" fmla="*/ 88 h 112"/>
              <a:gd name="T48" fmla="*/ 94 w 118"/>
              <a:gd name="T49" fmla="*/ 58 h 112"/>
              <a:gd name="T50" fmla="*/ 115 w 118"/>
              <a:gd name="T51" fmla="*/ 45 h 112"/>
              <a:gd name="T52" fmla="*/ 112 w 118"/>
              <a:gd name="T53" fmla="*/ 26 h 112"/>
              <a:gd name="T54" fmla="*/ 11 w 118"/>
              <a:gd name="T55" fmla="*/ 42 h 112"/>
              <a:gd name="T56" fmla="*/ 12 w 118"/>
              <a:gd name="T57" fmla="*/ 31 h 112"/>
              <a:gd name="T58" fmla="*/ 23 w 118"/>
              <a:gd name="T59" fmla="*/ 28 h 112"/>
              <a:gd name="T60" fmla="*/ 23 w 118"/>
              <a:gd name="T61" fmla="*/ 48 h 112"/>
              <a:gd name="T62" fmla="*/ 23 w 118"/>
              <a:gd name="T63" fmla="*/ 50 h 112"/>
              <a:gd name="T64" fmla="*/ 11 w 118"/>
              <a:gd name="T65" fmla="*/ 42 h 112"/>
              <a:gd name="T66" fmla="*/ 87 w 118"/>
              <a:gd name="T67" fmla="*/ 16 h 112"/>
              <a:gd name="T68" fmla="*/ 87 w 118"/>
              <a:gd name="T69" fmla="*/ 48 h 112"/>
              <a:gd name="T70" fmla="*/ 59 w 118"/>
              <a:gd name="T71" fmla="*/ 80 h 112"/>
              <a:gd name="T72" fmla="*/ 31 w 118"/>
              <a:gd name="T73" fmla="*/ 48 h 112"/>
              <a:gd name="T74" fmla="*/ 31 w 118"/>
              <a:gd name="T75" fmla="*/ 16 h 112"/>
              <a:gd name="T76" fmla="*/ 31 w 118"/>
              <a:gd name="T77" fmla="*/ 12 h 112"/>
              <a:gd name="T78" fmla="*/ 35 w 118"/>
              <a:gd name="T79" fmla="*/ 8 h 112"/>
              <a:gd name="T80" fmla="*/ 83 w 118"/>
              <a:gd name="T81" fmla="*/ 8 h 112"/>
              <a:gd name="T82" fmla="*/ 87 w 118"/>
              <a:gd name="T83" fmla="*/ 12 h 112"/>
              <a:gd name="T84" fmla="*/ 87 w 118"/>
              <a:gd name="T85" fmla="*/ 16 h 112"/>
              <a:gd name="T86" fmla="*/ 107 w 118"/>
              <a:gd name="T87" fmla="*/ 42 h 112"/>
              <a:gd name="T88" fmla="*/ 95 w 118"/>
              <a:gd name="T89" fmla="*/ 50 h 112"/>
              <a:gd name="T90" fmla="*/ 95 w 118"/>
              <a:gd name="T91" fmla="*/ 48 h 112"/>
              <a:gd name="T92" fmla="*/ 95 w 118"/>
              <a:gd name="T93" fmla="*/ 28 h 112"/>
              <a:gd name="T94" fmla="*/ 106 w 118"/>
              <a:gd name="T95" fmla="*/ 31 h 112"/>
              <a:gd name="T96" fmla="*/ 107 w 118"/>
              <a:gd name="T97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8" h="112">
                <a:moveTo>
                  <a:pt x="112" y="26"/>
                </a:moveTo>
                <a:cubicBezTo>
                  <a:pt x="108" y="22"/>
                  <a:pt x="102" y="19"/>
                  <a:pt x="95" y="20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2"/>
                  <a:pt x="95" y="12"/>
                  <a:pt x="95" y="12"/>
                </a:cubicBezTo>
                <a:cubicBezTo>
                  <a:pt x="95" y="5"/>
                  <a:pt x="90" y="0"/>
                  <a:pt x="8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0"/>
                  <a:pt x="23" y="5"/>
                  <a:pt x="23" y="12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16" y="19"/>
                  <a:pt x="10" y="22"/>
                  <a:pt x="6" y="26"/>
                </a:cubicBezTo>
                <a:cubicBezTo>
                  <a:pt x="1" y="32"/>
                  <a:pt x="0" y="39"/>
                  <a:pt x="3" y="45"/>
                </a:cubicBezTo>
                <a:cubicBezTo>
                  <a:pt x="7" y="53"/>
                  <a:pt x="14" y="57"/>
                  <a:pt x="24" y="58"/>
                </a:cubicBezTo>
                <a:cubicBezTo>
                  <a:pt x="28" y="74"/>
                  <a:pt x="40" y="86"/>
                  <a:pt x="55" y="88"/>
                </a:cubicBezTo>
                <a:cubicBezTo>
                  <a:pt x="55" y="88"/>
                  <a:pt x="55" y="88"/>
                  <a:pt x="55" y="88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5" y="104"/>
                  <a:pt x="43" y="106"/>
                  <a:pt x="43" y="108"/>
                </a:cubicBezTo>
                <a:cubicBezTo>
                  <a:pt x="43" y="110"/>
                  <a:pt x="45" y="112"/>
                  <a:pt x="47" y="112"/>
                </a:cubicBezTo>
                <a:cubicBezTo>
                  <a:pt x="71" y="112"/>
                  <a:pt x="71" y="112"/>
                  <a:pt x="71" y="112"/>
                </a:cubicBezTo>
                <a:cubicBezTo>
                  <a:pt x="73" y="112"/>
                  <a:pt x="75" y="110"/>
                  <a:pt x="75" y="108"/>
                </a:cubicBezTo>
                <a:cubicBezTo>
                  <a:pt x="75" y="106"/>
                  <a:pt x="73" y="104"/>
                  <a:pt x="71" y="104"/>
                </a:cubicBezTo>
                <a:cubicBezTo>
                  <a:pt x="63" y="104"/>
                  <a:pt x="63" y="104"/>
                  <a:pt x="63" y="104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78" y="86"/>
                  <a:pt x="90" y="74"/>
                  <a:pt x="94" y="58"/>
                </a:cubicBezTo>
                <a:cubicBezTo>
                  <a:pt x="104" y="57"/>
                  <a:pt x="111" y="53"/>
                  <a:pt x="115" y="45"/>
                </a:cubicBezTo>
                <a:cubicBezTo>
                  <a:pt x="118" y="39"/>
                  <a:pt x="117" y="32"/>
                  <a:pt x="112" y="26"/>
                </a:cubicBezTo>
                <a:close/>
                <a:moveTo>
                  <a:pt x="11" y="42"/>
                </a:moveTo>
                <a:cubicBezTo>
                  <a:pt x="9" y="39"/>
                  <a:pt x="9" y="34"/>
                  <a:pt x="12" y="31"/>
                </a:cubicBezTo>
                <a:cubicBezTo>
                  <a:pt x="14" y="29"/>
                  <a:pt x="18" y="28"/>
                  <a:pt x="2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9"/>
                  <a:pt x="23" y="49"/>
                  <a:pt x="23" y="50"/>
                </a:cubicBezTo>
                <a:cubicBezTo>
                  <a:pt x="17" y="49"/>
                  <a:pt x="13" y="46"/>
                  <a:pt x="11" y="42"/>
                </a:cubicBezTo>
                <a:close/>
                <a:moveTo>
                  <a:pt x="87" y="16"/>
                </a:moveTo>
                <a:cubicBezTo>
                  <a:pt x="87" y="48"/>
                  <a:pt x="87" y="48"/>
                  <a:pt x="87" y="48"/>
                </a:cubicBezTo>
                <a:cubicBezTo>
                  <a:pt x="87" y="66"/>
                  <a:pt x="74" y="80"/>
                  <a:pt x="59" y="80"/>
                </a:cubicBezTo>
                <a:cubicBezTo>
                  <a:pt x="44" y="80"/>
                  <a:pt x="31" y="66"/>
                  <a:pt x="31" y="48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0"/>
                  <a:pt x="33" y="8"/>
                  <a:pt x="35" y="8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8"/>
                  <a:pt x="87" y="10"/>
                  <a:pt x="87" y="12"/>
                </a:cubicBezTo>
                <a:lnTo>
                  <a:pt x="87" y="16"/>
                </a:lnTo>
                <a:close/>
                <a:moveTo>
                  <a:pt x="107" y="42"/>
                </a:moveTo>
                <a:cubicBezTo>
                  <a:pt x="105" y="46"/>
                  <a:pt x="101" y="49"/>
                  <a:pt x="95" y="50"/>
                </a:cubicBezTo>
                <a:cubicBezTo>
                  <a:pt x="95" y="49"/>
                  <a:pt x="95" y="49"/>
                  <a:pt x="95" y="48"/>
                </a:cubicBezTo>
                <a:cubicBezTo>
                  <a:pt x="95" y="28"/>
                  <a:pt x="95" y="28"/>
                  <a:pt x="95" y="28"/>
                </a:cubicBezTo>
                <a:cubicBezTo>
                  <a:pt x="100" y="28"/>
                  <a:pt x="104" y="29"/>
                  <a:pt x="106" y="31"/>
                </a:cubicBezTo>
                <a:cubicBezTo>
                  <a:pt x="109" y="34"/>
                  <a:pt x="109" y="39"/>
                  <a:pt x="107" y="4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125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CD43F-8DA1-4CC4-8062-EC649F1D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296F8-20BF-4EBA-B2AB-B29EEEBCE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4461C-C854-4C3C-AD99-CEB130D8C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A20DF-F723-496D-8901-5F4861A0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F0D83-CA21-4A44-B404-6B5AE0AA4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53886-5C03-451D-A588-F6403661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25">
            <a:extLst>
              <a:ext uri="{FF2B5EF4-FFF2-40B4-BE49-F238E27FC236}">
                <a16:creationId xmlns:a16="http://schemas.microsoft.com/office/drawing/2014/main" id="{FD277F44-9AF3-40D2-B1DC-49726A8C12E4}"/>
              </a:ext>
            </a:extLst>
          </p:cNvPr>
          <p:cNvSpPr>
            <a:spLocks noEditPoints="1"/>
          </p:cNvSpPr>
          <p:nvPr/>
        </p:nvSpPr>
        <p:spPr bwMode="auto">
          <a:xfrm rot="887402">
            <a:off x="11857916" y="787781"/>
            <a:ext cx="194203" cy="328395"/>
          </a:xfrm>
          <a:custGeom>
            <a:avLst/>
            <a:gdLst>
              <a:gd name="T0" fmla="*/ 0 w 128"/>
              <a:gd name="T1" fmla="*/ 16 h 216"/>
              <a:gd name="T2" fmla="*/ 56 w 128"/>
              <a:gd name="T3" fmla="*/ 103 h 216"/>
              <a:gd name="T4" fmla="*/ 56 w 128"/>
              <a:gd name="T5" fmla="*/ 112 h 216"/>
              <a:gd name="T6" fmla="*/ 64 w 128"/>
              <a:gd name="T7" fmla="*/ 112 h 216"/>
              <a:gd name="T8" fmla="*/ 72 w 128"/>
              <a:gd name="T9" fmla="*/ 112 h 216"/>
              <a:gd name="T10" fmla="*/ 72 w 128"/>
              <a:gd name="T11" fmla="*/ 103 h 216"/>
              <a:gd name="T12" fmla="*/ 128 w 128"/>
              <a:gd name="T13" fmla="*/ 16 h 216"/>
              <a:gd name="T14" fmla="*/ 128 w 128"/>
              <a:gd name="T15" fmla="*/ 12 h 216"/>
              <a:gd name="T16" fmla="*/ 0 w 128"/>
              <a:gd name="T17" fmla="*/ 12 h 216"/>
              <a:gd name="T18" fmla="*/ 0 w 128"/>
              <a:gd name="T19" fmla="*/ 16 h 216"/>
              <a:gd name="T20" fmla="*/ 64 w 128"/>
              <a:gd name="T21" fmla="*/ 96 h 216"/>
              <a:gd name="T22" fmla="*/ 20 w 128"/>
              <a:gd name="T23" fmla="*/ 68 h 216"/>
              <a:gd name="T24" fmla="*/ 108 w 128"/>
              <a:gd name="T25" fmla="*/ 68 h 216"/>
              <a:gd name="T26" fmla="*/ 64 w 128"/>
              <a:gd name="T27" fmla="*/ 96 h 216"/>
              <a:gd name="T28" fmla="*/ 120 w 128"/>
              <a:gd name="T29" fmla="*/ 20 h 216"/>
              <a:gd name="T30" fmla="*/ 112 w 128"/>
              <a:gd name="T31" fmla="*/ 60 h 216"/>
              <a:gd name="T32" fmla="*/ 16 w 128"/>
              <a:gd name="T33" fmla="*/ 60 h 216"/>
              <a:gd name="T34" fmla="*/ 16 w 128"/>
              <a:gd name="T35" fmla="*/ 60 h 216"/>
              <a:gd name="T36" fmla="*/ 8 w 128"/>
              <a:gd name="T37" fmla="*/ 20 h 216"/>
              <a:gd name="T38" fmla="*/ 120 w 128"/>
              <a:gd name="T39" fmla="*/ 20 h 216"/>
              <a:gd name="T40" fmla="*/ 0 w 128"/>
              <a:gd name="T41" fmla="*/ 200 h 216"/>
              <a:gd name="T42" fmla="*/ 0 w 128"/>
              <a:gd name="T43" fmla="*/ 204 h 216"/>
              <a:gd name="T44" fmla="*/ 128 w 128"/>
              <a:gd name="T45" fmla="*/ 204 h 216"/>
              <a:gd name="T46" fmla="*/ 128 w 128"/>
              <a:gd name="T47" fmla="*/ 200 h 216"/>
              <a:gd name="T48" fmla="*/ 64 w 128"/>
              <a:gd name="T49" fmla="*/ 112 h 216"/>
              <a:gd name="T50" fmla="*/ 0 w 128"/>
              <a:gd name="T51" fmla="*/ 200 h 216"/>
              <a:gd name="T52" fmla="*/ 68 w 128"/>
              <a:gd name="T53" fmla="*/ 120 h 216"/>
              <a:gd name="T54" fmla="*/ 118 w 128"/>
              <a:gd name="T55" fmla="*/ 177 h 216"/>
              <a:gd name="T56" fmla="*/ 68 w 128"/>
              <a:gd name="T57" fmla="*/ 148 h 216"/>
              <a:gd name="T58" fmla="*/ 68 w 128"/>
              <a:gd name="T59" fmla="*/ 120 h 216"/>
              <a:gd name="T60" fmla="*/ 117 w 128"/>
              <a:gd name="T61" fmla="*/ 187 h 216"/>
              <a:gd name="T62" fmla="*/ 119 w 128"/>
              <a:gd name="T63" fmla="*/ 185 h 216"/>
              <a:gd name="T64" fmla="*/ 120 w 128"/>
              <a:gd name="T65" fmla="*/ 196 h 216"/>
              <a:gd name="T66" fmla="*/ 8 w 128"/>
              <a:gd name="T67" fmla="*/ 196 h 216"/>
              <a:gd name="T68" fmla="*/ 9 w 128"/>
              <a:gd name="T69" fmla="*/ 185 h 216"/>
              <a:gd name="T70" fmla="*/ 11 w 128"/>
              <a:gd name="T71" fmla="*/ 187 h 216"/>
              <a:gd name="T72" fmla="*/ 64 w 128"/>
              <a:gd name="T73" fmla="*/ 156 h 216"/>
              <a:gd name="T74" fmla="*/ 117 w 128"/>
              <a:gd name="T75" fmla="*/ 187 h 216"/>
              <a:gd name="T76" fmla="*/ 60 w 128"/>
              <a:gd name="T77" fmla="*/ 120 h 216"/>
              <a:gd name="T78" fmla="*/ 60 w 128"/>
              <a:gd name="T79" fmla="*/ 148 h 216"/>
              <a:gd name="T80" fmla="*/ 10 w 128"/>
              <a:gd name="T81" fmla="*/ 177 h 216"/>
              <a:gd name="T82" fmla="*/ 60 w 128"/>
              <a:gd name="T83" fmla="*/ 120 h 216"/>
              <a:gd name="T84" fmla="*/ 0 w 128"/>
              <a:gd name="T85" fmla="*/ 0 h 216"/>
              <a:gd name="T86" fmla="*/ 0 w 128"/>
              <a:gd name="T87" fmla="*/ 8 h 216"/>
              <a:gd name="T88" fmla="*/ 128 w 128"/>
              <a:gd name="T89" fmla="*/ 8 h 216"/>
              <a:gd name="T90" fmla="*/ 128 w 128"/>
              <a:gd name="T91" fmla="*/ 0 h 216"/>
              <a:gd name="T92" fmla="*/ 0 w 128"/>
              <a:gd name="T93" fmla="*/ 0 h 216"/>
              <a:gd name="T94" fmla="*/ 0 w 128"/>
              <a:gd name="T95" fmla="*/ 216 h 216"/>
              <a:gd name="T96" fmla="*/ 128 w 128"/>
              <a:gd name="T97" fmla="*/ 216 h 216"/>
              <a:gd name="T98" fmla="*/ 128 w 128"/>
              <a:gd name="T99" fmla="*/ 208 h 216"/>
              <a:gd name="T100" fmla="*/ 0 w 128"/>
              <a:gd name="T101" fmla="*/ 208 h 216"/>
              <a:gd name="T102" fmla="*/ 0 w 128"/>
              <a:gd name="T103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8" h="216">
                <a:moveTo>
                  <a:pt x="0" y="16"/>
                </a:moveTo>
                <a:cubicBezTo>
                  <a:pt x="0" y="67"/>
                  <a:pt x="25" y="99"/>
                  <a:pt x="56" y="103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103"/>
                  <a:pt x="72" y="103"/>
                  <a:pt x="72" y="103"/>
                </a:cubicBezTo>
                <a:cubicBezTo>
                  <a:pt x="104" y="99"/>
                  <a:pt x="128" y="67"/>
                  <a:pt x="128" y="16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0" y="12"/>
                  <a:pt x="0" y="12"/>
                  <a:pt x="0" y="12"/>
                </a:cubicBezTo>
                <a:lnTo>
                  <a:pt x="0" y="16"/>
                </a:lnTo>
                <a:close/>
                <a:moveTo>
                  <a:pt x="64" y="96"/>
                </a:moveTo>
                <a:cubicBezTo>
                  <a:pt x="46" y="96"/>
                  <a:pt x="30" y="86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cubicBezTo>
                  <a:pt x="98" y="86"/>
                  <a:pt x="82" y="96"/>
                  <a:pt x="64" y="96"/>
                </a:cubicBezTo>
                <a:close/>
                <a:moveTo>
                  <a:pt x="120" y="20"/>
                </a:moveTo>
                <a:cubicBezTo>
                  <a:pt x="120" y="36"/>
                  <a:pt x="117" y="49"/>
                  <a:pt x="112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1" y="49"/>
                  <a:pt x="8" y="36"/>
                  <a:pt x="8" y="20"/>
                </a:cubicBezTo>
                <a:lnTo>
                  <a:pt x="120" y="20"/>
                </a:lnTo>
                <a:close/>
                <a:moveTo>
                  <a:pt x="0" y="200"/>
                </a:moveTo>
                <a:cubicBezTo>
                  <a:pt x="0" y="204"/>
                  <a:pt x="0" y="204"/>
                  <a:pt x="0" y="204"/>
                </a:cubicBezTo>
                <a:cubicBezTo>
                  <a:pt x="128" y="204"/>
                  <a:pt x="128" y="204"/>
                  <a:pt x="128" y="204"/>
                </a:cubicBezTo>
                <a:cubicBezTo>
                  <a:pt x="128" y="200"/>
                  <a:pt x="128" y="200"/>
                  <a:pt x="128" y="200"/>
                </a:cubicBezTo>
                <a:cubicBezTo>
                  <a:pt x="128" y="145"/>
                  <a:pt x="99" y="112"/>
                  <a:pt x="64" y="112"/>
                </a:cubicBezTo>
                <a:cubicBezTo>
                  <a:pt x="29" y="112"/>
                  <a:pt x="0" y="145"/>
                  <a:pt x="0" y="200"/>
                </a:cubicBezTo>
                <a:close/>
                <a:moveTo>
                  <a:pt x="68" y="120"/>
                </a:moveTo>
                <a:cubicBezTo>
                  <a:pt x="92" y="122"/>
                  <a:pt x="112" y="142"/>
                  <a:pt x="118" y="177"/>
                </a:cubicBezTo>
                <a:cubicBezTo>
                  <a:pt x="109" y="168"/>
                  <a:pt x="87" y="151"/>
                  <a:pt x="68" y="148"/>
                </a:cubicBezTo>
                <a:lnTo>
                  <a:pt x="68" y="120"/>
                </a:lnTo>
                <a:close/>
                <a:moveTo>
                  <a:pt x="117" y="187"/>
                </a:moveTo>
                <a:cubicBezTo>
                  <a:pt x="119" y="185"/>
                  <a:pt x="119" y="185"/>
                  <a:pt x="119" y="185"/>
                </a:cubicBezTo>
                <a:cubicBezTo>
                  <a:pt x="120" y="188"/>
                  <a:pt x="120" y="192"/>
                  <a:pt x="120" y="196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192"/>
                  <a:pt x="8" y="188"/>
                  <a:pt x="9" y="185"/>
                </a:cubicBezTo>
                <a:cubicBezTo>
                  <a:pt x="11" y="187"/>
                  <a:pt x="11" y="187"/>
                  <a:pt x="11" y="187"/>
                </a:cubicBezTo>
                <a:cubicBezTo>
                  <a:pt x="11" y="187"/>
                  <a:pt x="42" y="156"/>
                  <a:pt x="64" y="156"/>
                </a:cubicBezTo>
                <a:cubicBezTo>
                  <a:pt x="86" y="156"/>
                  <a:pt x="117" y="187"/>
                  <a:pt x="117" y="187"/>
                </a:cubicBezTo>
                <a:close/>
                <a:moveTo>
                  <a:pt x="60" y="120"/>
                </a:moveTo>
                <a:cubicBezTo>
                  <a:pt x="60" y="148"/>
                  <a:pt x="60" y="148"/>
                  <a:pt x="60" y="148"/>
                </a:cubicBezTo>
                <a:cubicBezTo>
                  <a:pt x="41" y="151"/>
                  <a:pt x="19" y="168"/>
                  <a:pt x="10" y="177"/>
                </a:cubicBezTo>
                <a:cubicBezTo>
                  <a:pt x="16" y="142"/>
                  <a:pt x="36" y="122"/>
                  <a:pt x="60" y="120"/>
                </a:cubicBezTo>
                <a:close/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0"/>
                  <a:pt x="128" y="0"/>
                  <a:pt x="128" y="0"/>
                </a:cubicBezTo>
                <a:lnTo>
                  <a:pt x="0" y="0"/>
                </a:lnTo>
                <a:close/>
                <a:moveTo>
                  <a:pt x="0" y="216"/>
                </a:moveTo>
                <a:cubicBezTo>
                  <a:pt x="128" y="216"/>
                  <a:pt x="128" y="216"/>
                  <a:pt x="128" y="216"/>
                </a:cubicBezTo>
                <a:cubicBezTo>
                  <a:pt x="128" y="208"/>
                  <a:pt x="128" y="208"/>
                  <a:pt x="128" y="208"/>
                </a:cubicBezTo>
                <a:cubicBezTo>
                  <a:pt x="0" y="208"/>
                  <a:pt x="0" y="208"/>
                  <a:pt x="0" y="208"/>
                </a:cubicBezTo>
                <a:lnTo>
                  <a:pt x="0" y="216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31">
            <a:extLst>
              <a:ext uri="{FF2B5EF4-FFF2-40B4-BE49-F238E27FC236}">
                <a16:creationId xmlns:a16="http://schemas.microsoft.com/office/drawing/2014/main" id="{CE7C1603-D4FB-4338-A8BB-36B2A81BD945}"/>
              </a:ext>
            </a:extLst>
          </p:cNvPr>
          <p:cNvSpPr>
            <a:spLocks noEditPoints="1"/>
          </p:cNvSpPr>
          <p:nvPr/>
        </p:nvSpPr>
        <p:spPr bwMode="auto">
          <a:xfrm rot="900000">
            <a:off x="11317977" y="895123"/>
            <a:ext cx="269118" cy="265567"/>
          </a:xfrm>
          <a:custGeom>
            <a:avLst/>
            <a:gdLst>
              <a:gd name="T0" fmla="*/ 196 w 208"/>
              <a:gd name="T1" fmla="*/ 174 h 205"/>
              <a:gd name="T2" fmla="*/ 196 w 208"/>
              <a:gd name="T3" fmla="*/ 61 h 205"/>
              <a:gd name="T4" fmla="*/ 197 w 208"/>
              <a:gd name="T5" fmla="*/ 57 h 205"/>
              <a:gd name="T6" fmla="*/ 192 w 208"/>
              <a:gd name="T7" fmla="*/ 50 h 205"/>
              <a:gd name="T8" fmla="*/ 108 w 208"/>
              <a:gd name="T9" fmla="*/ 3 h 205"/>
              <a:gd name="T10" fmla="*/ 90 w 208"/>
              <a:gd name="T11" fmla="*/ 3 h 205"/>
              <a:gd name="T12" fmla="*/ 5 w 208"/>
              <a:gd name="T13" fmla="*/ 50 h 205"/>
              <a:gd name="T14" fmla="*/ 0 w 208"/>
              <a:gd name="T15" fmla="*/ 57 h 205"/>
              <a:gd name="T16" fmla="*/ 5 w 208"/>
              <a:gd name="T17" fmla="*/ 65 h 205"/>
              <a:gd name="T18" fmla="*/ 33 w 208"/>
              <a:gd name="T19" fmla="*/ 80 h 205"/>
              <a:gd name="T20" fmla="*/ 33 w 208"/>
              <a:gd name="T21" fmla="*/ 121 h 205"/>
              <a:gd name="T22" fmla="*/ 77 w 208"/>
              <a:gd name="T23" fmla="*/ 165 h 205"/>
              <a:gd name="T24" fmla="*/ 125 w 208"/>
              <a:gd name="T25" fmla="*/ 165 h 205"/>
              <a:gd name="T26" fmla="*/ 168 w 208"/>
              <a:gd name="T27" fmla="*/ 121 h 205"/>
              <a:gd name="T28" fmla="*/ 168 w 208"/>
              <a:gd name="T29" fmla="*/ 78 h 205"/>
              <a:gd name="T30" fmla="*/ 188 w 208"/>
              <a:gd name="T31" fmla="*/ 67 h 205"/>
              <a:gd name="T32" fmla="*/ 188 w 208"/>
              <a:gd name="T33" fmla="*/ 174 h 205"/>
              <a:gd name="T34" fmla="*/ 176 w 208"/>
              <a:gd name="T35" fmla="*/ 189 h 205"/>
              <a:gd name="T36" fmla="*/ 192 w 208"/>
              <a:gd name="T37" fmla="*/ 205 h 205"/>
              <a:gd name="T38" fmla="*/ 208 w 208"/>
              <a:gd name="T39" fmla="*/ 189 h 205"/>
              <a:gd name="T40" fmla="*/ 196 w 208"/>
              <a:gd name="T41" fmla="*/ 174 h 205"/>
              <a:gd name="T42" fmla="*/ 160 w 208"/>
              <a:gd name="T43" fmla="*/ 121 h 205"/>
              <a:gd name="T44" fmla="*/ 125 w 208"/>
              <a:gd name="T45" fmla="*/ 157 h 205"/>
              <a:gd name="T46" fmla="*/ 77 w 208"/>
              <a:gd name="T47" fmla="*/ 157 h 205"/>
              <a:gd name="T48" fmla="*/ 41 w 208"/>
              <a:gd name="T49" fmla="*/ 121 h 205"/>
              <a:gd name="T50" fmla="*/ 41 w 208"/>
              <a:gd name="T51" fmla="*/ 85 h 205"/>
              <a:gd name="T52" fmla="*/ 90 w 208"/>
              <a:gd name="T53" fmla="*/ 112 h 205"/>
              <a:gd name="T54" fmla="*/ 99 w 208"/>
              <a:gd name="T55" fmla="*/ 114 h 205"/>
              <a:gd name="T56" fmla="*/ 108 w 208"/>
              <a:gd name="T57" fmla="*/ 112 h 205"/>
              <a:gd name="T58" fmla="*/ 160 w 208"/>
              <a:gd name="T59" fmla="*/ 82 h 205"/>
              <a:gd name="T60" fmla="*/ 160 w 208"/>
              <a:gd name="T61" fmla="*/ 121 h 205"/>
              <a:gd name="T62" fmla="*/ 104 w 208"/>
              <a:gd name="T63" fmla="*/ 105 h 205"/>
              <a:gd name="T64" fmla="*/ 94 w 208"/>
              <a:gd name="T65" fmla="*/ 105 h 205"/>
              <a:gd name="T66" fmla="*/ 9 w 208"/>
              <a:gd name="T67" fmla="*/ 58 h 205"/>
              <a:gd name="T68" fmla="*/ 8 w 208"/>
              <a:gd name="T69" fmla="*/ 57 h 205"/>
              <a:gd name="T70" fmla="*/ 9 w 208"/>
              <a:gd name="T71" fmla="*/ 57 h 205"/>
              <a:gd name="T72" fmla="*/ 94 w 208"/>
              <a:gd name="T73" fmla="*/ 10 h 205"/>
              <a:gd name="T74" fmla="*/ 104 w 208"/>
              <a:gd name="T75" fmla="*/ 10 h 205"/>
              <a:gd name="T76" fmla="*/ 189 w 208"/>
              <a:gd name="T77" fmla="*/ 57 h 205"/>
              <a:gd name="T78" fmla="*/ 189 w 208"/>
              <a:gd name="T79" fmla="*/ 57 h 205"/>
              <a:gd name="T80" fmla="*/ 188 w 208"/>
              <a:gd name="T81" fmla="*/ 57 h 205"/>
              <a:gd name="T82" fmla="*/ 188 w 208"/>
              <a:gd name="T83" fmla="*/ 58 h 205"/>
              <a:gd name="T84" fmla="*/ 104 w 208"/>
              <a:gd name="T85" fmla="*/ 105 h 205"/>
              <a:gd name="T86" fmla="*/ 192 w 208"/>
              <a:gd name="T87" fmla="*/ 197 h 205"/>
              <a:gd name="T88" fmla="*/ 184 w 208"/>
              <a:gd name="T89" fmla="*/ 189 h 205"/>
              <a:gd name="T90" fmla="*/ 192 w 208"/>
              <a:gd name="T91" fmla="*/ 181 h 205"/>
              <a:gd name="T92" fmla="*/ 200 w 208"/>
              <a:gd name="T93" fmla="*/ 189 h 205"/>
              <a:gd name="T94" fmla="*/ 192 w 208"/>
              <a:gd name="T95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08" h="205">
                <a:moveTo>
                  <a:pt x="196" y="174"/>
                </a:moveTo>
                <a:cubicBezTo>
                  <a:pt x="196" y="61"/>
                  <a:pt x="196" y="61"/>
                  <a:pt x="196" y="61"/>
                </a:cubicBezTo>
                <a:cubicBezTo>
                  <a:pt x="197" y="60"/>
                  <a:pt x="197" y="59"/>
                  <a:pt x="197" y="57"/>
                </a:cubicBezTo>
                <a:cubicBezTo>
                  <a:pt x="197" y="54"/>
                  <a:pt x="196" y="52"/>
                  <a:pt x="192" y="50"/>
                </a:cubicBezTo>
                <a:cubicBezTo>
                  <a:pt x="108" y="3"/>
                  <a:pt x="108" y="3"/>
                  <a:pt x="108" y="3"/>
                </a:cubicBezTo>
                <a:cubicBezTo>
                  <a:pt x="103" y="0"/>
                  <a:pt x="95" y="0"/>
                  <a:pt x="90" y="3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2"/>
                  <a:pt x="0" y="54"/>
                  <a:pt x="0" y="57"/>
                </a:cubicBezTo>
                <a:cubicBezTo>
                  <a:pt x="0" y="60"/>
                  <a:pt x="2" y="63"/>
                  <a:pt x="5" y="65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121"/>
                  <a:pt x="33" y="121"/>
                  <a:pt x="33" y="121"/>
                </a:cubicBezTo>
                <a:cubicBezTo>
                  <a:pt x="33" y="145"/>
                  <a:pt x="53" y="165"/>
                  <a:pt x="77" y="165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49" y="165"/>
                  <a:pt x="168" y="145"/>
                  <a:pt x="168" y="121"/>
                </a:cubicBezTo>
                <a:cubicBezTo>
                  <a:pt x="168" y="78"/>
                  <a:pt x="168" y="78"/>
                  <a:pt x="168" y="78"/>
                </a:cubicBezTo>
                <a:cubicBezTo>
                  <a:pt x="188" y="67"/>
                  <a:pt x="188" y="67"/>
                  <a:pt x="188" y="67"/>
                </a:cubicBezTo>
                <a:cubicBezTo>
                  <a:pt x="188" y="174"/>
                  <a:pt x="188" y="174"/>
                  <a:pt x="188" y="174"/>
                </a:cubicBezTo>
                <a:cubicBezTo>
                  <a:pt x="181" y="175"/>
                  <a:pt x="176" y="182"/>
                  <a:pt x="176" y="189"/>
                </a:cubicBezTo>
                <a:cubicBezTo>
                  <a:pt x="176" y="198"/>
                  <a:pt x="183" y="205"/>
                  <a:pt x="192" y="205"/>
                </a:cubicBezTo>
                <a:cubicBezTo>
                  <a:pt x="201" y="205"/>
                  <a:pt x="208" y="198"/>
                  <a:pt x="208" y="189"/>
                </a:cubicBezTo>
                <a:cubicBezTo>
                  <a:pt x="208" y="182"/>
                  <a:pt x="203" y="175"/>
                  <a:pt x="196" y="174"/>
                </a:cubicBezTo>
                <a:close/>
                <a:moveTo>
                  <a:pt x="160" y="121"/>
                </a:moveTo>
                <a:cubicBezTo>
                  <a:pt x="160" y="141"/>
                  <a:pt x="144" y="157"/>
                  <a:pt x="125" y="157"/>
                </a:cubicBezTo>
                <a:cubicBezTo>
                  <a:pt x="77" y="157"/>
                  <a:pt x="77" y="157"/>
                  <a:pt x="77" y="157"/>
                </a:cubicBezTo>
                <a:cubicBezTo>
                  <a:pt x="57" y="157"/>
                  <a:pt x="41" y="141"/>
                  <a:pt x="41" y="121"/>
                </a:cubicBezTo>
                <a:cubicBezTo>
                  <a:pt x="41" y="85"/>
                  <a:pt x="41" y="85"/>
                  <a:pt x="41" y="85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2" y="113"/>
                  <a:pt x="95" y="114"/>
                  <a:pt x="99" y="114"/>
                </a:cubicBezTo>
                <a:cubicBezTo>
                  <a:pt x="102" y="114"/>
                  <a:pt x="105" y="113"/>
                  <a:pt x="108" y="112"/>
                </a:cubicBezTo>
                <a:cubicBezTo>
                  <a:pt x="160" y="82"/>
                  <a:pt x="160" y="82"/>
                  <a:pt x="160" y="82"/>
                </a:cubicBezTo>
                <a:lnTo>
                  <a:pt x="160" y="121"/>
                </a:lnTo>
                <a:close/>
                <a:moveTo>
                  <a:pt x="104" y="105"/>
                </a:moveTo>
                <a:cubicBezTo>
                  <a:pt x="101" y="106"/>
                  <a:pt x="96" y="106"/>
                  <a:pt x="94" y="105"/>
                </a:cubicBezTo>
                <a:cubicBezTo>
                  <a:pt x="9" y="58"/>
                  <a:pt x="9" y="58"/>
                  <a:pt x="9" y="58"/>
                </a:cubicBezTo>
                <a:cubicBezTo>
                  <a:pt x="9" y="58"/>
                  <a:pt x="8" y="57"/>
                  <a:pt x="8" y="57"/>
                </a:cubicBezTo>
                <a:cubicBezTo>
                  <a:pt x="8" y="57"/>
                  <a:pt x="9" y="57"/>
                  <a:pt x="9" y="57"/>
                </a:cubicBezTo>
                <a:cubicBezTo>
                  <a:pt x="94" y="10"/>
                  <a:pt x="94" y="10"/>
                  <a:pt x="94" y="10"/>
                </a:cubicBezTo>
                <a:cubicBezTo>
                  <a:pt x="96" y="9"/>
                  <a:pt x="101" y="9"/>
                  <a:pt x="104" y="10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8" y="57"/>
                  <a:pt x="188" y="57"/>
                  <a:pt x="188" y="57"/>
                </a:cubicBezTo>
                <a:cubicBezTo>
                  <a:pt x="188" y="58"/>
                  <a:pt x="188" y="58"/>
                  <a:pt x="188" y="58"/>
                </a:cubicBezTo>
                <a:lnTo>
                  <a:pt x="104" y="105"/>
                </a:lnTo>
                <a:close/>
                <a:moveTo>
                  <a:pt x="192" y="197"/>
                </a:moveTo>
                <a:cubicBezTo>
                  <a:pt x="188" y="197"/>
                  <a:pt x="184" y="193"/>
                  <a:pt x="184" y="189"/>
                </a:cubicBezTo>
                <a:cubicBezTo>
                  <a:pt x="184" y="185"/>
                  <a:pt x="188" y="181"/>
                  <a:pt x="192" y="181"/>
                </a:cubicBezTo>
                <a:cubicBezTo>
                  <a:pt x="197" y="181"/>
                  <a:pt x="200" y="185"/>
                  <a:pt x="200" y="189"/>
                </a:cubicBezTo>
                <a:cubicBezTo>
                  <a:pt x="200" y="193"/>
                  <a:pt x="197" y="197"/>
                  <a:pt x="192" y="197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49">
            <a:extLst>
              <a:ext uri="{FF2B5EF4-FFF2-40B4-BE49-F238E27FC236}">
                <a16:creationId xmlns:a16="http://schemas.microsoft.com/office/drawing/2014/main" id="{3B384F85-615B-4AB5-9A56-CC9EDC769D10}"/>
              </a:ext>
            </a:extLst>
          </p:cNvPr>
          <p:cNvSpPr>
            <a:spLocks noEditPoints="1"/>
          </p:cNvSpPr>
          <p:nvPr/>
        </p:nvSpPr>
        <p:spPr bwMode="auto">
          <a:xfrm rot="20318719">
            <a:off x="11515194" y="146099"/>
            <a:ext cx="498108" cy="438052"/>
          </a:xfrm>
          <a:custGeom>
            <a:avLst/>
            <a:gdLst>
              <a:gd name="T0" fmla="*/ 232 w 232"/>
              <a:gd name="T1" fmla="*/ 165 h 204"/>
              <a:gd name="T2" fmla="*/ 193 w 232"/>
              <a:gd name="T3" fmla="*/ 81 h 204"/>
              <a:gd name="T4" fmla="*/ 32 w 232"/>
              <a:gd name="T5" fmla="*/ 81 h 204"/>
              <a:gd name="T6" fmla="*/ 0 w 232"/>
              <a:gd name="T7" fmla="*/ 165 h 204"/>
              <a:gd name="T8" fmla="*/ 39 w 232"/>
              <a:gd name="T9" fmla="*/ 204 h 204"/>
              <a:gd name="T10" fmla="*/ 113 w 232"/>
              <a:gd name="T11" fmla="*/ 162 h 204"/>
              <a:gd name="T12" fmla="*/ 193 w 232"/>
              <a:gd name="T13" fmla="*/ 204 h 204"/>
              <a:gd name="T14" fmla="*/ 78 w 232"/>
              <a:gd name="T15" fmla="*/ 154 h 204"/>
              <a:gd name="T16" fmla="*/ 50 w 232"/>
              <a:gd name="T17" fmla="*/ 154 h 204"/>
              <a:gd name="T18" fmla="*/ 48 w 232"/>
              <a:gd name="T19" fmla="*/ 129 h 204"/>
              <a:gd name="T20" fmla="*/ 51 w 232"/>
              <a:gd name="T21" fmla="*/ 132 h 204"/>
              <a:gd name="T22" fmla="*/ 57 w 232"/>
              <a:gd name="T23" fmla="*/ 138 h 204"/>
              <a:gd name="T24" fmla="*/ 62 w 232"/>
              <a:gd name="T25" fmla="*/ 143 h 204"/>
              <a:gd name="T26" fmla="*/ 69 w 232"/>
              <a:gd name="T27" fmla="*/ 148 h 204"/>
              <a:gd name="T28" fmla="*/ 76 w 232"/>
              <a:gd name="T29" fmla="*/ 153 h 204"/>
              <a:gd name="T30" fmla="*/ 86 w 232"/>
              <a:gd name="T31" fmla="*/ 148 h 204"/>
              <a:gd name="T32" fmla="*/ 80 w 232"/>
              <a:gd name="T33" fmla="*/ 146 h 204"/>
              <a:gd name="T34" fmla="*/ 74 w 232"/>
              <a:gd name="T35" fmla="*/ 142 h 204"/>
              <a:gd name="T36" fmla="*/ 67 w 232"/>
              <a:gd name="T37" fmla="*/ 137 h 204"/>
              <a:gd name="T38" fmla="*/ 62 w 232"/>
              <a:gd name="T39" fmla="*/ 133 h 204"/>
              <a:gd name="T40" fmla="*/ 58 w 232"/>
              <a:gd name="T41" fmla="*/ 128 h 204"/>
              <a:gd name="T42" fmla="*/ 54 w 232"/>
              <a:gd name="T43" fmla="*/ 123 h 204"/>
              <a:gd name="T44" fmla="*/ 40 w 232"/>
              <a:gd name="T45" fmla="*/ 81 h 204"/>
              <a:gd name="T46" fmla="*/ 186 w 232"/>
              <a:gd name="T47" fmla="*/ 81 h 204"/>
              <a:gd name="T48" fmla="*/ 177 w 232"/>
              <a:gd name="T49" fmla="*/ 116 h 204"/>
              <a:gd name="T50" fmla="*/ 172 w 232"/>
              <a:gd name="T51" fmla="*/ 123 h 204"/>
              <a:gd name="T52" fmla="*/ 168 w 232"/>
              <a:gd name="T53" fmla="*/ 128 h 204"/>
              <a:gd name="T54" fmla="*/ 163 w 232"/>
              <a:gd name="T55" fmla="*/ 133 h 204"/>
              <a:gd name="T56" fmla="*/ 158 w 232"/>
              <a:gd name="T57" fmla="*/ 137 h 204"/>
              <a:gd name="T58" fmla="*/ 149 w 232"/>
              <a:gd name="T59" fmla="*/ 144 h 204"/>
              <a:gd name="T60" fmla="*/ 144 w 232"/>
              <a:gd name="T61" fmla="*/ 146 h 204"/>
              <a:gd name="T62" fmla="*/ 141 w 232"/>
              <a:gd name="T63" fmla="*/ 148 h 204"/>
              <a:gd name="T64" fmla="*/ 86 w 232"/>
              <a:gd name="T65" fmla="*/ 148 h 204"/>
              <a:gd name="T66" fmla="*/ 153 w 232"/>
              <a:gd name="T67" fmla="*/ 151 h 204"/>
              <a:gd name="T68" fmla="*/ 159 w 232"/>
              <a:gd name="T69" fmla="*/ 147 h 204"/>
              <a:gd name="T70" fmla="*/ 164 w 232"/>
              <a:gd name="T71" fmla="*/ 143 h 204"/>
              <a:gd name="T72" fmla="*/ 170 w 232"/>
              <a:gd name="T73" fmla="*/ 137 h 204"/>
              <a:gd name="T74" fmla="*/ 175 w 232"/>
              <a:gd name="T75" fmla="*/ 132 h 204"/>
              <a:gd name="T76" fmla="*/ 180 w 232"/>
              <a:gd name="T77" fmla="*/ 125 h 204"/>
              <a:gd name="T78" fmla="*/ 211 w 232"/>
              <a:gd name="T79" fmla="*/ 156 h 204"/>
              <a:gd name="T80" fmla="*/ 184 w 232"/>
              <a:gd name="T81" fmla="*/ 18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2" h="204">
                <a:moveTo>
                  <a:pt x="190" y="162"/>
                </a:moveTo>
                <a:cubicBezTo>
                  <a:pt x="232" y="165"/>
                  <a:pt x="232" y="165"/>
                  <a:pt x="232" y="165"/>
                </a:cubicBezTo>
                <a:cubicBezTo>
                  <a:pt x="185" y="118"/>
                  <a:pt x="185" y="118"/>
                  <a:pt x="185" y="118"/>
                </a:cubicBezTo>
                <a:cubicBezTo>
                  <a:pt x="190" y="107"/>
                  <a:pt x="193" y="94"/>
                  <a:pt x="193" y="81"/>
                </a:cubicBezTo>
                <a:cubicBezTo>
                  <a:pt x="193" y="36"/>
                  <a:pt x="157" y="0"/>
                  <a:pt x="113" y="0"/>
                </a:cubicBezTo>
                <a:cubicBezTo>
                  <a:pt x="68" y="0"/>
                  <a:pt x="32" y="36"/>
                  <a:pt x="32" y="81"/>
                </a:cubicBezTo>
                <a:cubicBezTo>
                  <a:pt x="32" y="96"/>
                  <a:pt x="36" y="110"/>
                  <a:pt x="44" y="122"/>
                </a:cubicBezTo>
                <a:cubicBezTo>
                  <a:pt x="0" y="165"/>
                  <a:pt x="0" y="165"/>
                  <a:pt x="0" y="165"/>
                </a:cubicBezTo>
                <a:cubicBezTo>
                  <a:pt x="42" y="162"/>
                  <a:pt x="42" y="162"/>
                  <a:pt x="42" y="162"/>
                </a:cubicBezTo>
                <a:cubicBezTo>
                  <a:pt x="39" y="204"/>
                  <a:pt x="39" y="204"/>
                  <a:pt x="39" y="204"/>
                </a:cubicBezTo>
                <a:cubicBezTo>
                  <a:pt x="86" y="157"/>
                  <a:pt x="86" y="157"/>
                  <a:pt x="86" y="157"/>
                </a:cubicBezTo>
                <a:cubicBezTo>
                  <a:pt x="94" y="160"/>
                  <a:pt x="103" y="162"/>
                  <a:pt x="113" y="162"/>
                </a:cubicBezTo>
                <a:cubicBezTo>
                  <a:pt x="124" y="162"/>
                  <a:pt x="135" y="159"/>
                  <a:pt x="144" y="155"/>
                </a:cubicBezTo>
                <a:cubicBezTo>
                  <a:pt x="193" y="204"/>
                  <a:pt x="193" y="204"/>
                  <a:pt x="193" y="204"/>
                </a:cubicBezTo>
                <a:lnTo>
                  <a:pt x="190" y="162"/>
                </a:lnTo>
                <a:close/>
                <a:moveTo>
                  <a:pt x="78" y="154"/>
                </a:moveTo>
                <a:cubicBezTo>
                  <a:pt x="48" y="183"/>
                  <a:pt x="48" y="183"/>
                  <a:pt x="48" y="183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21" y="156"/>
                  <a:pt x="21" y="156"/>
                  <a:pt x="21" y="156"/>
                </a:cubicBezTo>
                <a:cubicBezTo>
                  <a:pt x="48" y="129"/>
                  <a:pt x="48" y="129"/>
                  <a:pt x="48" y="129"/>
                </a:cubicBezTo>
                <a:cubicBezTo>
                  <a:pt x="49" y="129"/>
                  <a:pt x="49" y="130"/>
                  <a:pt x="50" y="131"/>
                </a:cubicBezTo>
                <a:cubicBezTo>
                  <a:pt x="50" y="132"/>
                  <a:pt x="51" y="132"/>
                  <a:pt x="51" y="132"/>
                </a:cubicBezTo>
                <a:cubicBezTo>
                  <a:pt x="52" y="134"/>
                  <a:pt x="54" y="136"/>
                  <a:pt x="55" y="137"/>
                </a:cubicBezTo>
                <a:cubicBezTo>
                  <a:pt x="56" y="138"/>
                  <a:pt x="56" y="138"/>
                  <a:pt x="57" y="138"/>
                </a:cubicBezTo>
                <a:cubicBezTo>
                  <a:pt x="58" y="140"/>
                  <a:pt x="60" y="142"/>
                  <a:pt x="62" y="143"/>
                </a:cubicBezTo>
                <a:cubicBezTo>
                  <a:pt x="62" y="143"/>
                  <a:pt x="62" y="143"/>
                  <a:pt x="62" y="143"/>
                </a:cubicBezTo>
                <a:cubicBezTo>
                  <a:pt x="64" y="145"/>
                  <a:pt x="65" y="146"/>
                  <a:pt x="67" y="147"/>
                </a:cubicBezTo>
                <a:cubicBezTo>
                  <a:pt x="68" y="148"/>
                  <a:pt x="68" y="148"/>
                  <a:pt x="69" y="148"/>
                </a:cubicBezTo>
                <a:cubicBezTo>
                  <a:pt x="70" y="149"/>
                  <a:pt x="72" y="150"/>
                  <a:pt x="74" y="151"/>
                </a:cubicBezTo>
                <a:cubicBezTo>
                  <a:pt x="75" y="152"/>
                  <a:pt x="75" y="152"/>
                  <a:pt x="76" y="153"/>
                </a:cubicBezTo>
                <a:cubicBezTo>
                  <a:pt x="77" y="153"/>
                  <a:pt x="77" y="153"/>
                  <a:pt x="78" y="154"/>
                </a:cubicBezTo>
                <a:close/>
                <a:moveTo>
                  <a:pt x="86" y="148"/>
                </a:moveTo>
                <a:cubicBezTo>
                  <a:pt x="85" y="148"/>
                  <a:pt x="83" y="147"/>
                  <a:pt x="82" y="147"/>
                </a:cubicBezTo>
                <a:cubicBezTo>
                  <a:pt x="81" y="146"/>
                  <a:pt x="81" y="146"/>
                  <a:pt x="80" y="146"/>
                </a:cubicBezTo>
                <a:cubicBezTo>
                  <a:pt x="79" y="145"/>
                  <a:pt x="78" y="145"/>
                  <a:pt x="77" y="144"/>
                </a:cubicBezTo>
                <a:cubicBezTo>
                  <a:pt x="76" y="143"/>
                  <a:pt x="75" y="143"/>
                  <a:pt x="74" y="142"/>
                </a:cubicBezTo>
                <a:cubicBezTo>
                  <a:pt x="73" y="142"/>
                  <a:pt x="73" y="141"/>
                  <a:pt x="72" y="141"/>
                </a:cubicBezTo>
                <a:cubicBezTo>
                  <a:pt x="70" y="140"/>
                  <a:pt x="68" y="138"/>
                  <a:pt x="67" y="137"/>
                </a:cubicBezTo>
                <a:cubicBezTo>
                  <a:pt x="66" y="137"/>
                  <a:pt x="66" y="136"/>
                  <a:pt x="66" y="136"/>
                </a:cubicBezTo>
                <a:cubicBezTo>
                  <a:pt x="65" y="135"/>
                  <a:pt x="63" y="134"/>
                  <a:pt x="62" y="133"/>
                </a:cubicBezTo>
                <a:cubicBezTo>
                  <a:pt x="62" y="132"/>
                  <a:pt x="61" y="132"/>
                  <a:pt x="60" y="131"/>
                </a:cubicBezTo>
                <a:cubicBezTo>
                  <a:pt x="60" y="130"/>
                  <a:pt x="59" y="129"/>
                  <a:pt x="58" y="128"/>
                </a:cubicBezTo>
                <a:cubicBezTo>
                  <a:pt x="57" y="127"/>
                  <a:pt x="57" y="127"/>
                  <a:pt x="56" y="126"/>
                </a:cubicBezTo>
                <a:cubicBezTo>
                  <a:pt x="55" y="125"/>
                  <a:pt x="55" y="124"/>
                  <a:pt x="54" y="123"/>
                </a:cubicBezTo>
                <a:cubicBezTo>
                  <a:pt x="53" y="122"/>
                  <a:pt x="53" y="122"/>
                  <a:pt x="52" y="121"/>
                </a:cubicBezTo>
                <a:cubicBezTo>
                  <a:pt x="45" y="109"/>
                  <a:pt x="40" y="95"/>
                  <a:pt x="40" y="81"/>
                </a:cubicBezTo>
                <a:cubicBezTo>
                  <a:pt x="40" y="41"/>
                  <a:pt x="73" y="8"/>
                  <a:pt x="113" y="8"/>
                </a:cubicBezTo>
                <a:cubicBezTo>
                  <a:pt x="153" y="8"/>
                  <a:pt x="186" y="41"/>
                  <a:pt x="186" y="81"/>
                </a:cubicBezTo>
                <a:cubicBezTo>
                  <a:pt x="186" y="93"/>
                  <a:pt x="182" y="105"/>
                  <a:pt x="177" y="115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6" y="117"/>
                  <a:pt x="175" y="119"/>
                  <a:pt x="174" y="121"/>
                </a:cubicBezTo>
                <a:cubicBezTo>
                  <a:pt x="173" y="121"/>
                  <a:pt x="173" y="122"/>
                  <a:pt x="172" y="123"/>
                </a:cubicBezTo>
                <a:cubicBezTo>
                  <a:pt x="171" y="124"/>
                  <a:pt x="170" y="125"/>
                  <a:pt x="169" y="126"/>
                </a:cubicBezTo>
                <a:cubicBezTo>
                  <a:pt x="169" y="127"/>
                  <a:pt x="168" y="128"/>
                  <a:pt x="168" y="128"/>
                </a:cubicBezTo>
                <a:cubicBezTo>
                  <a:pt x="167" y="129"/>
                  <a:pt x="166" y="130"/>
                  <a:pt x="165" y="131"/>
                </a:cubicBezTo>
                <a:cubicBezTo>
                  <a:pt x="164" y="132"/>
                  <a:pt x="164" y="133"/>
                  <a:pt x="163" y="133"/>
                </a:cubicBezTo>
                <a:cubicBezTo>
                  <a:pt x="162" y="134"/>
                  <a:pt x="161" y="135"/>
                  <a:pt x="160" y="136"/>
                </a:cubicBezTo>
                <a:cubicBezTo>
                  <a:pt x="160" y="136"/>
                  <a:pt x="159" y="137"/>
                  <a:pt x="158" y="137"/>
                </a:cubicBezTo>
                <a:cubicBezTo>
                  <a:pt x="158" y="138"/>
                  <a:pt x="157" y="139"/>
                  <a:pt x="156" y="139"/>
                </a:cubicBezTo>
                <a:cubicBezTo>
                  <a:pt x="154" y="141"/>
                  <a:pt x="151" y="143"/>
                  <a:pt x="149" y="144"/>
                </a:cubicBezTo>
                <a:cubicBezTo>
                  <a:pt x="149" y="144"/>
                  <a:pt x="149" y="144"/>
                  <a:pt x="149" y="144"/>
                </a:cubicBezTo>
                <a:cubicBezTo>
                  <a:pt x="147" y="145"/>
                  <a:pt x="146" y="146"/>
                  <a:pt x="144" y="146"/>
                </a:cubicBezTo>
                <a:cubicBezTo>
                  <a:pt x="144" y="147"/>
                  <a:pt x="143" y="147"/>
                  <a:pt x="142" y="147"/>
                </a:cubicBezTo>
                <a:cubicBezTo>
                  <a:pt x="141" y="148"/>
                  <a:pt x="141" y="148"/>
                  <a:pt x="141" y="148"/>
                </a:cubicBezTo>
                <a:cubicBezTo>
                  <a:pt x="132" y="152"/>
                  <a:pt x="123" y="154"/>
                  <a:pt x="113" y="154"/>
                </a:cubicBezTo>
                <a:cubicBezTo>
                  <a:pt x="103" y="154"/>
                  <a:pt x="94" y="152"/>
                  <a:pt x="86" y="148"/>
                </a:cubicBezTo>
                <a:close/>
                <a:moveTo>
                  <a:pt x="152" y="151"/>
                </a:moveTo>
                <a:cubicBezTo>
                  <a:pt x="152" y="151"/>
                  <a:pt x="153" y="151"/>
                  <a:pt x="153" y="151"/>
                </a:cubicBezTo>
                <a:cubicBezTo>
                  <a:pt x="155" y="150"/>
                  <a:pt x="156" y="149"/>
                  <a:pt x="157" y="148"/>
                </a:cubicBezTo>
                <a:cubicBezTo>
                  <a:pt x="158" y="148"/>
                  <a:pt x="158" y="147"/>
                  <a:pt x="159" y="147"/>
                </a:cubicBezTo>
                <a:cubicBezTo>
                  <a:pt x="161" y="146"/>
                  <a:pt x="162" y="145"/>
                  <a:pt x="163" y="144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6" y="141"/>
                  <a:pt x="168" y="140"/>
                  <a:pt x="169" y="138"/>
                </a:cubicBezTo>
                <a:cubicBezTo>
                  <a:pt x="170" y="138"/>
                  <a:pt x="170" y="138"/>
                  <a:pt x="170" y="137"/>
                </a:cubicBezTo>
                <a:cubicBezTo>
                  <a:pt x="172" y="136"/>
                  <a:pt x="173" y="134"/>
                  <a:pt x="175" y="132"/>
                </a:cubicBezTo>
                <a:cubicBezTo>
                  <a:pt x="175" y="132"/>
                  <a:pt x="175" y="132"/>
                  <a:pt x="175" y="132"/>
                </a:cubicBezTo>
                <a:cubicBezTo>
                  <a:pt x="177" y="130"/>
                  <a:pt x="178" y="128"/>
                  <a:pt x="179" y="127"/>
                </a:cubicBezTo>
                <a:cubicBezTo>
                  <a:pt x="179" y="126"/>
                  <a:pt x="180" y="126"/>
                  <a:pt x="180" y="125"/>
                </a:cubicBezTo>
                <a:cubicBezTo>
                  <a:pt x="180" y="125"/>
                  <a:pt x="180" y="125"/>
                  <a:pt x="180" y="125"/>
                </a:cubicBezTo>
                <a:cubicBezTo>
                  <a:pt x="211" y="156"/>
                  <a:pt x="211" y="156"/>
                  <a:pt x="211" y="156"/>
                </a:cubicBezTo>
                <a:cubicBezTo>
                  <a:pt x="182" y="154"/>
                  <a:pt x="182" y="154"/>
                  <a:pt x="182" y="154"/>
                </a:cubicBezTo>
                <a:cubicBezTo>
                  <a:pt x="184" y="183"/>
                  <a:pt x="184" y="183"/>
                  <a:pt x="184" y="183"/>
                </a:cubicBezTo>
                <a:lnTo>
                  <a:pt x="152" y="151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>
            <a:extLst>
              <a:ext uri="{FF2B5EF4-FFF2-40B4-BE49-F238E27FC236}">
                <a16:creationId xmlns:a16="http://schemas.microsoft.com/office/drawing/2014/main" id="{E29D06A3-4889-4609-8956-6EDC57DAF3DB}"/>
              </a:ext>
            </a:extLst>
          </p:cNvPr>
          <p:cNvSpPr>
            <a:spLocks noEditPoints="1"/>
          </p:cNvSpPr>
          <p:nvPr/>
        </p:nvSpPr>
        <p:spPr bwMode="auto">
          <a:xfrm rot="1248815">
            <a:off x="11544094" y="1347053"/>
            <a:ext cx="245546" cy="211573"/>
          </a:xfrm>
          <a:custGeom>
            <a:avLst/>
            <a:gdLst>
              <a:gd name="T0" fmla="*/ 112 w 118"/>
              <a:gd name="T1" fmla="*/ 26 h 112"/>
              <a:gd name="T2" fmla="*/ 95 w 118"/>
              <a:gd name="T3" fmla="*/ 20 h 112"/>
              <a:gd name="T4" fmla="*/ 95 w 118"/>
              <a:gd name="T5" fmla="*/ 16 h 112"/>
              <a:gd name="T6" fmla="*/ 95 w 118"/>
              <a:gd name="T7" fmla="*/ 12 h 112"/>
              <a:gd name="T8" fmla="*/ 83 w 118"/>
              <a:gd name="T9" fmla="*/ 0 h 112"/>
              <a:gd name="T10" fmla="*/ 35 w 118"/>
              <a:gd name="T11" fmla="*/ 0 h 112"/>
              <a:gd name="T12" fmla="*/ 23 w 118"/>
              <a:gd name="T13" fmla="*/ 12 h 112"/>
              <a:gd name="T14" fmla="*/ 23 w 118"/>
              <a:gd name="T15" fmla="*/ 16 h 112"/>
              <a:gd name="T16" fmla="*/ 23 w 118"/>
              <a:gd name="T17" fmla="*/ 20 h 112"/>
              <a:gd name="T18" fmla="*/ 6 w 118"/>
              <a:gd name="T19" fmla="*/ 26 h 112"/>
              <a:gd name="T20" fmla="*/ 3 w 118"/>
              <a:gd name="T21" fmla="*/ 45 h 112"/>
              <a:gd name="T22" fmla="*/ 24 w 118"/>
              <a:gd name="T23" fmla="*/ 58 h 112"/>
              <a:gd name="T24" fmla="*/ 55 w 118"/>
              <a:gd name="T25" fmla="*/ 88 h 112"/>
              <a:gd name="T26" fmla="*/ 55 w 118"/>
              <a:gd name="T27" fmla="*/ 88 h 112"/>
              <a:gd name="T28" fmla="*/ 55 w 118"/>
              <a:gd name="T29" fmla="*/ 104 h 112"/>
              <a:gd name="T30" fmla="*/ 47 w 118"/>
              <a:gd name="T31" fmla="*/ 104 h 112"/>
              <a:gd name="T32" fmla="*/ 43 w 118"/>
              <a:gd name="T33" fmla="*/ 108 h 112"/>
              <a:gd name="T34" fmla="*/ 47 w 118"/>
              <a:gd name="T35" fmla="*/ 112 h 112"/>
              <a:gd name="T36" fmla="*/ 71 w 118"/>
              <a:gd name="T37" fmla="*/ 112 h 112"/>
              <a:gd name="T38" fmla="*/ 75 w 118"/>
              <a:gd name="T39" fmla="*/ 108 h 112"/>
              <a:gd name="T40" fmla="*/ 71 w 118"/>
              <a:gd name="T41" fmla="*/ 104 h 112"/>
              <a:gd name="T42" fmla="*/ 63 w 118"/>
              <a:gd name="T43" fmla="*/ 104 h 112"/>
              <a:gd name="T44" fmla="*/ 63 w 118"/>
              <a:gd name="T45" fmla="*/ 88 h 112"/>
              <a:gd name="T46" fmla="*/ 63 w 118"/>
              <a:gd name="T47" fmla="*/ 88 h 112"/>
              <a:gd name="T48" fmla="*/ 94 w 118"/>
              <a:gd name="T49" fmla="*/ 58 h 112"/>
              <a:gd name="T50" fmla="*/ 115 w 118"/>
              <a:gd name="T51" fmla="*/ 45 h 112"/>
              <a:gd name="T52" fmla="*/ 112 w 118"/>
              <a:gd name="T53" fmla="*/ 26 h 112"/>
              <a:gd name="T54" fmla="*/ 11 w 118"/>
              <a:gd name="T55" fmla="*/ 42 h 112"/>
              <a:gd name="T56" fmla="*/ 12 w 118"/>
              <a:gd name="T57" fmla="*/ 31 h 112"/>
              <a:gd name="T58" fmla="*/ 23 w 118"/>
              <a:gd name="T59" fmla="*/ 28 h 112"/>
              <a:gd name="T60" fmla="*/ 23 w 118"/>
              <a:gd name="T61" fmla="*/ 48 h 112"/>
              <a:gd name="T62" fmla="*/ 23 w 118"/>
              <a:gd name="T63" fmla="*/ 50 h 112"/>
              <a:gd name="T64" fmla="*/ 11 w 118"/>
              <a:gd name="T65" fmla="*/ 42 h 112"/>
              <a:gd name="T66" fmla="*/ 87 w 118"/>
              <a:gd name="T67" fmla="*/ 16 h 112"/>
              <a:gd name="T68" fmla="*/ 87 w 118"/>
              <a:gd name="T69" fmla="*/ 48 h 112"/>
              <a:gd name="T70" fmla="*/ 59 w 118"/>
              <a:gd name="T71" fmla="*/ 80 h 112"/>
              <a:gd name="T72" fmla="*/ 31 w 118"/>
              <a:gd name="T73" fmla="*/ 48 h 112"/>
              <a:gd name="T74" fmla="*/ 31 w 118"/>
              <a:gd name="T75" fmla="*/ 16 h 112"/>
              <a:gd name="T76" fmla="*/ 31 w 118"/>
              <a:gd name="T77" fmla="*/ 12 h 112"/>
              <a:gd name="T78" fmla="*/ 35 w 118"/>
              <a:gd name="T79" fmla="*/ 8 h 112"/>
              <a:gd name="T80" fmla="*/ 83 w 118"/>
              <a:gd name="T81" fmla="*/ 8 h 112"/>
              <a:gd name="T82" fmla="*/ 87 w 118"/>
              <a:gd name="T83" fmla="*/ 12 h 112"/>
              <a:gd name="T84" fmla="*/ 87 w 118"/>
              <a:gd name="T85" fmla="*/ 16 h 112"/>
              <a:gd name="T86" fmla="*/ 107 w 118"/>
              <a:gd name="T87" fmla="*/ 42 h 112"/>
              <a:gd name="T88" fmla="*/ 95 w 118"/>
              <a:gd name="T89" fmla="*/ 50 h 112"/>
              <a:gd name="T90" fmla="*/ 95 w 118"/>
              <a:gd name="T91" fmla="*/ 48 h 112"/>
              <a:gd name="T92" fmla="*/ 95 w 118"/>
              <a:gd name="T93" fmla="*/ 28 h 112"/>
              <a:gd name="T94" fmla="*/ 106 w 118"/>
              <a:gd name="T95" fmla="*/ 31 h 112"/>
              <a:gd name="T96" fmla="*/ 107 w 118"/>
              <a:gd name="T97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8" h="112">
                <a:moveTo>
                  <a:pt x="112" y="26"/>
                </a:moveTo>
                <a:cubicBezTo>
                  <a:pt x="108" y="22"/>
                  <a:pt x="102" y="19"/>
                  <a:pt x="95" y="20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2"/>
                  <a:pt x="95" y="12"/>
                  <a:pt x="95" y="12"/>
                </a:cubicBezTo>
                <a:cubicBezTo>
                  <a:pt x="95" y="5"/>
                  <a:pt x="90" y="0"/>
                  <a:pt x="8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0"/>
                  <a:pt x="23" y="5"/>
                  <a:pt x="23" y="12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16" y="19"/>
                  <a:pt x="10" y="22"/>
                  <a:pt x="6" y="26"/>
                </a:cubicBezTo>
                <a:cubicBezTo>
                  <a:pt x="1" y="32"/>
                  <a:pt x="0" y="39"/>
                  <a:pt x="3" y="45"/>
                </a:cubicBezTo>
                <a:cubicBezTo>
                  <a:pt x="7" y="53"/>
                  <a:pt x="14" y="57"/>
                  <a:pt x="24" y="58"/>
                </a:cubicBezTo>
                <a:cubicBezTo>
                  <a:pt x="28" y="74"/>
                  <a:pt x="40" y="86"/>
                  <a:pt x="55" y="88"/>
                </a:cubicBezTo>
                <a:cubicBezTo>
                  <a:pt x="55" y="88"/>
                  <a:pt x="55" y="88"/>
                  <a:pt x="55" y="88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5" y="104"/>
                  <a:pt x="43" y="106"/>
                  <a:pt x="43" y="108"/>
                </a:cubicBezTo>
                <a:cubicBezTo>
                  <a:pt x="43" y="110"/>
                  <a:pt x="45" y="112"/>
                  <a:pt x="47" y="112"/>
                </a:cubicBezTo>
                <a:cubicBezTo>
                  <a:pt x="71" y="112"/>
                  <a:pt x="71" y="112"/>
                  <a:pt x="71" y="112"/>
                </a:cubicBezTo>
                <a:cubicBezTo>
                  <a:pt x="73" y="112"/>
                  <a:pt x="75" y="110"/>
                  <a:pt x="75" y="108"/>
                </a:cubicBezTo>
                <a:cubicBezTo>
                  <a:pt x="75" y="106"/>
                  <a:pt x="73" y="104"/>
                  <a:pt x="71" y="104"/>
                </a:cubicBezTo>
                <a:cubicBezTo>
                  <a:pt x="63" y="104"/>
                  <a:pt x="63" y="104"/>
                  <a:pt x="63" y="104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78" y="86"/>
                  <a:pt x="90" y="74"/>
                  <a:pt x="94" y="58"/>
                </a:cubicBezTo>
                <a:cubicBezTo>
                  <a:pt x="104" y="57"/>
                  <a:pt x="111" y="53"/>
                  <a:pt x="115" y="45"/>
                </a:cubicBezTo>
                <a:cubicBezTo>
                  <a:pt x="118" y="39"/>
                  <a:pt x="117" y="32"/>
                  <a:pt x="112" y="26"/>
                </a:cubicBezTo>
                <a:close/>
                <a:moveTo>
                  <a:pt x="11" y="42"/>
                </a:moveTo>
                <a:cubicBezTo>
                  <a:pt x="9" y="39"/>
                  <a:pt x="9" y="34"/>
                  <a:pt x="12" y="31"/>
                </a:cubicBezTo>
                <a:cubicBezTo>
                  <a:pt x="14" y="29"/>
                  <a:pt x="18" y="28"/>
                  <a:pt x="2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9"/>
                  <a:pt x="23" y="49"/>
                  <a:pt x="23" y="50"/>
                </a:cubicBezTo>
                <a:cubicBezTo>
                  <a:pt x="17" y="49"/>
                  <a:pt x="13" y="46"/>
                  <a:pt x="11" y="42"/>
                </a:cubicBezTo>
                <a:close/>
                <a:moveTo>
                  <a:pt x="87" y="16"/>
                </a:moveTo>
                <a:cubicBezTo>
                  <a:pt x="87" y="48"/>
                  <a:pt x="87" y="48"/>
                  <a:pt x="87" y="48"/>
                </a:cubicBezTo>
                <a:cubicBezTo>
                  <a:pt x="87" y="66"/>
                  <a:pt x="74" y="80"/>
                  <a:pt x="59" y="80"/>
                </a:cubicBezTo>
                <a:cubicBezTo>
                  <a:pt x="44" y="80"/>
                  <a:pt x="31" y="66"/>
                  <a:pt x="31" y="48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0"/>
                  <a:pt x="33" y="8"/>
                  <a:pt x="35" y="8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8"/>
                  <a:pt x="87" y="10"/>
                  <a:pt x="87" y="12"/>
                </a:cubicBezTo>
                <a:lnTo>
                  <a:pt x="87" y="16"/>
                </a:lnTo>
                <a:close/>
                <a:moveTo>
                  <a:pt x="107" y="42"/>
                </a:moveTo>
                <a:cubicBezTo>
                  <a:pt x="105" y="46"/>
                  <a:pt x="101" y="49"/>
                  <a:pt x="95" y="50"/>
                </a:cubicBezTo>
                <a:cubicBezTo>
                  <a:pt x="95" y="49"/>
                  <a:pt x="95" y="49"/>
                  <a:pt x="95" y="48"/>
                </a:cubicBezTo>
                <a:cubicBezTo>
                  <a:pt x="95" y="28"/>
                  <a:pt x="95" y="28"/>
                  <a:pt x="95" y="28"/>
                </a:cubicBezTo>
                <a:cubicBezTo>
                  <a:pt x="100" y="28"/>
                  <a:pt x="104" y="29"/>
                  <a:pt x="106" y="31"/>
                </a:cubicBezTo>
                <a:cubicBezTo>
                  <a:pt x="109" y="34"/>
                  <a:pt x="109" y="39"/>
                  <a:pt x="107" y="4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720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D770-91FB-40C8-BABC-B0D9B9249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77C91-C8CF-4563-949F-B79667BCA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20AB6-8D3C-4B84-82D8-B6CF49F88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8E618-F3C7-4AA0-85F5-025CED16B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E64B1-3B24-4520-B0B4-BC830D115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8FCDC-3EE6-4695-81F8-6E77B7DB3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08BF7B-F60B-495B-87BD-79DD25A6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5F0D4-2FE6-4978-95B8-BE514212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35">
            <a:extLst>
              <a:ext uri="{FF2B5EF4-FFF2-40B4-BE49-F238E27FC236}">
                <a16:creationId xmlns:a16="http://schemas.microsoft.com/office/drawing/2014/main" id="{450DB1B7-D76D-4D38-9D7B-27ED2C7AA434}"/>
              </a:ext>
            </a:extLst>
          </p:cNvPr>
          <p:cNvSpPr>
            <a:spLocks noEditPoints="1"/>
          </p:cNvSpPr>
          <p:nvPr/>
        </p:nvSpPr>
        <p:spPr bwMode="auto">
          <a:xfrm>
            <a:off x="10616486" y="136525"/>
            <a:ext cx="243759" cy="244402"/>
          </a:xfrm>
          <a:custGeom>
            <a:avLst/>
            <a:gdLst>
              <a:gd name="T0" fmla="*/ 104 w 208"/>
              <a:gd name="T1" fmla="*/ 0 h 208"/>
              <a:gd name="T2" fmla="*/ 0 w 208"/>
              <a:gd name="T3" fmla="*/ 104 h 208"/>
              <a:gd name="T4" fmla="*/ 104 w 208"/>
              <a:gd name="T5" fmla="*/ 208 h 208"/>
              <a:gd name="T6" fmla="*/ 208 w 208"/>
              <a:gd name="T7" fmla="*/ 104 h 208"/>
              <a:gd name="T8" fmla="*/ 104 w 208"/>
              <a:gd name="T9" fmla="*/ 0 h 208"/>
              <a:gd name="T10" fmla="*/ 104 w 208"/>
              <a:gd name="T11" fmla="*/ 200 h 208"/>
              <a:gd name="T12" fmla="*/ 17 w 208"/>
              <a:gd name="T13" fmla="*/ 145 h 208"/>
              <a:gd name="T14" fmla="*/ 45 w 208"/>
              <a:gd name="T15" fmla="*/ 121 h 208"/>
              <a:gd name="T16" fmla="*/ 83 w 208"/>
              <a:gd name="T17" fmla="*/ 142 h 208"/>
              <a:gd name="T18" fmla="*/ 92 w 208"/>
              <a:gd name="T19" fmla="*/ 91 h 208"/>
              <a:gd name="T20" fmla="*/ 126 w 208"/>
              <a:gd name="T21" fmla="*/ 72 h 208"/>
              <a:gd name="T22" fmla="*/ 122 w 208"/>
              <a:gd name="T23" fmla="*/ 65 h 208"/>
              <a:gd name="T24" fmla="*/ 84 w 208"/>
              <a:gd name="T25" fmla="*/ 85 h 208"/>
              <a:gd name="T26" fmla="*/ 77 w 208"/>
              <a:gd name="T27" fmla="*/ 130 h 208"/>
              <a:gd name="T28" fmla="*/ 44 w 208"/>
              <a:gd name="T29" fmla="*/ 111 h 208"/>
              <a:gd name="T30" fmla="*/ 14 w 208"/>
              <a:gd name="T31" fmla="*/ 137 h 208"/>
              <a:gd name="T32" fmla="*/ 8 w 208"/>
              <a:gd name="T33" fmla="*/ 104 h 208"/>
              <a:gd name="T34" fmla="*/ 104 w 208"/>
              <a:gd name="T35" fmla="*/ 8 h 208"/>
              <a:gd name="T36" fmla="*/ 200 w 208"/>
              <a:gd name="T37" fmla="*/ 104 h 208"/>
              <a:gd name="T38" fmla="*/ 104 w 208"/>
              <a:gd name="T39" fmla="*/ 200 h 208"/>
              <a:gd name="T40" fmla="*/ 91 w 208"/>
              <a:gd name="T41" fmla="*/ 48 h 208"/>
              <a:gd name="T42" fmla="*/ 139 w 208"/>
              <a:gd name="T43" fmla="*/ 59 h 208"/>
              <a:gd name="T44" fmla="*/ 124 w 208"/>
              <a:gd name="T45" fmla="*/ 111 h 208"/>
              <a:gd name="T46" fmla="*/ 132 w 208"/>
              <a:gd name="T47" fmla="*/ 113 h 208"/>
              <a:gd name="T48" fmla="*/ 149 w 208"/>
              <a:gd name="T49" fmla="*/ 53 h 208"/>
              <a:gd name="T50" fmla="*/ 93 w 208"/>
              <a:gd name="T51" fmla="*/ 40 h 208"/>
              <a:gd name="T52" fmla="*/ 91 w 208"/>
              <a:gd name="T53" fmla="*/ 4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8" h="208">
                <a:moveTo>
                  <a:pt x="104" y="0"/>
                </a:moveTo>
                <a:cubicBezTo>
                  <a:pt x="47" y="0"/>
                  <a:pt x="0" y="47"/>
                  <a:pt x="0" y="104"/>
                </a:cubicBezTo>
                <a:cubicBezTo>
                  <a:pt x="0" y="161"/>
                  <a:pt x="47" y="208"/>
                  <a:pt x="104" y="208"/>
                </a:cubicBezTo>
                <a:cubicBezTo>
                  <a:pt x="161" y="208"/>
                  <a:pt x="208" y="161"/>
                  <a:pt x="208" y="104"/>
                </a:cubicBezTo>
                <a:cubicBezTo>
                  <a:pt x="208" y="47"/>
                  <a:pt x="161" y="0"/>
                  <a:pt x="104" y="0"/>
                </a:cubicBezTo>
                <a:close/>
                <a:moveTo>
                  <a:pt x="104" y="200"/>
                </a:moveTo>
                <a:cubicBezTo>
                  <a:pt x="66" y="200"/>
                  <a:pt x="33" y="177"/>
                  <a:pt x="17" y="145"/>
                </a:cubicBezTo>
                <a:cubicBezTo>
                  <a:pt x="45" y="121"/>
                  <a:pt x="45" y="121"/>
                  <a:pt x="45" y="121"/>
                </a:cubicBezTo>
                <a:cubicBezTo>
                  <a:pt x="83" y="142"/>
                  <a:pt x="83" y="142"/>
                  <a:pt x="83" y="142"/>
                </a:cubicBezTo>
                <a:cubicBezTo>
                  <a:pt x="92" y="91"/>
                  <a:pt x="92" y="91"/>
                  <a:pt x="92" y="91"/>
                </a:cubicBezTo>
                <a:cubicBezTo>
                  <a:pt x="126" y="72"/>
                  <a:pt x="126" y="72"/>
                  <a:pt x="126" y="72"/>
                </a:cubicBezTo>
                <a:cubicBezTo>
                  <a:pt x="122" y="65"/>
                  <a:pt x="122" y="65"/>
                  <a:pt x="122" y="65"/>
                </a:cubicBezTo>
                <a:cubicBezTo>
                  <a:pt x="84" y="85"/>
                  <a:pt x="84" y="85"/>
                  <a:pt x="84" y="85"/>
                </a:cubicBezTo>
                <a:cubicBezTo>
                  <a:pt x="77" y="130"/>
                  <a:pt x="77" y="130"/>
                  <a:pt x="77" y="130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0" y="127"/>
                  <a:pt x="8" y="116"/>
                  <a:pt x="8" y="104"/>
                </a:cubicBezTo>
                <a:cubicBezTo>
                  <a:pt x="8" y="51"/>
                  <a:pt x="51" y="8"/>
                  <a:pt x="104" y="8"/>
                </a:cubicBezTo>
                <a:cubicBezTo>
                  <a:pt x="157" y="8"/>
                  <a:pt x="200" y="51"/>
                  <a:pt x="200" y="104"/>
                </a:cubicBezTo>
                <a:cubicBezTo>
                  <a:pt x="200" y="157"/>
                  <a:pt x="157" y="200"/>
                  <a:pt x="104" y="200"/>
                </a:cubicBezTo>
                <a:close/>
                <a:moveTo>
                  <a:pt x="91" y="48"/>
                </a:moveTo>
                <a:cubicBezTo>
                  <a:pt x="139" y="59"/>
                  <a:pt x="139" y="59"/>
                  <a:pt x="139" y="59"/>
                </a:cubicBezTo>
                <a:cubicBezTo>
                  <a:pt x="124" y="111"/>
                  <a:pt x="124" y="111"/>
                  <a:pt x="124" y="111"/>
                </a:cubicBezTo>
                <a:cubicBezTo>
                  <a:pt x="132" y="113"/>
                  <a:pt x="132" y="113"/>
                  <a:pt x="132" y="113"/>
                </a:cubicBezTo>
                <a:cubicBezTo>
                  <a:pt x="149" y="53"/>
                  <a:pt x="149" y="53"/>
                  <a:pt x="149" y="53"/>
                </a:cubicBezTo>
                <a:cubicBezTo>
                  <a:pt x="93" y="40"/>
                  <a:pt x="93" y="40"/>
                  <a:pt x="93" y="40"/>
                </a:cubicBezTo>
                <a:lnTo>
                  <a:pt x="91" y="48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>
            <a:extLst>
              <a:ext uri="{FF2B5EF4-FFF2-40B4-BE49-F238E27FC236}">
                <a16:creationId xmlns:a16="http://schemas.microsoft.com/office/drawing/2014/main" id="{49127F67-F109-4CC3-A178-85891D03F1C0}"/>
              </a:ext>
            </a:extLst>
          </p:cNvPr>
          <p:cNvSpPr>
            <a:spLocks noEditPoints="1"/>
          </p:cNvSpPr>
          <p:nvPr/>
        </p:nvSpPr>
        <p:spPr bwMode="auto">
          <a:xfrm rot="1847837">
            <a:off x="11555067" y="198600"/>
            <a:ext cx="516666" cy="333048"/>
          </a:xfrm>
          <a:custGeom>
            <a:avLst/>
            <a:gdLst>
              <a:gd name="T0" fmla="*/ 222 w 224"/>
              <a:gd name="T1" fmla="*/ 8 h 144"/>
              <a:gd name="T2" fmla="*/ 222 w 224"/>
              <a:gd name="T3" fmla="*/ 0 h 144"/>
              <a:gd name="T4" fmla="*/ 118 w 224"/>
              <a:gd name="T5" fmla="*/ 0 h 144"/>
              <a:gd name="T6" fmla="*/ 68 w 224"/>
              <a:gd name="T7" fmla="*/ 126 h 144"/>
              <a:gd name="T8" fmla="*/ 23 w 224"/>
              <a:gd name="T9" fmla="*/ 52 h 144"/>
              <a:gd name="T10" fmla="*/ 0 w 224"/>
              <a:gd name="T11" fmla="*/ 52 h 144"/>
              <a:gd name="T12" fmla="*/ 0 w 224"/>
              <a:gd name="T13" fmla="*/ 60 h 144"/>
              <a:gd name="T14" fmla="*/ 18 w 224"/>
              <a:gd name="T15" fmla="*/ 60 h 144"/>
              <a:gd name="T16" fmla="*/ 69 w 224"/>
              <a:gd name="T17" fmla="*/ 144 h 144"/>
              <a:gd name="T18" fmla="*/ 124 w 224"/>
              <a:gd name="T19" fmla="*/ 8 h 144"/>
              <a:gd name="T20" fmla="*/ 222 w 224"/>
              <a:gd name="T21" fmla="*/ 8 h 144"/>
              <a:gd name="T22" fmla="*/ 183 w 224"/>
              <a:gd name="T23" fmla="*/ 65 h 144"/>
              <a:gd name="T24" fmla="*/ 150 w 224"/>
              <a:gd name="T25" fmla="*/ 97 h 144"/>
              <a:gd name="T26" fmla="*/ 117 w 224"/>
              <a:gd name="T27" fmla="*/ 65 h 144"/>
              <a:gd name="T28" fmla="*/ 112 w 224"/>
              <a:gd name="T29" fmla="*/ 70 h 144"/>
              <a:gd name="T30" fmla="*/ 144 w 224"/>
              <a:gd name="T31" fmla="*/ 103 h 144"/>
              <a:gd name="T32" fmla="*/ 112 w 224"/>
              <a:gd name="T33" fmla="*/ 135 h 144"/>
              <a:gd name="T34" fmla="*/ 117 w 224"/>
              <a:gd name="T35" fmla="*/ 140 h 144"/>
              <a:gd name="T36" fmla="*/ 150 w 224"/>
              <a:gd name="T37" fmla="*/ 108 h 144"/>
              <a:gd name="T38" fmla="*/ 183 w 224"/>
              <a:gd name="T39" fmla="*/ 140 h 144"/>
              <a:gd name="T40" fmla="*/ 189 w 224"/>
              <a:gd name="T41" fmla="*/ 135 h 144"/>
              <a:gd name="T42" fmla="*/ 156 w 224"/>
              <a:gd name="T43" fmla="*/ 103 h 144"/>
              <a:gd name="T44" fmla="*/ 189 w 224"/>
              <a:gd name="T45" fmla="*/ 70 h 144"/>
              <a:gd name="T46" fmla="*/ 183 w 224"/>
              <a:gd name="T47" fmla="*/ 65 h 144"/>
              <a:gd name="T48" fmla="*/ 211 w 224"/>
              <a:gd name="T49" fmla="*/ 57 h 144"/>
              <a:gd name="T50" fmla="*/ 219 w 224"/>
              <a:gd name="T51" fmla="*/ 50 h 144"/>
              <a:gd name="T52" fmla="*/ 224 w 224"/>
              <a:gd name="T53" fmla="*/ 39 h 144"/>
              <a:gd name="T54" fmla="*/ 220 w 224"/>
              <a:gd name="T55" fmla="*/ 31 h 144"/>
              <a:gd name="T56" fmla="*/ 212 w 224"/>
              <a:gd name="T57" fmla="*/ 29 h 144"/>
              <a:gd name="T58" fmla="*/ 204 w 224"/>
              <a:gd name="T59" fmla="*/ 30 h 144"/>
              <a:gd name="T60" fmla="*/ 200 w 224"/>
              <a:gd name="T61" fmla="*/ 33 h 144"/>
              <a:gd name="T62" fmla="*/ 204 w 224"/>
              <a:gd name="T63" fmla="*/ 38 h 144"/>
              <a:gd name="T64" fmla="*/ 211 w 224"/>
              <a:gd name="T65" fmla="*/ 35 h 144"/>
              <a:gd name="T66" fmla="*/ 217 w 224"/>
              <a:gd name="T67" fmla="*/ 38 h 144"/>
              <a:gd name="T68" fmla="*/ 217 w 224"/>
              <a:gd name="T69" fmla="*/ 42 h 144"/>
              <a:gd name="T70" fmla="*/ 209 w 224"/>
              <a:gd name="T71" fmla="*/ 51 h 144"/>
              <a:gd name="T72" fmla="*/ 200 w 224"/>
              <a:gd name="T73" fmla="*/ 57 h 144"/>
              <a:gd name="T74" fmla="*/ 200 w 224"/>
              <a:gd name="T75" fmla="*/ 64 h 144"/>
              <a:gd name="T76" fmla="*/ 224 w 224"/>
              <a:gd name="T77" fmla="*/ 64 h 144"/>
              <a:gd name="T78" fmla="*/ 224 w 224"/>
              <a:gd name="T79" fmla="*/ 57 h 144"/>
              <a:gd name="T80" fmla="*/ 211 w 224"/>
              <a:gd name="T81" fmla="*/ 57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4" h="144">
                <a:moveTo>
                  <a:pt x="222" y="8"/>
                </a:moveTo>
                <a:cubicBezTo>
                  <a:pt x="222" y="0"/>
                  <a:pt x="222" y="0"/>
                  <a:pt x="22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68" y="126"/>
                  <a:pt x="68" y="126"/>
                  <a:pt x="68" y="126"/>
                </a:cubicBezTo>
                <a:cubicBezTo>
                  <a:pt x="23" y="52"/>
                  <a:pt x="23" y="52"/>
                  <a:pt x="23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60"/>
                  <a:pt x="18" y="60"/>
                  <a:pt x="18" y="60"/>
                </a:cubicBezTo>
                <a:cubicBezTo>
                  <a:pt x="69" y="144"/>
                  <a:pt x="69" y="144"/>
                  <a:pt x="69" y="144"/>
                </a:cubicBezTo>
                <a:cubicBezTo>
                  <a:pt x="124" y="8"/>
                  <a:pt x="124" y="8"/>
                  <a:pt x="124" y="8"/>
                </a:cubicBezTo>
                <a:lnTo>
                  <a:pt x="222" y="8"/>
                </a:lnTo>
                <a:close/>
                <a:moveTo>
                  <a:pt x="183" y="65"/>
                </a:moveTo>
                <a:cubicBezTo>
                  <a:pt x="150" y="97"/>
                  <a:pt x="150" y="97"/>
                  <a:pt x="150" y="97"/>
                </a:cubicBezTo>
                <a:cubicBezTo>
                  <a:pt x="117" y="65"/>
                  <a:pt x="117" y="65"/>
                  <a:pt x="117" y="65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117" y="140"/>
                  <a:pt x="117" y="140"/>
                  <a:pt x="117" y="140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83" y="140"/>
                  <a:pt x="183" y="140"/>
                  <a:pt x="183" y="140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89" y="70"/>
                  <a:pt x="189" y="70"/>
                  <a:pt x="189" y="70"/>
                </a:cubicBezTo>
                <a:lnTo>
                  <a:pt x="183" y="65"/>
                </a:lnTo>
                <a:close/>
                <a:moveTo>
                  <a:pt x="211" y="57"/>
                </a:moveTo>
                <a:cubicBezTo>
                  <a:pt x="213" y="56"/>
                  <a:pt x="216" y="53"/>
                  <a:pt x="219" y="50"/>
                </a:cubicBezTo>
                <a:cubicBezTo>
                  <a:pt x="222" y="47"/>
                  <a:pt x="224" y="43"/>
                  <a:pt x="224" y="39"/>
                </a:cubicBezTo>
                <a:cubicBezTo>
                  <a:pt x="224" y="35"/>
                  <a:pt x="223" y="33"/>
                  <a:pt x="220" y="31"/>
                </a:cubicBezTo>
                <a:cubicBezTo>
                  <a:pt x="218" y="29"/>
                  <a:pt x="215" y="29"/>
                  <a:pt x="212" y="29"/>
                </a:cubicBezTo>
                <a:cubicBezTo>
                  <a:pt x="208" y="29"/>
                  <a:pt x="206" y="29"/>
                  <a:pt x="204" y="30"/>
                </a:cubicBezTo>
                <a:cubicBezTo>
                  <a:pt x="203" y="31"/>
                  <a:pt x="201" y="32"/>
                  <a:pt x="200" y="33"/>
                </a:cubicBezTo>
                <a:cubicBezTo>
                  <a:pt x="204" y="38"/>
                  <a:pt x="204" y="38"/>
                  <a:pt x="204" y="38"/>
                </a:cubicBezTo>
                <a:cubicBezTo>
                  <a:pt x="206" y="36"/>
                  <a:pt x="208" y="35"/>
                  <a:pt x="211" y="35"/>
                </a:cubicBezTo>
                <a:cubicBezTo>
                  <a:pt x="214" y="35"/>
                  <a:pt x="216" y="36"/>
                  <a:pt x="217" y="38"/>
                </a:cubicBezTo>
                <a:cubicBezTo>
                  <a:pt x="218" y="39"/>
                  <a:pt x="218" y="41"/>
                  <a:pt x="217" y="42"/>
                </a:cubicBezTo>
                <a:cubicBezTo>
                  <a:pt x="216" y="44"/>
                  <a:pt x="214" y="47"/>
                  <a:pt x="209" y="51"/>
                </a:cubicBezTo>
                <a:cubicBezTo>
                  <a:pt x="205" y="55"/>
                  <a:pt x="202" y="57"/>
                  <a:pt x="200" y="57"/>
                </a:cubicBezTo>
                <a:cubicBezTo>
                  <a:pt x="200" y="64"/>
                  <a:pt x="200" y="64"/>
                  <a:pt x="200" y="64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24" y="57"/>
                  <a:pt x="224" y="57"/>
                  <a:pt x="224" y="57"/>
                </a:cubicBezTo>
                <a:lnTo>
                  <a:pt x="211" y="57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2">
            <a:extLst>
              <a:ext uri="{FF2B5EF4-FFF2-40B4-BE49-F238E27FC236}">
                <a16:creationId xmlns:a16="http://schemas.microsoft.com/office/drawing/2014/main" id="{4FCC4330-9D99-4F89-A3C5-C78453733D1A}"/>
              </a:ext>
            </a:extLst>
          </p:cNvPr>
          <p:cNvSpPr>
            <a:spLocks noEditPoints="1"/>
          </p:cNvSpPr>
          <p:nvPr/>
        </p:nvSpPr>
        <p:spPr bwMode="auto">
          <a:xfrm rot="19887004">
            <a:off x="11668337" y="785625"/>
            <a:ext cx="290125" cy="290125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5">
            <a:extLst>
              <a:ext uri="{FF2B5EF4-FFF2-40B4-BE49-F238E27FC236}">
                <a16:creationId xmlns:a16="http://schemas.microsoft.com/office/drawing/2014/main" id="{0716B6D5-AD10-47C8-9D58-49A9B45174F3}"/>
              </a:ext>
            </a:extLst>
          </p:cNvPr>
          <p:cNvSpPr>
            <a:spLocks noEditPoints="1"/>
          </p:cNvSpPr>
          <p:nvPr/>
        </p:nvSpPr>
        <p:spPr bwMode="auto">
          <a:xfrm rot="887402">
            <a:off x="11086489" y="208630"/>
            <a:ext cx="174294" cy="294729"/>
          </a:xfrm>
          <a:custGeom>
            <a:avLst/>
            <a:gdLst>
              <a:gd name="T0" fmla="*/ 0 w 128"/>
              <a:gd name="T1" fmla="*/ 16 h 216"/>
              <a:gd name="T2" fmla="*/ 56 w 128"/>
              <a:gd name="T3" fmla="*/ 103 h 216"/>
              <a:gd name="T4" fmla="*/ 56 w 128"/>
              <a:gd name="T5" fmla="*/ 112 h 216"/>
              <a:gd name="T6" fmla="*/ 64 w 128"/>
              <a:gd name="T7" fmla="*/ 112 h 216"/>
              <a:gd name="T8" fmla="*/ 72 w 128"/>
              <a:gd name="T9" fmla="*/ 112 h 216"/>
              <a:gd name="T10" fmla="*/ 72 w 128"/>
              <a:gd name="T11" fmla="*/ 103 h 216"/>
              <a:gd name="T12" fmla="*/ 128 w 128"/>
              <a:gd name="T13" fmla="*/ 16 h 216"/>
              <a:gd name="T14" fmla="*/ 128 w 128"/>
              <a:gd name="T15" fmla="*/ 12 h 216"/>
              <a:gd name="T16" fmla="*/ 0 w 128"/>
              <a:gd name="T17" fmla="*/ 12 h 216"/>
              <a:gd name="T18" fmla="*/ 0 w 128"/>
              <a:gd name="T19" fmla="*/ 16 h 216"/>
              <a:gd name="T20" fmla="*/ 64 w 128"/>
              <a:gd name="T21" fmla="*/ 96 h 216"/>
              <a:gd name="T22" fmla="*/ 20 w 128"/>
              <a:gd name="T23" fmla="*/ 68 h 216"/>
              <a:gd name="T24" fmla="*/ 108 w 128"/>
              <a:gd name="T25" fmla="*/ 68 h 216"/>
              <a:gd name="T26" fmla="*/ 64 w 128"/>
              <a:gd name="T27" fmla="*/ 96 h 216"/>
              <a:gd name="T28" fmla="*/ 120 w 128"/>
              <a:gd name="T29" fmla="*/ 20 h 216"/>
              <a:gd name="T30" fmla="*/ 112 w 128"/>
              <a:gd name="T31" fmla="*/ 60 h 216"/>
              <a:gd name="T32" fmla="*/ 16 w 128"/>
              <a:gd name="T33" fmla="*/ 60 h 216"/>
              <a:gd name="T34" fmla="*/ 16 w 128"/>
              <a:gd name="T35" fmla="*/ 60 h 216"/>
              <a:gd name="T36" fmla="*/ 8 w 128"/>
              <a:gd name="T37" fmla="*/ 20 h 216"/>
              <a:gd name="T38" fmla="*/ 120 w 128"/>
              <a:gd name="T39" fmla="*/ 20 h 216"/>
              <a:gd name="T40" fmla="*/ 0 w 128"/>
              <a:gd name="T41" fmla="*/ 200 h 216"/>
              <a:gd name="T42" fmla="*/ 0 w 128"/>
              <a:gd name="T43" fmla="*/ 204 h 216"/>
              <a:gd name="T44" fmla="*/ 128 w 128"/>
              <a:gd name="T45" fmla="*/ 204 h 216"/>
              <a:gd name="T46" fmla="*/ 128 w 128"/>
              <a:gd name="T47" fmla="*/ 200 h 216"/>
              <a:gd name="T48" fmla="*/ 64 w 128"/>
              <a:gd name="T49" fmla="*/ 112 h 216"/>
              <a:gd name="T50" fmla="*/ 0 w 128"/>
              <a:gd name="T51" fmla="*/ 200 h 216"/>
              <a:gd name="T52" fmla="*/ 68 w 128"/>
              <a:gd name="T53" fmla="*/ 120 h 216"/>
              <a:gd name="T54" fmla="*/ 118 w 128"/>
              <a:gd name="T55" fmla="*/ 177 h 216"/>
              <a:gd name="T56" fmla="*/ 68 w 128"/>
              <a:gd name="T57" fmla="*/ 148 h 216"/>
              <a:gd name="T58" fmla="*/ 68 w 128"/>
              <a:gd name="T59" fmla="*/ 120 h 216"/>
              <a:gd name="T60" fmla="*/ 117 w 128"/>
              <a:gd name="T61" fmla="*/ 187 h 216"/>
              <a:gd name="T62" fmla="*/ 119 w 128"/>
              <a:gd name="T63" fmla="*/ 185 h 216"/>
              <a:gd name="T64" fmla="*/ 120 w 128"/>
              <a:gd name="T65" fmla="*/ 196 h 216"/>
              <a:gd name="T66" fmla="*/ 8 w 128"/>
              <a:gd name="T67" fmla="*/ 196 h 216"/>
              <a:gd name="T68" fmla="*/ 9 w 128"/>
              <a:gd name="T69" fmla="*/ 185 h 216"/>
              <a:gd name="T70" fmla="*/ 11 w 128"/>
              <a:gd name="T71" fmla="*/ 187 h 216"/>
              <a:gd name="T72" fmla="*/ 64 w 128"/>
              <a:gd name="T73" fmla="*/ 156 h 216"/>
              <a:gd name="T74" fmla="*/ 117 w 128"/>
              <a:gd name="T75" fmla="*/ 187 h 216"/>
              <a:gd name="T76" fmla="*/ 60 w 128"/>
              <a:gd name="T77" fmla="*/ 120 h 216"/>
              <a:gd name="T78" fmla="*/ 60 w 128"/>
              <a:gd name="T79" fmla="*/ 148 h 216"/>
              <a:gd name="T80" fmla="*/ 10 w 128"/>
              <a:gd name="T81" fmla="*/ 177 h 216"/>
              <a:gd name="T82" fmla="*/ 60 w 128"/>
              <a:gd name="T83" fmla="*/ 120 h 216"/>
              <a:gd name="T84" fmla="*/ 0 w 128"/>
              <a:gd name="T85" fmla="*/ 0 h 216"/>
              <a:gd name="T86" fmla="*/ 0 w 128"/>
              <a:gd name="T87" fmla="*/ 8 h 216"/>
              <a:gd name="T88" fmla="*/ 128 w 128"/>
              <a:gd name="T89" fmla="*/ 8 h 216"/>
              <a:gd name="T90" fmla="*/ 128 w 128"/>
              <a:gd name="T91" fmla="*/ 0 h 216"/>
              <a:gd name="T92" fmla="*/ 0 w 128"/>
              <a:gd name="T93" fmla="*/ 0 h 216"/>
              <a:gd name="T94" fmla="*/ 0 w 128"/>
              <a:gd name="T95" fmla="*/ 216 h 216"/>
              <a:gd name="T96" fmla="*/ 128 w 128"/>
              <a:gd name="T97" fmla="*/ 216 h 216"/>
              <a:gd name="T98" fmla="*/ 128 w 128"/>
              <a:gd name="T99" fmla="*/ 208 h 216"/>
              <a:gd name="T100" fmla="*/ 0 w 128"/>
              <a:gd name="T101" fmla="*/ 208 h 216"/>
              <a:gd name="T102" fmla="*/ 0 w 128"/>
              <a:gd name="T103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8" h="216">
                <a:moveTo>
                  <a:pt x="0" y="16"/>
                </a:moveTo>
                <a:cubicBezTo>
                  <a:pt x="0" y="67"/>
                  <a:pt x="25" y="99"/>
                  <a:pt x="56" y="103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103"/>
                  <a:pt x="72" y="103"/>
                  <a:pt x="72" y="103"/>
                </a:cubicBezTo>
                <a:cubicBezTo>
                  <a:pt x="104" y="99"/>
                  <a:pt x="128" y="67"/>
                  <a:pt x="128" y="16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0" y="12"/>
                  <a:pt x="0" y="12"/>
                  <a:pt x="0" y="12"/>
                </a:cubicBezTo>
                <a:lnTo>
                  <a:pt x="0" y="16"/>
                </a:lnTo>
                <a:close/>
                <a:moveTo>
                  <a:pt x="64" y="96"/>
                </a:moveTo>
                <a:cubicBezTo>
                  <a:pt x="46" y="96"/>
                  <a:pt x="30" y="86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cubicBezTo>
                  <a:pt x="98" y="86"/>
                  <a:pt x="82" y="96"/>
                  <a:pt x="64" y="96"/>
                </a:cubicBezTo>
                <a:close/>
                <a:moveTo>
                  <a:pt x="120" y="20"/>
                </a:moveTo>
                <a:cubicBezTo>
                  <a:pt x="120" y="36"/>
                  <a:pt x="117" y="49"/>
                  <a:pt x="112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1" y="49"/>
                  <a:pt x="8" y="36"/>
                  <a:pt x="8" y="20"/>
                </a:cubicBezTo>
                <a:lnTo>
                  <a:pt x="120" y="20"/>
                </a:lnTo>
                <a:close/>
                <a:moveTo>
                  <a:pt x="0" y="200"/>
                </a:moveTo>
                <a:cubicBezTo>
                  <a:pt x="0" y="204"/>
                  <a:pt x="0" y="204"/>
                  <a:pt x="0" y="204"/>
                </a:cubicBezTo>
                <a:cubicBezTo>
                  <a:pt x="128" y="204"/>
                  <a:pt x="128" y="204"/>
                  <a:pt x="128" y="204"/>
                </a:cubicBezTo>
                <a:cubicBezTo>
                  <a:pt x="128" y="200"/>
                  <a:pt x="128" y="200"/>
                  <a:pt x="128" y="200"/>
                </a:cubicBezTo>
                <a:cubicBezTo>
                  <a:pt x="128" y="145"/>
                  <a:pt x="99" y="112"/>
                  <a:pt x="64" y="112"/>
                </a:cubicBezTo>
                <a:cubicBezTo>
                  <a:pt x="29" y="112"/>
                  <a:pt x="0" y="145"/>
                  <a:pt x="0" y="200"/>
                </a:cubicBezTo>
                <a:close/>
                <a:moveTo>
                  <a:pt x="68" y="120"/>
                </a:moveTo>
                <a:cubicBezTo>
                  <a:pt x="92" y="122"/>
                  <a:pt x="112" y="142"/>
                  <a:pt x="118" y="177"/>
                </a:cubicBezTo>
                <a:cubicBezTo>
                  <a:pt x="109" y="168"/>
                  <a:pt x="87" y="151"/>
                  <a:pt x="68" y="148"/>
                </a:cubicBezTo>
                <a:lnTo>
                  <a:pt x="68" y="120"/>
                </a:lnTo>
                <a:close/>
                <a:moveTo>
                  <a:pt x="117" y="187"/>
                </a:moveTo>
                <a:cubicBezTo>
                  <a:pt x="119" y="185"/>
                  <a:pt x="119" y="185"/>
                  <a:pt x="119" y="185"/>
                </a:cubicBezTo>
                <a:cubicBezTo>
                  <a:pt x="120" y="188"/>
                  <a:pt x="120" y="192"/>
                  <a:pt x="120" y="196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192"/>
                  <a:pt x="8" y="188"/>
                  <a:pt x="9" y="185"/>
                </a:cubicBezTo>
                <a:cubicBezTo>
                  <a:pt x="11" y="187"/>
                  <a:pt x="11" y="187"/>
                  <a:pt x="11" y="187"/>
                </a:cubicBezTo>
                <a:cubicBezTo>
                  <a:pt x="11" y="187"/>
                  <a:pt x="42" y="156"/>
                  <a:pt x="64" y="156"/>
                </a:cubicBezTo>
                <a:cubicBezTo>
                  <a:pt x="86" y="156"/>
                  <a:pt x="117" y="187"/>
                  <a:pt x="117" y="187"/>
                </a:cubicBezTo>
                <a:close/>
                <a:moveTo>
                  <a:pt x="60" y="120"/>
                </a:moveTo>
                <a:cubicBezTo>
                  <a:pt x="60" y="148"/>
                  <a:pt x="60" y="148"/>
                  <a:pt x="60" y="148"/>
                </a:cubicBezTo>
                <a:cubicBezTo>
                  <a:pt x="41" y="151"/>
                  <a:pt x="19" y="168"/>
                  <a:pt x="10" y="177"/>
                </a:cubicBezTo>
                <a:cubicBezTo>
                  <a:pt x="16" y="142"/>
                  <a:pt x="36" y="122"/>
                  <a:pt x="60" y="120"/>
                </a:cubicBezTo>
                <a:close/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0"/>
                  <a:pt x="128" y="0"/>
                  <a:pt x="128" y="0"/>
                </a:cubicBezTo>
                <a:lnTo>
                  <a:pt x="0" y="0"/>
                </a:lnTo>
                <a:close/>
                <a:moveTo>
                  <a:pt x="0" y="216"/>
                </a:moveTo>
                <a:cubicBezTo>
                  <a:pt x="128" y="216"/>
                  <a:pt x="128" y="216"/>
                  <a:pt x="128" y="216"/>
                </a:cubicBezTo>
                <a:cubicBezTo>
                  <a:pt x="128" y="208"/>
                  <a:pt x="128" y="208"/>
                  <a:pt x="128" y="208"/>
                </a:cubicBezTo>
                <a:cubicBezTo>
                  <a:pt x="0" y="208"/>
                  <a:pt x="0" y="208"/>
                  <a:pt x="0" y="208"/>
                </a:cubicBezTo>
                <a:lnTo>
                  <a:pt x="0" y="216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7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96D2E-29B0-495A-A97A-CF943C4B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4120BE-1D94-4424-87A1-44E6A55E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2656C-C058-46B1-9A2E-DC24446C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A4B46-0578-40B8-8506-C3B53521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 35">
            <a:extLst>
              <a:ext uri="{FF2B5EF4-FFF2-40B4-BE49-F238E27FC236}">
                <a16:creationId xmlns:a16="http://schemas.microsoft.com/office/drawing/2014/main" id="{BD0003C6-AFF3-406A-8268-F99488D4A2AA}"/>
              </a:ext>
            </a:extLst>
          </p:cNvPr>
          <p:cNvSpPr>
            <a:spLocks noEditPoints="1"/>
          </p:cNvSpPr>
          <p:nvPr/>
        </p:nvSpPr>
        <p:spPr bwMode="auto">
          <a:xfrm>
            <a:off x="11605655" y="1424106"/>
            <a:ext cx="306637" cy="307446"/>
          </a:xfrm>
          <a:custGeom>
            <a:avLst/>
            <a:gdLst>
              <a:gd name="T0" fmla="*/ 104 w 208"/>
              <a:gd name="T1" fmla="*/ 0 h 208"/>
              <a:gd name="T2" fmla="*/ 0 w 208"/>
              <a:gd name="T3" fmla="*/ 104 h 208"/>
              <a:gd name="T4" fmla="*/ 104 w 208"/>
              <a:gd name="T5" fmla="*/ 208 h 208"/>
              <a:gd name="T6" fmla="*/ 208 w 208"/>
              <a:gd name="T7" fmla="*/ 104 h 208"/>
              <a:gd name="T8" fmla="*/ 104 w 208"/>
              <a:gd name="T9" fmla="*/ 0 h 208"/>
              <a:gd name="T10" fmla="*/ 104 w 208"/>
              <a:gd name="T11" fmla="*/ 200 h 208"/>
              <a:gd name="T12" fmla="*/ 17 w 208"/>
              <a:gd name="T13" fmla="*/ 145 h 208"/>
              <a:gd name="T14" fmla="*/ 45 w 208"/>
              <a:gd name="T15" fmla="*/ 121 h 208"/>
              <a:gd name="T16" fmla="*/ 83 w 208"/>
              <a:gd name="T17" fmla="*/ 142 h 208"/>
              <a:gd name="T18" fmla="*/ 92 w 208"/>
              <a:gd name="T19" fmla="*/ 91 h 208"/>
              <a:gd name="T20" fmla="*/ 126 w 208"/>
              <a:gd name="T21" fmla="*/ 72 h 208"/>
              <a:gd name="T22" fmla="*/ 122 w 208"/>
              <a:gd name="T23" fmla="*/ 65 h 208"/>
              <a:gd name="T24" fmla="*/ 84 w 208"/>
              <a:gd name="T25" fmla="*/ 85 h 208"/>
              <a:gd name="T26" fmla="*/ 77 w 208"/>
              <a:gd name="T27" fmla="*/ 130 h 208"/>
              <a:gd name="T28" fmla="*/ 44 w 208"/>
              <a:gd name="T29" fmla="*/ 111 h 208"/>
              <a:gd name="T30" fmla="*/ 14 w 208"/>
              <a:gd name="T31" fmla="*/ 137 h 208"/>
              <a:gd name="T32" fmla="*/ 8 w 208"/>
              <a:gd name="T33" fmla="*/ 104 h 208"/>
              <a:gd name="T34" fmla="*/ 104 w 208"/>
              <a:gd name="T35" fmla="*/ 8 h 208"/>
              <a:gd name="T36" fmla="*/ 200 w 208"/>
              <a:gd name="T37" fmla="*/ 104 h 208"/>
              <a:gd name="T38" fmla="*/ 104 w 208"/>
              <a:gd name="T39" fmla="*/ 200 h 208"/>
              <a:gd name="T40" fmla="*/ 91 w 208"/>
              <a:gd name="T41" fmla="*/ 48 h 208"/>
              <a:gd name="T42" fmla="*/ 139 w 208"/>
              <a:gd name="T43" fmla="*/ 59 h 208"/>
              <a:gd name="T44" fmla="*/ 124 w 208"/>
              <a:gd name="T45" fmla="*/ 111 h 208"/>
              <a:gd name="T46" fmla="*/ 132 w 208"/>
              <a:gd name="T47" fmla="*/ 113 h 208"/>
              <a:gd name="T48" fmla="*/ 149 w 208"/>
              <a:gd name="T49" fmla="*/ 53 h 208"/>
              <a:gd name="T50" fmla="*/ 93 w 208"/>
              <a:gd name="T51" fmla="*/ 40 h 208"/>
              <a:gd name="T52" fmla="*/ 91 w 208"/>
              <a:gd name="T53" fmla="*/ 4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8" h="208">
                <a:moveTo>
                  <a:pt x="104" y="0"/>
                </a:moveTo>
                <a:cubicBezTo>
                  <a:pt x="47" y="0"/>
                  <a:pt x="0" y="47"/>
                  <a:pt x="0" y="104"/>
                </a:cubicBezTo>
                <a:cubicBezTo>
                  <a:pt x="0" y="161"/>
                  <a:pt x="47" y="208"/>
                  <a:pt x="104" y="208"/>
                </a:cubicBezTo>
                <a:cubicBezTo>
                  <a:pt x="161" y="208"/>
                  <a:pt x="208" y="161"/>
                  <a:pt x="208" y="104"/>
                </a:cubicBezTo>
                <a:cubicBezTo>
                  <a:pt x="208" y="47"/>
                  <a:pt x="161" y="0"/>
                  <a:pt x="104" y="0"/>
                </a:cubicBezTo>
                <a:close/>
                <a:moveTo>
                  <a:pt x="104" y="200"/>
                </a:moveTo>
                <a:cubicBezTo>
                  <a:pt x="66" y="200"/>
                  <a:pt x="33" y="177"/>
                  <a:pt x="17" y="145"/>
                </a:cubicBezTo>
                <a:cubicBezTo>
                  <a:pt x="45" y="121"/>
                  <a:pt x="45" y="121"/>
                  <a:pt x="45" y="121"/>
                </a:cubicBezTo>
                <a:cubicBezTo>
                  <a:pt x="83" y="142"/>
                  <a:pt x="83" y="142"/>
                  <a:pt x="83" y="142"/>
                </a:cubicBezTo>
                <a:cubicBezTo>
                  <a:pt x="92" y="91"/>
                  <a:pt x="92" y="91"/>
                  <a:pt x="92" y="91"/>
                </a:cubicBezTo>
                <a:cubicBezTo>
                  <a:pt x="126" y="72"/>
                  <a:pt x="126" y="72"/>
                  <a:pt x="126" y="72"/>
                </a:cubicBezTo>
                <a:cubicBezTo>
                  <a:pt x="122" y="65"/>
                  <a:pt x="122" y="65"/>
                  <a:pt x="122" y="65"/>
                </a:cubicBezTo>
                <a:cubicBezTo>
                  <a:pt x="84" y="85"/>
                  <a:pt x="84" y="85"/>
                  <a:pt x="84" y="85"/>
                </a:cubicBezTo>
                <a:cubicBezTo>
                  <a:pt x="77" y="130"/>
                  <a:pt x="77" y="130"/>
                  <a:pt x="77" y="130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0" y="127"/>
                  <a:pt x="8" y="116"/>
                  <a:pt x="8" y="104"/>
                </a:cubicBezTo>
                <a:cubicBezTo>
                  <a:pt x="8" y="51"/>
                  <a:pt x="51" y="8"/>
                  <a:pt x="104" y="8"/>
                </a:cubicBezTo>
                <a:cubicBezTo>
                  <a:pt x="157" y="8"/>
                  <a:pt x="200" y="51"/>
                  <a:pt x="200" y="104"/>
                </a:cubicBezTo>
                <a:cubicBezTo>
                  <a:pt x="200" y="157"/>
                  <a:pt x="157" y="200"/>
                  <a:pt x="104" y="200"/>
                </a:cubicBezTo>
                <a:close/>
                <a:moveTo>
                  <a:pt x="91" y="48"/>
                </a:moveTo>
                <a:cubicBezTo>
                  <a:pt x="139" y="59"/>
                  <a:pt x="139" y="59"/>
                  <a:pt x="139" y="59"/>
                </a:cubicBezTo>
                <a:cubicBezTo>
                  <a:pt x="124" y="111"/>
                  <a:pt x="124" y="111"/>
                  <a:pt x="124" y="111"/>
                </a:cubicBezTo>
                <a:cubicBezTo>
                  <a:pt x="132" y="113"/>
                  <a:pt x="132" y="113"/>
                  <a:pt x="132" y="113"/>
                </a:cubicBezTo>
                <a:cubicBezTo>
                  <a:pt x="149" y="53"/>
                  <a:pt x="149" y="53"/>
                  <a:pt x="149" y="53"/>
                </a:cubicBezTo>
                <a:cubicBezTo>
                  <a:pt x="93" y="40"/>
                  <a:pt x="93" y="40"/>
                  <a:pt x="93" y="40"/>
                </a:cubicBezTo>
                <a:lnTo>
                  <a:pt x="91" y="48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Freeform 42">
            <a:extLst>
              <a:ext uri="{FF2B5EF4-FFF2-40B4-BE49-F238E27FC236}">
                <a16:creationId xmlns:a16="http://schemas.microsoft.com/office/drawing/2014/main" id="{DC9E9431-6841-4C66-A4BA-EF79CF618A83}"/>
              </a:ext>
            </a:extLst>
          </p:cNvPr>
          <p:cNvSpPr>
            <a:spLocks noEditPoints="1"/>
          </p:cNvSpPr>
          <p:nvPr/>
        </p:nvSpPr>
        <p:spPr bwMode="auto">
          <a:xfrm rot="19887004">
            <a:off x="11680152" y="835795"/>
            <a:ext cx="384221" cy="384221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49">
            <a:extLst>
              <a:ext uri="{FF2B5EF4-FFF2-40B4-BE49-F238E27FC236}">
                <a16:creationId xmlns:a16="http://schemas.microsoft.com/office/drawing/2014/main" id="{6CAAE527-E1EF-4705-9181-3C4D615705F4}"/>
              </a:ext>
            </a:extLst>
          </p:cNvPr>
          <p:cNvSpPr>
            <a:spLocks noEditPoints="1"/>
          </p:cNvSpPr>
          <p:nvPr/>
        </p:nvSpPr>
        <p:spPr bwMode="auto">
          <a:xfrm rot="1677950">
            <a:off x="11135949" y="516635"/>
            <a:ext cx="388526" cy="341682"/>
          </a:xfrm>
          <a:custGeom>
            <a:avLst/>
            <a:gdLst>
              <a:gd name="T0" fmla="*/ 232 w 232"/>
              <a:gd name="T1" fmla="*/ 165 h 204"/>
              <a:gd name="T2" fmla="*/ 193 w 232"/>
              <a:gd name="T3" fmla="*/ 81 h 204"/>
              <a:gd name="T4" fmla="*/ 32 w 232"/>
              <a:gd name="T5" fmla="*/ 81 h 204"/>
              <a:gd name="T6" fmla="*/ 0 w 232"/>
              <a:gd name="T7" fmla="*/ 165 h 204"/>
              <a:gd name="T8" fmla="*/ 39 w 232"/>
              <a:gd name="T9" fmla="*/ 204 h 204"/>
              <a:gd name="T10" fmla="*/ 113 w 232"/>
              <a:gd name="T11" fmla="*/ 162 h 204"/>
              <a:gd name="T12" fmla="*/ 193 w 232"/>
              <a:gd name="T13" fmla="*/ 204 h 204"/>
              <a:gd name="T14" fmla="*/ 78 w 232"/>
              <a:gd name="T15" fmla="*/ 154 h 204"/>
              <a:gd name="T16" fmla="*/ 50 w 232"/>
              <a:gd name="T17" fmla="*/ 154 h 204"/>
              <a:gd name="T18" fmla="*/ 48 w 232"/>
              <a:gd name="T19" fmla="*/ 129 h 204"/>
              <a:gd name="T20" fmla="*/ 51 w 232"/>
              <a:gd name="T21" fmla="*/ 132 h 204"/>
              <a:gd name="T22" fmla="*/ 57 w 232"/>
              <a:gd name="T23" fmla="*/ 138 h 204"/>
              <a:gd name="T24" fmla="*/ 62 w 232"/>
              <a:gd name="T25" fmla="*/ 143 h 204"/>
              <a:gd name="T26" fmla="*/ 69 w 232"/>
              <a:gd name="T27" fmla="*/ 148 h 204"/>
              <a:gd name="T28" fmla="*/ 76 w 232"/>
              <a:gd name="T29" fmla="*/ 153 h 204"/>
              <a:gd name="T30" fmla="*/ 86 w 232"/>
              <a:gd name="T31" fmla="*/ 148 h 204"/>
              <a:gd name="T32" fmla="*/ 80 w 232"/>
              <a:gd name="T33" fmla="*/ 146 h 204"/>
              <a:gd name="T34" fmla="*/ 74 w 232"/>
              <a:gd name="T35" fmla="*/ 142 h 204"/>
              <a:gd name="T36" fmla="*/ 67 w 232"/>
              <a:gd name="T37" fmla="*/ 137 h 204"/>
              <a:gd name="T38" fmla="*/ 62 w 232"/>
              <a:gd name="T39" fmla="*/ 133 h 204"/>
              <a:gd name="T40" fmla="*/ 58 w 232"/>
              <a:gd name="T41" fmla="*/ 128 h 204"/>
              <a:gd name="T42" fmla="*/ 54 w 232"/>
              <a:gd name="T43" fmla="*/ 123 h 204"/>
              <a:gd name="T44" fmla="*/ 40 w 232"/>
              <a:gd name="T45" fmla="*/ 81 h 204"/>
              <a:gd name="T46" fmla="*/ 186 w 232"/>
              <a:gd name="T47" fmla="*/ 81 h 204"/>
              <a:gd name="T48" fmla="*/ 177 w 232"/>
              <a:gd name="T49" fmla="*/ 116 h 204"/>
              <a:gd name="T50" fmla="*/ 172 w 232"/>
              <a:gd name="T51" fmla="*/ 123 h 204"/>
              <a:gd name="T52" fmla="*/ 168 w 232"/>
              <a:gd name="T53" fmla="*/ 128 h 204"/>
              <a:gd name="T54" fmla="*/ 163 w 232"/>
              <a:gd name="T55" fmla="*/ 133 h 204"/>
              <a:gd name="T56" fmla="*/ 158 w 232"/>
              <a:gd name="T57" fmla="*/ 137 h 204"/>
              <a:gd name="T58" fmla="*/ 149 w 232"/>
              <a:gd name="T59" fmla="*/ 144 h 204"/>
              <a:gd name="T60" fmla="*/ 144 w 232"/>
              <a:gd name="T61" fmla="*/ 146 h 204"/>
              <a:gd name="T62" fmla="*/ 141 w 232"/>
              <a:gd name="T63" fmla="*/ 148 h 204"/>
              <a:gd name="T64" fmla="*/ 86 w 232"/>
              <a:gd name="T65" fmla="*/ 148 h 204"/>
              <a:gd name="T66" fmla="*/ 153 w 232"/>
              <a:gd name="T67" fmla="*/ 151 h 204"/>
              <a:gd name="T68" fmla="*/ 159 w 232"/>
              <a:gd name="T69" fmla="*/ 147 h 204"/>
              <a:gd name="T70" fmla="*/ 164 w 232"/>
              <a:gd name="T71" fmla="*/ 143 h 204"/>
              <a:gd name="T72" fmla="*/ 170 w 232"/>
              <a:gd name="T73" fmla="*/ 137 h 204"/>
              <a:gd name="T74" fmla="*/ 175 w 232"/>
              <a:gd name="T75" fmla="*/ 132 h 204"/>
              <a:gd name="T76" fmla="*/ 180 w 232"/>
              <a:gd name="T77" fmla="*/ 125 h 204"/>
              <a:gd name="T78" fmla="*/ 211 w 232"/>
              <a:gd name="T79" fmla="*/ 156 h 204"/>
              <a:gd name="T80" fmla="*/ 184 w 232"/>
              <a:gd name="T81" fmla="*/ 18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2" h="204">
                <a:moveTo>
                  <a:pt x="190" y="162"/>
                </a:moveTo>
                <a:cubicBezTo>
                  <a:pt x="232" y="165"/>
                  <a:pt x="232" y="165"/>
                  <a:pt x="232" y="165"/>
                </a:cubicBezTo>
                <a:cubicBezTo>
                  <a:pt x="185" y="118"/>
                  <a:pt x="185" y="118"/>
                  <a:pt x="185" y="118"/>
                </a:cubicBezTo>
                <a:cubicBezTo>
                  <a:pt x="190" y="107"/>
                  <a:pt x="193" y="94"/>
                  <a:pt x="193" y="81"/>
                </a:cubicBezTo>
                <a:cubicBezTo>
                  <a:pt x="193" y="36"/>
                  <a:pt x="157" y="0"/>
                  <a:pt x="113" y="0"/>
                </a:cubicBezTo>
                <a:cubicBezTo>
                  <a:pt x="68" y="0"/>
                  <a:pt x="32" y="36"/>
                  <a:pt x="32" y="81"/>
                </a:cubicBezTo>
                <a:cubicBezTo>
                  <a:pt x="32" y="96"/>
                  <a:pt x="36" y="110"/>
                  <a:pt x="44" y="122"/>
                </a:cubicBezTo>
                <a:cubicBezTo>
                  <a:pt x="0" y="165"/>
                  <a:pt x="0" y="165"/>
                  <a:pt x="0" y="165"/>
                </a:cubicBezTo>
                <a:cubicBezTo>
                  <a:pt x="42" y="162"/>
                  <a:pt x="42" y="162"/>
                  <a:pt x="42" y="162"/>
                </a:cubicBezTo>
                <a:cubicBezTo>
                  <a:pt x="39" y="204"/>
                  <a:pt x="39" y="204"/>
                  <a:pt x="39" y="204"/>
                </a:cubicBezTo>
                <a:cubicBezTo>
                  <a:pt x="86" y="157"/>
                  <a:pt x="86" y="157"/>
                  <a:pt x="86" y="157"/>
                </a:cubicBezTo>
                <a:cubicBezTo>
                  <a:pt x="94" y="160"/>
                  <a:pt x="103" y="162"/>
                  <a:pt x="113" y="162"/>
                </a:cubicBezTo>
                <a:cubicBezTo>
                  <a:pt x="124" y="162"/>
                  <a:pt x="135" y="159"/>
                  <a:pt x="144" y="155"/>
                </a:cubicBezTo>
                <a:cubicBezTo>
                  <a:pt x="193" y="204"/>
                  <a:pt x="193" y="204"/>
                  <a:pt x="193" y="204"/>
                </a:cubicBezTo>
                <a:lnTo>
                  <a:pt x="190" y="162"/>
                </a:lnTo>
                <a:close/>
                <a:moveTo>
                  <a:pt x="78" y="154"/>
                </a:moveTo>
                <a:cubicBezTo>
                  <a:pt x="48" y="183"/>
                  <a:pt x="48" y="183"/>
                  <a:pt x="48" y="183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21" y="156"/>
                  <a:pt x="21" y="156"/>
                  <a:pt x="21" y="156"/>
                </a:cubicBezTo>
                <a:cubicBezTo>
                  <a:pt x="48" y="129"/>
                  <a:pt x="48" y="129"/>
                  <a:pt x="48" y="129"/>
                </a:cubicBezTo>
                <a:cubicBezTo>
                  <a:pt x="49" y="129"/>
                  <a:pt x="49" y="130"/>
                  <a:pt x="50" y="131"/>
                </a:cubicBezTo>
                <a:cubicBezTo>
                  <a:pt x="50" y="132"/>
                  <a:pt x="51" y="132"/>
                  <a:pt x="51" y="132"/>
                </a:cubicBezTo>
                <a:cubicBezTo>
                  <a:pt x="52" y="134"/>
                  <a:pt x="54" y="136"/>
                  <a:pt x="55" y="137"/>
                </a:cubicBezTo>
                <a:cubicBezTo>
                  <a:pt x="56" y="138"/>
                  <a:pt x="56" y="138"/>
                  <a:pt x="57" y="138"/>
                </a:cubicBezTo>
                <a:cubicBezTo>
                  <a:pt x="58" y="140"/>
                  <a:pt x="60" y="142"/>
                  <a:pt x="62" y="143"/>
                </a:cubicBezTo>
                <a:cubicBezTo>
                  <a:pt x="62" y="143"/>
                  <a:pt x="62" y="143"/>
                  <a:pt x="62" y="143"/>
                </a:cubicBezTo>
                <a:cubicBezTo>
                  <a:pt x="64" y="145"/>
                  <a:pt x="65" y="146"/>
                  <a:pt x="67" y="147"/>
                </a:cubicBezTo>
                <a:cubicBezTo>
                  <a:pt x="68" y="148"/>
                  <a:pt x="68" y="148"/>
                  <a:pt x="69" y="148"/>
                </a:cubicBezTo>
                <a:cubicBezTo>
                  <a:pt x="70" y="149"/>
                  <a:pt x="72" y="150"/>
                  <a:pt x="74" y="151"/>
                </a:cubicBezTo>
                <a:cubicBezTo>
                  <a:pt x="75" y="152"/>
                  <a:pt x="75" y="152"/>
                  <a:pt x="76" y="153"/>
                </a:cubicBezTo>
                <a:cubicBezTo>
                  <a:pt x="77" y="153"/>
                  <a:pt x="77" y="153"/>
                  <a:pt x="78" y="154"/>
                </a:cubicBezTo>
                <a:close/>
                <a:moveTo>
                  <a:pt x="86" y="148"/>
                </a:moveTo>
                <a:cubicBezTo>
                  <a:pt x="85" y="148"/>
                  <a:pt x="83" y="147"/>
                  <a:pt x="82" y="147"/>
                </a:cubicBezTo>
                <a:cubicBezTo>
                  <a:pt x="81" y="146"/>
                  <a:pt x="81" y="146"/>
                  <a:pt x="80" y="146"/>
                </a:cubicBezTo>
                <a:cubicBezTo>
                  <a:pt x="79" y="145"/>
                  <a:pt x="78" y="145"/>
                  <a:pt x="77" y="144"/>
                </a:cubicBezTo>
                <a:cubicBezTo>
                  <a:pt x="76" y="143"/>
                  <a:pt x="75" y="143"/>
                  <a:pt x="74" y="142"/>
                </a:cubicBezTo>
                <a:cubicBezTo>
                  <a:pt x="73" y="142"/>
                  <a:pt x="73" y="141"/>
                  <a:pt x="72" y="141"/>
                </a:cubicBezTo>
                <a:cubicBezTo>
                  <a:pt x="70" y="140"/>
                  <a:pt x="68" y="138"/>
                  <a:pt x="67" y="137"/>
                </a:cubicBezTo>
                <a:cubicBezTo>
                  <a:pt x="66" y="137"/>
                  <a:pt x="66" y="136"/>
                  <a:pt x="66" y="136"/>
                </a:cubicBezTo>
                <a:cubicBezTo>
                  <a:pt x="65" y="135"/>
                  <a:pt x="63" y="134"/>
                  <a:pt x="62" y="133"/>
                </a:cubicBezTo>
                <a:cubicBezTo>
                  <a:pt x="62" y="132"/>
                  <a:pt x="61" y="132"/>
                  <a:pt x="60" y="131"/>
                </a:cubicBezTo>
                <a:cubicBezTo>
                  <a:pt x="60" y="130"/>
                  <a:pt x="59" y="129"/>
                  <a:pt x="58" y="128"/>
                </a:cubicBezTo>
                <a:cubicBezTo>
                  <a:pt x="57" y="127"/>
                  <a:pt x="57" y="127"/>
                  <a:pt x="56" y="126"/>
                </a:cubicBezTo>
                <a:cubicBezTo>
                  <a:pt x="55" y="125"/>
                  <a:pt x="55" y="124"/>
                  <a:pt x="54" y="123"/>
                </a:cubicBezTo>
                <a:cubicBezTo>
                  <a:pt x="53" y="122"/>
                  <a:pt x="53" y="122"/>
                  <a:pt x="52" y="121"/>
                </a:cubicBezTo>
                <a:cubicBezTo>
                  <a:pt x="45" y="109"/>
                  <a:pt x="40" y="95"/>
                  <a:pt x="40" y="81"/>
                </a:cubicBezTo>
                <a:cubicBezTo>
                  <a:pt x="40" y="41"/>
                  <a:pt x="73" y="8"/>
                  <a:pt x="113" y="8"/>
                </a:cubicBezTo>
                <a:cubicBezTo>
                  <a:pt x="153" y="8"/>
                  <a:pt x="186" y="41"/>
                  <a:pt x="186" y="81"/>
                </a:cubicBezTo>
                <a:cubicBezTo>
                  <a:pt x="186" y="93"/>
                  <a:pt x="182" y="105"/>
                  <a:pt x="177" y="115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6" y="117"/>
                  <a:pt x="175" y="119"/>
                  <a:pt x="174" y="121"/>
                </a:cubicBezTo>
                <a:cubicBezTo>
                  <a:pt x="173" y="121"/>
                  <a:pt x="173" y="122"/>
                  <a:pt x="172" y="123"/>
                </a:cubicBezTo>
                <a:cubicBezTo>
                  <a:pt x="171" y="124"/>
                  <a:pt x="170" y="125"/>
                  <a:pt x="169" y="126"/>
                </a:cubicBezTo>
                <a:cubicBezTo>
                  <a:pt x="169" y="127"/>
                  <a:pt x="168" y="128"/>
                  <a:pt x="168" y="128"/>
                </a:cubicBezTo>
                <a:cubicBezTo>
                  <a:pt x="167" y="129"/>
                  <a:pt x="166" y="130"/>
                  <a:pt x="165" y="131"/>
                </a:cubicBezTo>
                <a:cubicBezTo>
                  <a:pt x="164" y="132"/>
                  <a:pt x="164" y="133"/>
                  <a:pt x="163" y="133"/>
                </a:cubicBezTo>
                <a:cubicBezTo>
                  <a:pt x="162" y="134"/>
                  <a:pt x="161" y="135"/>
                  <a:pt x="160" y="136"/>
                </a:cubicBezTo>
                <a:cubicBezTo>
                  <a:pt x="160" y="136"/>
                  <a:pt x="159" y="137"/>
                  <a:pt x="158" y="137"/>
                </a:cubicBezTo>
                <a:cubicBezTo>
                  <a:pt x="158" y="138"/>
                  <a:pt x="157" y="139"/>
                  <a:pt x="156" y="139"/>
                </a:cubicBezTo>
                <a:cubicBezTo>
                  <a:pt x="154" y="141"/>
                  <a:pt x="151" y="143"/>
                  <a:pt x="149" y="144"/>
                </a:cubicBezTo>
                <a:cubicBezTo>
                  <a:pt x="149" y="144"/>
                  <a:pt x="149" y="144"/>
                  <a:pt x="149" y="144"/>
                </a:cubicBezTo>
                <a:cubicBezTo>
                  <a:pt x="147" y="145"/>
                  <a:pt x="146" y="146"/>
                  <a:pt x="144" y="146"/>
                </a:cubicBezTo>
                <a:cubicBezTo>
                  <a:pt x="144" y="147"/>
                  <a:pt x="143" y="147"/>
                  <a:pt x="142" y="147"/>
                </a:cubicBezTo>
                <a:cubicBezTo>
                  <a:pt x="141" y="148"/>
                  <a:pt x="141" y="148"/>
                  <a:pt x="141" y="148"/>
                </a:cubicBezTo>
                <a:cubicBezTo>
                  <a:pt x="132" y="152"/>
                  <a:pt x="123" y="154"/>
                  <a:pt x="113" y="154"/>
                </a:cubicBezTo>
                <a:cubicBezTo>
                  <a:pt x="103" y="154"/>
                  <a:pt x="94" y="152"/>
                  <a:pt x="86" y="148"/>
                </a:cubicBezTo>
                <a:close/>
                <a:moveTo>
                  <a:pt x="152" y="151"/>
                </a:moveTo>
                <a:cubicBezTo>
                  <a:pt x="152" y="151"/>
                  <a:pt x="153" y="151"/>
                  <a:pt x="153" y="151"/>
                </a:cubicBezTo>
                <a:cubicBezTo>
                  <a:pt x="155" y="150"/>
                  <a:pt x="156" y="149"/>
                  <a:pt x="157" y="148"/>
                </a:cubicBezTo>
                <a:cubicBezTo>
                  <a:pt x="158" y="148"/>
                  <a:pt x="158" y="147"/>
                  <a:pt x="159" y="147"/>
                </a:cubicBezTo>
                <a:cubicBezTo>
                  <a:pt x="161" y="146"/>
                  <a:pt x="162" y="145"/>
                  <a:pt x="163" y="144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6" y="141"/>
                  <a:pt x="168" y="140"/>
                  <a:pt x="169" y="138"/>
                </a:cubicBezTo>
                <a:cubicBezTo>
                  <a:pt x="170" y="138"/>
                  <a:pt x="170" y="138"/>
                  <a:pt x="170" y="137"/>
                </a:cubicBezTo>
                <a:cubicBezTo>
                  <a:pt x="172" y="136"/>
                  <a:pt x="173" y="134"/>
                  <a:pt x="175" y="132"/>
                </a:cubicBezTo>
                <a:cubicBezTo>
                  <a:pt x="175" y="132"/>
                  <a:pt x="175" y="132"/>
                  <a:pt x="175" y="132"/>
                </a:cubicBezTo>
                <a:cubicBezTo>
                  <a:pt x="177" y="130"/>
                  <a:pt x="178" y="128"/>
                  <a:pt x="179" y="127"/>
                </a:cubicBezTo>
                <a:cubicBezTo>
                  <a:pt x="179" y="126"/>
                  <a:pt x="180" y="126"/>
                  <a:pt x="180" y="125"/>
                </a:cubicBezTo>
                <a:cubicBezTo>
                  <a:pt x="180" y="125"/>
                  <a:pt x="180" y="125"/>
                  <a:pt x="180" y="125"/>
                </a:cubicBezTo>
                <a:cubicBezTo>
                  <a:pt x="211" y="156"/>
                  <a:pt x="211" y="156"/>
                  <a:pt x="211" y="156"/>
                </a:cubicBezTo>
                <a:cubicBezTo>
                  <a:pt x="182" y="154"/>
                  <a:pt x="182" y="154"/>
                  <a:pt x="182" y="154"/>
                </a:cubicBezTo>
                <a:cubicBezTo>
                  <a:pt x="184" y="183"/>
                  <a:pt x="184" y="183"/>
                  <a:pt x="184" y="183"/>
                </a:cubicBezTo>
                <a:lnTo>
                  <a:pt x="152" y="151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20">
            <a:extLst>
              <a:ext uri="{FF2B5EF4-FFF2-40B4-BE49-F238E27FC236}">
                <a16:creationId xmlns:a16="http://schemas.microsoft.com/office/drawing/2014/main" id="{AE7CDCF2-1AE4-4F39-9F02-F4A7435FD6C8}"/>
              </a:ext>
            </a:extLst>
          </p:cNvPr>
          <p:cNvSpPr>
            <a:spLocks noEditPoints="1"/>
          </p:cNvSpPr>
          <p:nvPr/>
        </p:nvSpPr>
        <p:spPr bwMode="auto">
          <a:xfrm rot="16200000">
            <a:off x="11561387" y="144891"/>
            <a:ext cx="395175" cy="394072"/>
          </a:xfrm>
          <a:custGeom>
            <a:avLst/>
            <a:gdLst>
              <a:gd name="T0" fmla="*/ 195 w 196"/>
              <a:gd name="T1" fmla="*/ 69 h 196"/>
              <a:gd name="T2" fmla="*/ 193 w 196"/>
              <a:gd name="T3" fmla="*/ 68 h 196"/>
              <a:gd name="T4" fmla="*/ 193 w 196"/>
              <a:gd name="T5" fmla="*/ 67 h 196"/>
              <a:gd name="T6" fmla="*/ 142 w 196"/>
              <a:gd name="T7" fmla="*/ 54 h 196"/>
              <a:gd name="T8" fmla="*/ 129 w 196"/>
              <a:gd name="T9" fmla="*/ 3 h 196"/>
              <a:gd name="T10" fmla="*/ 128 w 196"/>
              <a:gd name="T11" fmla="*/ 3 h 196"/>
              <a:gd name="T12" fmla="*/ 128 w 196"/>
              <a:gd name="T13" fmla="*/ 1 h 196"/>
              <a:gd name="T14" fmla="*/ 122 w 196"/>
              <a:gd name="T15" fmla="*/ 1 h 196"/>
              <a:gd name="T16" fmla="*/ 21 w 196"/>
              <a:gd name="T17" fmla="*/ 102 h 196"/>
              <a:gd name="T18" fmla="*/ 21 w 196"/>
              <a:gd name="T19" fmla="*/ 102 h 196"/>
              <a:gd name="T20" fmla="*/ 20 w 196"/>
              <a:gd name="T21" fmla="*/ 103 h 196"/>
              <a:gd name="T22" fmla="*/ 20 w 196"/>
              <a:gd name="T23" fmla="*/ 104 h 196"/>
              <a:gd name="T24" fmla="*/ 20 w 196"/>
              <a:gd name="T25" fmla="*/ 104 h 196"/>
              <a:gd name="T26" fmla="*/ 0 w 196"/>
              <a:gd name="T27" fmla="*/ 191 h 196"/>
              <a:gd name="T28" fmla="*/ 1 w 196"/>
              <a:gd name="T29" fmla="*/ 195 h 196"/>
              <a:gd name="T30" fmla="*/ 5 w 196"/>
              <a:gd name="T31" fmla="*/ 196 h 196"/>
              <a:gd name="T32" fmla="*/ 92 w 196"/>
              <a:gd name="T33" fmla="*/ 176 h 196"/>
              <a:gd name="T34" fmla="*/ 92 w 196"/>
              <a:gd name="T35" fmla="*/ 176 h 196"/>
              <a:gd name="T36" fmla="*/ 93 w 196"/>
              <a:gd name="T37" fmla="*/ 176 h 196"/>
              <a:gd name="T38" fmla="*/ 94 w 196"/>
              <a:gd name="T39" fmla="*/ 175 h 196"/>
              <a:gd name="T40" fmla="*/ 94 w 196"/>
              <a:gd name="T41" fmla="*/ 175 h 196"/>
              <a:gd name="T42" fmla="*/ 195 w 196"/>
              <a:gd name="T43" fmla="*/ 74 h 196"/>
              <a:gd name="T44" fmla="*/ 195 w 196"/>
              <a:gd name="T45" fmla="*/ 69 h 196"/>
              <a:gd name="T46" fmla="*/ 91 w 196"/>
              <a:gd name="T47" fmla="*/ 167 h 196"/>
              <a:gd name="T48" fmla="*/ 84 w 196"/>
              <a:gd name="T49" fmla="*/ 160 h 196"/>
              <a:gd name="T50" fmla="*/ 63 w 196"/>
              <a:gd name="T51" fmla="*/ 139 h 196"/>
              <a:gd name="T52" fmla="*/ 140 w 196"/>
              <a:gd name="T53" fmla="*/ 62 h 196"/>
              <a:gd name="T54" fmla="*/ 184 w 196"/>
              <a:gd name="T55" fmla="*/ 73 h 196"/>
              <a:gd name="T56" fmla="*/ 91 w 196"/>
              <a:gd name="T57" fmla="*/ 167 h 196"/>
              <a:gd name="T58" fmla="*/ 123 w 196"/>
              <a:gd name="T59" fmla="*/ 12 h 196"/>
              <a:gd name="T60" fmla="*/ 134 w 196"/>
              <a:gd name="T61" fmla="*/ 56 h 196"/>
              <a:gd name="T62" fmla="*/ 57 w 196"/>
              <a:gd name="T63" fmla="*/ 133 h 196"/>
              <a:gd name="T64" fmla="*/ 29 w 196"/>
              <a:gd name="T65" fmla="*/ 105 h 196"/>
              <a:gd name="T66" fmla="*/ 123 w 196"/>
              <a:gd name="T67" fmla="*/ 12 h 196"/>
              <a:gd name="T68" fmla="*/ 15 w 196"/>
              <a:gd name="T69" fmla="*/ 163 h 196"/>
              <a:gd name="T70" fmla="*/ 33 w 196"/>
              <a:gd name="T71" fmla="*/ 181 h 196"/>
              <a:gd name="T72" fmla="*/ 9 w 196"/>
              <a:gd name="T73" fmla="*/ 187 h 196"/>
              <a:gd name="T74" fmla="*/ 15 w 196"/>
              <a:gd name="T75" fmla="*/ 163 h 196"/>
              <a:gd name="T76" fmla="*/ 42 w 196"/>
              <a:gd name="T77" fmla="*/ 179 h 196"/>
              <a:gd name="T78" fmla="*/ 17 w 196"/>
              <a:gd name="T79" fmla="*/ 154 h 196"/>
              <a:gd name="T80" fmla="*/ 26 w 196"/>
              <a:gd name="T81" fmla="*/ 113 h 196"/>
              <a:gd name="T82" fmla="*/ 55 w 196"/>
              <a:gd name="T83" fmla="*/ 141 h 196"/>
              <a:gd name="T84" fmla="*/ 55 w 196"/>
              <a:gd name="T85" fmla="*/ 142 h 196"/>
              <a:gd name="T86" fmla="*/ 55 w 196"/>
              <a:gd name="T87" fmla="*/ 142 h 196"/>
              <a:gd name="T88" fmla="*/ 62 w 196"/>
              <a:gd name="T89" fmla="*/ 149 h 196"/>
              <a:gd name="T90" fmla="*/ 83 w 196"/>
              <a:gd name="T91" fmla="*/ 170 h 196"/>
              <a:gd name="T92" fmla="*/ 42 w 196"/>
              <a:gd name="T93" fmla="*/ 17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96">
                <a:moveTo>
                  <a:pt x="195" y="69"/>
                </a:moveTo>
                <a:cubicBezTo>
                  <a:pt x="194" y="68"/>
                  <a:pt x="194" y="68"/>
                  <a:pt x="193" y="68"/>
                </a:cubicBezTo>
                <a:cubicBezTo>
                  <a:pt x="193" y="67"/>
                  <a:pt x="193" y="67"/>
                  <a:pt x="193" y="67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29" y="3"/>
                  <a:pt x="129" y="3"/>
                  <a:pt x="129" y="3"/>
                </a:cubicBezTo>
                <a:cubicBezTo>
                  <a:pt x="128" y="3"/>
                  <a:pt x="128" y="3"/>
                  <a:pt x="128" y="3"/>
                </a:cubicBezTo>
                <a:cubicBezTo>
                  <a:pt x="128" y="2"/>
                  <a:pt x="128" y="2"/>
                  <a:pt x="128" y="1"/>
                </a:cubicBezTo>
                <a:cubicBezTo>
                  <a:pt x="126" y="0"/>
                  <a:pt x="123" y="0"/>
                  <a:pt x="122" y="1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2"/>
                  <a:pt x="0" y="194"/>
                  <a:pt x="1" y="195"/>
                </a:cubicBezTo>
                <a:cubicBezTo>
                  <a:pt x="2" y="196"/>
                  <a:pt x="4" y="196"/>
                  <a:pt x="5" y="19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6"/>
                  <a:pt x="93" y="176"/>
                </a:cubicBezTo>
                <a:cubicBezTo>
                  <a:pt x="93" y="176"/>
                  <a:pt x="93" y="176"/>
                  <a:pt x="94" y="175"/>
                </a:cubicBezTo>
                <a:cubicBezTo>
                  <a:pt x="94" y="175"/>
                  <a:pt x="94" y="175"/>
                  <a:pt x="94" y="175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6" y="73"/>
                  <a:pt x="196" y="70"/>
                  <a:pt x="195" y="69"/>
                </a:cubicBezTo>
                <a:close/>
                <a:moveTo>
                  <a:pt x="91" y="167"/>
                </a:moveTo>
                <a:cubicBezTo>
                  <a:pt x="84" y="160"/>
                  <a:pt x="84" y="160"/>
                  <a:pt x="84" y="160"/>
                </a:cubicBezTo>
                <a:cubicBezTo>
                  <a:pt x="63" y="139"/>
                  <a:pt x="63" y="139"/>
                  <a:pt x="63" y="139"/>
                </a:cubicBezTo>
                <a:cubicBezTo>
                  <a:pt x="140" y="62"/>
                  <a:pt x="140" y="62"/>
                  <a:pt x="140" y="62"/>
                </a:cubicBezTo>
                <a:cubicBezTo>
                  <a:pt x="184" y="73"/>
                  <a:pt x="184" y="73"/>
                  <a:pt x="184" y="73"/>
                </a:cubicBezTo>
                <a:lnTo>
                  <a:pt x="91" y="167"/>
                </a:lnTo>
                <a:close/>
                <a:moveTo>
                  <a:pt x="123" y="12"/>
                </a:moveTo>
                <a:cubicBezTo>
                  <a:pt x="134" y="56"/>
                  <a:pt x="134" y="56"/>
                  <a:pt x="134" y="56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29" y="105"/>
                  <a:pt x="29" y="105"/>
                  <a:pt x="29" y="105"/>
                </a:cubicBezTo>
                <a:lnTo>
                  <a:pt x="123" y="12"/>
                </a:lnTo>
                <a:close/>
                <a:moveTo>
                  <a:pt x="15" y="163"/>
                </a:moveTo>
                <a:cubicBezTo>
                  <a:pt x="33" y="181"/>
                  <a:pt x="33" y="181"/>
                  <a:pt x="33" y="181"/>
                </a:cubicBezTo>
                <a:cubicBezTo>
                  <a:pt x="9" y="187"/>
                  <a:pt x="9" y="187"/>
                  <a:pt x="9" y="187"/>
                </a:cubicBezTo>
                <a:lnTo>
                  <a:pt x="15" y="163"/>
                </a:lnTo>
                <a:close/>
                <a:moveTo>
                  <a:pt x="42" y="179"/>
                </a:moveTo>
                <a:cubicBezTo>
                  <a:pt x="17" y="154"/>
                  <a:pt x="17" y="154"/>
                  <a:pt x="17" y="154"/>
                </a:cubicBezTo>
                <a:cubicBezTo>
                  <a:pt x="26" y="113"/>
                  <a:pt x="26" y="113"/>
                  <a:pt x="26" y="113"/>
                </a:cubicBezTo>
                <a:cubicBezTo>
                  <a:pt x="55" y="141"/>
                  <a:pt x="55" y="141"/>
                  <a:pt x="55" y="141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62" y="149"/>
                  <a:pt x="62" y="149"/>
                  <a:pt x="62" y="149"/>
                </a:cubicBezTo>
                <a:cubicBezTo>
                  <a:pt x="83" y="170"/>
                  <a:pt x="83" y="170"/>
                  <a:pt x="83" y="170"/>
                </a:cubicBezTo>
                <a:lnTo>
                  <a:pt x="42" y="179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22">
            <a:extLst>
              <a:ext uri="{FF2B5EF4-FFF2-40B4-BE49-F238E27FC236}">
                <a16:creationId xmlns:a16="http://schemas.microsoft.com/office/drawing/2014/main" id="{AD3F3E4E-32ED-4BE6-81F4-12B1C7D5103F}"/>
              </a:ext>
            </a:extLst>
          </p:cNvPr>
          <p:cNvSpPr>
            <a:spLocks noEditPoints="1"/>
          </p:cNvSpPr>
          <p:nvPr/>
        </p:nvSpPr>
        <p:spPr bwMode="auto">
          <a:xfrm rot="20700000">
            <a:off x="10865624" y="138890"/>
            <a:ext cx="254783" cy="278366"/>
          </a:xfrm>
          <a:custGeom>
            <a:avLst/>
            <a:gdLst>
              <a:gd name="T0" fmla="*/ 112 w 118"/>
              <a:gd name="T1" fmla="*/ 26 h 112"/>
              <a:gd name="T2" fmla="*/ 95 w 118"/>
              <a:gd name="T3" fmla="*/ 20 h 112"/>
              <a:gd name="T4" fmla="*/ 95 w 118"/>
              <a:gd name="T5" fmla="*/ 16 h 112"/>
              <a:gd name="T6" fmla="*/ 95 w 118"/>
              <a:gd name="T7" fmla="*/ 12 h 112"/>
              <a:gd name="T8" fmla="*/ 83 w 118"/>
              <a:gd name="T9" fmla="*/ 0 h 112"/>
              <a:gd name="T10" fmla="*/ 35 w 118"/>
              <a:gd name="T11" fmla="*/ 0 h 112"/>
              <a:gd name="T12" fmla="*/ 23 w 118"/>
              <a:gd name="T13" fmla="*/ 12 h 112"/>
              <a:gd name="T14" fmla="*/ 23 w 118"/>
              <a:gd name="T15" fmla="*/ 16 h 112"/>
              <a:gd name="T16" fmla="*/ 23 w 118"/>
              <a:gd name="T17" fmla="*/ 20 h 112"/>
              <a:gd name="T18" fmla="*/ 6 w 118"/>
              <a:gd name="T19" fmla="*/ 26 h 112"/>
              <a:gd name="T20" fmla="*/ 3 w 118"/>
              <a:gd name="T21" fmla="*/ 45 h 112"/>
              <a:gd name="T22" fmla="*/ 24 w 118"/>
              <a:gd name="T23" fmla="*/ 58 h 112"/>
              <a:gd name="T24" fmla="*/ 55 w 118"/>
              <a:gd name="T25" fmla="*/ 88 h 112"/>
              <a:gd name="T26" fmla="*/ 55 w 118"/>
              <a:gd name="T27" fmla="*/ 88 h 112"/>
              <a:gd name="T28" fmla="*/ 55 w 118"/>
              <a:gd name="T29" fmla="*/ 104 h 112"/>
              <a:gd name="T30" fmla="*/ 47 w 118"/>
              <a:gd name="T31" fmla="*/ 104 h 112"/>
              <a:gd name="T32" fmla="*/ 43 w 118"/>
              <a:gd name="T33" fmla="*/ 108 h 112"/>
              <a:gd name="T34" fmla="*/ 47 w 118"/>
              <a:gd name="T35" fmla="*/ 112 h 112"/>
              <a:gd name="T36" fmla="*/ 71 w 118"/>
              <a:gd name="T37" fmla="*/ 112 h 112"/>
              <a:gd name="T38" fmla="*/ 75 w 118"/>
              <a:gd name="T39" fmla="*/ 108 h 112"/>
              <a:gd name="T40" fmla="*/ 71 w 118"/>
              <a:gd name="T41" fmla="*/ 104 h 112"/>
              <a:gd name="T42" fmla="*/ 63 w 118"/>
              <a:gd name="T43" fmla="*/ 104 h 112"/>
              <a:gd name="T44" fmla="*/ 63 w 118"/>
              <a:gd name="T45" fmla="*/ 88 h 112"/>
              <a:gd name="T46" fmla="*/ 63 w 118"/>
              <a:gd name="T47" fmla="*/ 88 h 112"/>
              <a:gd name="T48" fmla="*/ 94 w 118"/>
              <a:gd name="T49" fmla="*/ 58 h 112"/>
              <a:gd name="T50" fmla="*/ 115 w 118"/>
              <a:gd name="T51" fmla="*/ 45 h 112"/>
              <a:gd name="T52" fmla="*/ 112 w 118"/>
              <a:gd name="T53" fmla="*/ 26 h 112"/>
              <a:gd name="T54" fmla="*/ 11 w 118"/>
              <a:gd name="T55" fmla="*/ 42 h 112"/>
              <a:gd name="T56" fmla="*/ 12 w 118"/>
              <a:gd name="T57" fmla="*/ 31 h 112"/>
              <a:gd name="T58" fmla="*/ 23 w 118"/>
              <a:gd name="T59" fmla="*/ 28 h 112"/>
              <a:gd name="T60" fmla="*/ 23 w 118"/>
              <a:gd name="T61" fmla="*/ 48 h 112"/>
              <a:gd name="T62" fmla="*/ 23 w 118"/>
              <a:gd name="T63" fmla="*/ 50 h 112"/>
              <a:gd name="T64" fmla="*/ 11 w 118"/>
              <a:gd name="T65" fmla="*/ 42 h 112"/>
              <a:gd name="T66" fmla="*/ 87 w 118"/>
              <a:gd name="T67" fmla="*/ 16 h 112"/>
              <a:gd name="T68" fmla="*/ 87 w 118"/>
              <a:gd name="T69" fmla="*/ 48 h 112"/>
              <a:gd name="T70" fmla="*/ 59 w 118"/>
              <a:gd name="T71" fmla="*/ 80 h 112"/>
              <a:gd name="T72" fmla="*/ 31 w 118"/>
              <a:gd name="T73" fmla="*/ 48 h 112"/>
              <a:gd name="T74" fmla="*/ 31 w 118"/>
              <a:gd name="T75" fmla="*/ 16 h 112"/>
              <a:gd name="T76" fmla="*/ 31 w 118"/>
              <a:gd name="T77" fmla="*/ 12 h 112"/>
              <a:gd name="T78" fmla="*/ 35 w 118"/>
              <a:gd name="T79" fmla="*/ 8 h 112"/>
              <a:gd name="T80" fmla="*/ 83 w 118"/>
              <a:gd name="T81" fmla="*/ 8 h 112"/>
              <a:gd name="T82" fmla="*/ 87 w 118"/>
              <a:gd name="T83" fmla="*/ 12 h 112"/>
              <a:gd name="T84" fmla="*/ 87 w 118"/>
              <a:gd name="T85" fmla="*/ 16 h 112"/>
              <a:gd name="T86" fmla="*/ 107 w 118"/>
              <a:gd name="T87" fmla="*/ 42 h 112"/>
              <a:gd name="T88" fmla="*/ 95 w 118"/>
              <a:gd name="T89" fmla="*/ 50 h 112"/>
              <a:gd name="T90" fmla="*/ 95 w 118"/>
              <a:gd name="T91" fmla="*/ 48 h 112"/>
              <a:gd name="T92" fmla="*/ 95 w 118"/>
              <a:gd name="T93" fmla="*/ 28 h 112"/>
              <a:gd name="T94" fmla="*/ 106 w 118"/>
              <a:gd name="T95" fmla="*/ 31 h 112"/>
              <a:gd name="T96" fmla="*/ 107 w 118"/>
              <a:gd name="T97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8" h="112">
                <a:moveTo>
                  <a:pt x="112" y="26"/>
                </a:moveTo>
                <a:cubicBezTo>
                  <a:pt x="108" y="22"/>
                  <a:pt x="102" y="19"/>
                  <a:pt x="95" y="20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2"/>
                  <a:pt x="95" y="12"/>
                  <a:pt x="95" y="12"/>
                </a:cubicBezTo>
                <a:cubicBezTo>
                  <a:pt x="95" y="5"/>
                  <a:pt x="90" y="0"/>
                  <a:pt x="8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0"/>
                  <a:pt x="23" y="5"/>
                  <a:pt x="23" y="12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16" y="19"/>
                  <a:pt x="10" y="22"/>
                  <a:pt x="6" y="26"/>
                </a:cubicBezTo>
                <a:cubicBezTo>
                  <a:pt x="1" y="32"/>
                  <a:pt x="0" y="39"/>
                  <a:pt x="3" y="45"/>
                </a:cubicBezTo>
                <a:cubicBezTo>
                  <a:pt x="7" y="53"/>
                  <a:pt x="14" y="57"/>
                  <a:pt x="24" y="58"/>
                </a:cubicBezTo>
                <a:cubicBezTo>
                  <a:pt x="28" y="74"/>
                  <a:pt x="40" y="86"/>
                  <a:pt x="55" y="88"/>
                </a:cubicBezTo>
                <a:cubicBezTo>
                  <a:pt x="55" y="88"/>
                  <a:pt x="55" y="88"/>
                  <a:pt x="55" y="88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5" y="104"/>
                  <a:pt x="43" y="106"/>
                  <a:pt x="43" y="108"/>
                </a:cubicBezTo>
                <a:cubicBezTo>
                  <a:pt x="43" y="110"/>
                  <a:pt x="45" y="112"/>
                  <a:pt x="47" y="112"/>
                </a:cubicBezTo>
                <a:cubicBezTo>
                  <a:pt x="71" y="112"/>
                  <a:pt x="71" y="112"/>
                  <a:pt x="71" y="112"/>
                </a:cubicBezTo>
                <a:cubicBezTo>
                  <a:pt x="73" y="112"/>
                  <a:pt x="75" y="110"/>
                  <a:pt x="75" y="108"/>
                </a:cubicBezTo>
                <a:cubicBezTo>
                  <a:pt x="75" y="106"/>
                  <a:pt x="73" y="104"/>
                  <a:pt x="71" y="104"/>
                </a:cubicBezTo>
                <a:cubicBezTo>
                  <a:pt x="63" y="104"/>
                  <a:pt x="63" y="104"/>
                  <a:pt x="63" y="104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78" y="86"/>
                  <a:pt x="90" y="74"/>
                  <a:pt x="94" y="58"/>
                </a:cubicBezTo>
                <a:cubicBezTo>
                  <a:pt x="104" y="57"/>
                  <a:pt x="111" y="53"/>
                  <a:pt x="115" y="45"/>
                </a:cubicBezTo>
                <a:cubicBezTo>
                  <a:pt x="118" y="39"/>
                  <a:pt x="117" y="32"/>
                  <a:pt x="112" y="26"/>
                </a:cubicBezTo>
                <a:close/>
                <a:moveTo>
                  <a:pt x="11" y="42"/>
                </a:moveTo>
                <a:cubicBezTo>
                  <a:pt x="9" y="39"/>
                  <a:pt x="9" y="34"/>
                  <a:pt x="12" y="31"/>
                </a:cubicBezTo>
                <a:cubicBezTo>
                  <a:pt x="14" y="29"/>
                  <a:pt x="18" y="28"/>
                  <a:pt x="2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9"/>
                  <a:pt x="23" y="49"/>
                  <a:pt x="23" y="50"/>
                </a:cubicBezTo>
                <a:cubicBezTo>
                  <a:pt x="17" y="49"/>
                  <a:pt x="13" y="46"/>
                  <a:pt x="11" y="42"/>
                </a:cubicBezTo>
                <a:close/>
                <a:moveTo>
                  <a:pt x="87" y="16"/>
                </a:moveTo>
                <a:cubicBezTo>
                  <a:pt x="87" y="48"/>
                  <a:pt x="87" y="48"/>
                  <a:pt x="87" y="48"/>
                </a:cubicBezTo>
                <a:cubicBezTo>
                  <a:pt x="87" y="66"/>
                  <a:pt x="74" y="80"/>
                  <a:pt x="59" y="80"/>
                </a:cubicBezTo>
                <a:cubicBezTo>
                  <a:pt x="44" y="80"/>
                  <a:pt x="31" y="66"/>
                  <a:pt x="31" y="48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0"/>
                  <a:pt x="33" y="8"/>
                  <a:pt x="35" y="8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8"/>
                  <a:pt x="87" y="10"/>
                  <a:pt x="87" y="12"/>
                </a:cubicBezTo>
                <a:lnTo>
                  <a:pt x="87" y="16"/>
                </a:lnTo>
                <a:close/>
                <a:moveTo>
                  <a:pt x="107" y="42"/>
                </a:moveTo>
                <a:cubicBezTo>
                  <a:pt x="105" y="46"/>
                  <a:pt x="101" y="49"/>
                  <a:pt x="95" y="50"/>
                </a:cubicBezTo>
                <a:cubicBezTo>
                  <a:pt x="95" y="49"/>
                  <a:pt x="95" y="49"/>
                  <a:pt x="95" y="48"/>
                </a:cubicBezTo>
                <a:cubicBezTo>
                  <a:pt x="95" y="28"/>
                  <a:pt x="95" y="28"/>
                  <a:pt x="95" y="28"/>
                </a:cubicBezTo>
                <a:cubicBezTo>
                  <a:pt x="100" y="28"/>
                  <a:pt x="104" y="29"/>
                  <a:pt x="106" y="31"/>
                </a:cubicBezTo>
                <a:cubicBezTo>
                  <a:pt x="109" y="34"/>
                  <a:pt x="109" y="39"/>
                  <a:pt x="107" y="4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852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EC731-D01F-4A93-AD71-9563BEE35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B57C6-1FCA-45AE-B267-E5803EA3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68260-517E-4844-8AA2-F679C9C9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 31">
            <a:extLst>
              <a:ext uri="{FF2B5EF4-FFF2-40B4-BE49-F238E27FC236}">
                <a16:creationId xmlns:a16="http://schemas.microsoft.com/office/drawing/2014/main" id="{5EF6276B-BF9C-4885-957A-493F211DA05E}"/>
              </a:ext>
            </a:extLst>
          </p:cNvPr>
          <p:cNvSpPr>
            <a:spLocks noEditPoints="1"/>
          </p:cNvSpPr>
          <p:nvPr/>
        </p:nvSpPr>
        <p:spPr bwMode="auto">
          <a:xfrm rot="900000">
            <a:off x="11538562" y="120803"/>
            <a:ext cx="453761" cy="447773"/>
          </a:xfrm>
          <a:custGeom>
            <a:avLst/>
            <a:gdLst>
              <a:gd name="T0" fmla="*/ 196 w 208"/>
              <a:gd name="T1" fmla="*/ 174 h 205"/>
              <a:gd name="T2" fmla="*/ 196 w 208"/>
              <a:gd name="T3" fmla="*/ 61 h 205"/>
              <a:gd name="T4" fmla="*/ 197 w 208"/>
              <a:gd name="T5" fmla="*/ 57 h 205"/>
              <a:gd name="T6" fmla="*/ 192 w 208"/>
              <a:gd name="T7" fmla="*/ 50 h 205"/>
              <a:gd name="T8" fmla="*/ 108 w 208"/>
              <a:gd name="T9" fmla="*/ 3 h 205"/>
              <a:gd name="T10" fmla="*/ 90 w 208"/>
              <a:gd name="T11" fmla="*/ 3 h 205"/>
              <a:gd name="T12" fmla="*/ 5 w 208"/>
              <a:gd name="T13" fmla="*/ 50 h 205"/>
              <a:gd name="T14" fmla="*/ 0 w 208"/>
              <a:gd name="T15" fmla="*/ 57 h 205"/>
              <a:gd name="T16" fmla="*/ 5 w 208"/>
              <a:gd name="T17" fmla="*/ 65 h 205"/>
              <a:gd name="T18" fmla="*/ 33 w 208"/>
              <a:gd name="T19" fmla="*/ 80 h 205"/>
              <a:gd name="T20" fmla="*/ 33 w 208"/>
              <a:gd name="T21" fmla="*/ 121 h 205"/>
              <a:gd name="T22" fmla="*/ 77 w 208"/>
              <a:gd name="T23" fmla="*/ 165 h 205"/>
              <a:gd name="T24" fmla="*/ 125 w 208"/>
              <a:gd name="T25" fmla="*/ 165 h 205"/>
              <a:gd name="T26" fmla="*/ 168 w 208"/>
              <a:gd name="T27" fmla="*/ 121 h 205"/>
              <a:gd name="T28" fmla="*/ 168 w 208"/>
              <a:gd name="T29" fmla="*/ 78 h 205"/>
              <a:gd name="T30" fmla="*/ 188 w 208"/>
              <a:gd name="T31" fmla="*/ 67 h 205"/>
              <a:gd name="T32" fmla="*/ 188 w 208"/>
              <a:gd name="T33" fmla="*/ 174 h 205"/>
              <a:gd name="T34" fmla="*/ 176 w 208"/>
              <a:gd name="T35" fmla="*/ 189 h 205"/>
              <a:gd name="T36" fmla="*/ 192 w 208"/>
              <a:gd name="T37" fmla="*/ 205 h 205"/>
              <a:gd name="T38" fmla="*/ 208 w 208"/>
              <a:gd name="T39" fmla="*/ 189 h 205"/>
              <a:gd name="T40" fmla="*/ 196 w 208"/>
              <a:gd name="T41" fmla="*/ 174 h 205"/>
              <a:gd name="T42" fmla="*/ 160 w 208"/>
              <a:gd name="T43" fmla="*/ 121 h 205"/>
              <a:gd name="T44" fmla="*/ 125 w 208"/>
              <a:gd name="T45" fmla="*/ 157 h 205"/>
              <a:gd name="T46" fmla="*/ 77 w 208"/>
              <a:gd name="T47" fmla="*/ 157 h 205"/>
              <a:gd name="T48" fmla="*/ 41 w 208"/>
              <a:gd name="T49" fmla="*/ 121 h 205"/>
              <a:gd name="T50" fmla="*/ 41 w 208"/>
              <a:gd name="T51" fmla="*/ 85 h 205"/>
              <a:gd name="T52" fmla="*/ 90 w 208"/>
              <a:gd name="T53" fmla="*/ 112 h 205"/>
              <a:gd name="T54" fmla="*/ 99 w 208"/>
              <a:gd name="T55" fmla="*/ 114 h 205"/>
              <a:gd name="T56" fmla="*/ 108 w 208"/>
              <a:gd name="T57" fmla="*/ 112 h 205"/>
              <a:gd name="T58" fmla="*/ 160 w 208"/>
              <a:gd name="T59" fmla="*/ 82 h 205"/>
              <a:gd name="T60" fmla="*/ 160 w 208"/>
              <a:gd name="T61" fmla="*/ 121 h 205"/>
              <a:gd name="T62" fmla="*/ 104 w 208"/>
              <a:gd name="T63" fmla="*/ 105 h 205"/>
              <a:gd name="T64" fmla="*/ 94 w 208"/>
              <a:gd name="T65" fmla="*/ 105 h 205"/>
              <a:gd name="T66" fmla="*/ 9 w 208"/>
              <a:gd name="T67" fmla="*/ 58 h 205"/>
              <a:gd name="T68" fmla="*/ 8 w 208"/>
              <a:gd name="T69" fmla="*/ 57 h 205"/>
              <a:gd name="T70" fmla="*/ 9 w 208"/>
              <a:gd name="T71" fmla="*/ 57 h 205"/>
              <a:gd name="T72" fmla="*/ 94 w 208"/>
              <a:gd name="T73" fmla="*/ 10 h 205"/>
              <a:gd name="T74" fmla="*/ 104 w 208"/>
              <a:gd name="T75" fmla="*/ 10 h 205"/>
              <a:gd name="T76" fmla="*/ 189 w 208"/>
              <a:gd name="T77" fmla="*/ 57 h 205"/>
              <a:gd name="T78" fmla="*/ 189 w 208"/>
              <a:gd name="T79" fmla="*/ 57 h 205"/>
              <a:gd name="T80" fmla="*/ 188 w 208"/>
              <a:gd name="T81" fmla="*/ 57 h 205"/>
              <a:gd name="T82" fmla="*/ 188 w 208"/>
              <a:gd name="T83" fmla="*/ 58 h 205"/>
              <a:gd name="T84" fmla="*/ 104 w 208"/>
              <a:gd name="T85" fmla="*/ 105 h 205"/>
              <a:gd name="T86" fmla="*/ 192 w 208"/>
              <a:gd name="T87" fmla="*/ 197 h 205"/>
              <a:gd name="T88" fmla="*/ 184 w 208"/>
              <a:gd name="T89" fmla="*/ 189 h 205"/>
              <a:gd name="T90" fmla="*/ 192 w 208"/>
              <a:gd name="T91" fmla="*/ 181 h 205"/>
              <a:gd name="T92" fmla="*/ 200 w 208"/>
              <a:gd name="T93" fmla="*/ 189 h 205"/>
              <a:gd name="T94" fmla="*/ 192 w 208"/>
              <a:gd name="T95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08" h="205">
                <a:moveTo>
                  <a:pt x="196" y="174"/>
                </a:moveTo>
                <a:cubicBezTo>
                  <a:pt x="196" y="61"/>
                  <a:pt x="196" y="61"/>
                  <a:pt x="196" y="61"/>
                </a:cubicBezTo>
                <a:cubicBezTo>
                  <a:pt x="197" y="60"/>
                  <a:pt x="197" y="59"/>
                  <a:pt x="197" y="57"/>
                </a:cubicBezTo>
                <a:cubicBezTo>
                  <a:pt x="197" y="54"/>
                  <a:pt x="196" y="52"/>
                  <a:pt x="192" y="50"/>
                </a:cubicBezTo>
                <a:cubicBezTo>
                  <a:pt x="108" y="3"/>
                  <a:pt x="108" y="3"/>
                  <a:pt x="108" y="3"/>
                </a:cubicBezTo>
                <a:cubicBezTo>
                  <a:pt x="103" y="0"/>
                  <a:pt x="95" y="0"/>
                  <a:pt x="90" y="3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2"/>
                  <a:pt x="0" y="54"/>
                  <a:pt x="0" y="57"/>
                </a:cubicBezTo>
                <a:cubicBezTo>
                  <a:pt x="0" y="60"/>
                  <a:pt x="2" y="63"/>
                  <a:pt x="5" y="65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121"/>
                  <a:pt x="33" y="121"/>
                  <a:pt x="33" y="121"/>
                </a:cubicBezTo>
                <a:cubicBezTo>
                  <a:pt x="33" y="145"/>
                  <a:pt x="53" y="165"/>
                  <a:pt x="77" y="165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49" y="165"/>
                  <a:pt x="168" y="145"/>
                  <a:pt x="168" y="121"/>
                </a:cubicBezTo>
                <a:cubicBezTo>
                  <a:pt x="168" y="78"/>
                  <a:pt x="168" y="78"/>
                  <a:pt x="168" y="78"/>
                </a:cubicBezTo>
                <a:cubicBezTo>
                  <a:pt x="188" y="67"/>
                  <a:pt x="188" y="67"/>
                  <a:pt x="188" y="67"/>
                </a:cubicBezTo>
                <a:cubicBezTo>
                  <a:pt x="188" y="174"/>
                  <a:pt x="188" y="174"/>
                  <a:pt x="188" y="174"/>
                </a:cubicBezTo>
                <a:cubicBezTo>
                  <a:pt x="181" y="175"/>
                  <a:pt x="176" y="182"/>
                  <a:pt x="176" y="189"/>
                </a:cubicBezTo>
                <a:cubicBezTo>
                  <a:pt x="176" y="198"/>
                  <a:pt x="183" y="205"/>
                  <a:pt x="192" y="205"/>
                </a:cubicBezTo>
                <a:cubicBezTo>
                  <a:pt x="201" y="205"/>
                  <a:pt x="208" y="198"/>
                  <a:pt x="208" y="189"/>
                </a:cubicBezTo>
                <a:cubicBezTo>
                  <a:pt x="208" y="182"/>
                  <a:pt x="203" y="175"/>
                  <a:pt x="196" y="174"/>
                </a:cubicBezTo>
                <a:close/>
                <a:moveTo>
                  <a:pt x="160" y="121"/>
                </a:moveTo>
                <a:cubicBezTo>
                  <a:pt x="160" y="141"/>
                  <a:pt x="144" y="157"/>
                  <a:pt x="125" y="157"/>
                </a:cubicBezTo>
                <a:cubicBezTo>
                  <a:pt x="77" y="157"/>
                  <a:pt x="77" y="157"/>
                  <a:pt x="77" y="157"/>
                </a:cubicBezTo>
                <a:cubicBezTo>
                  <a:pt x="57" y="157"/>
                  <a:pt x="41" y="141"/>
                  <a:pt x="41" y="121"/>
                </a:cubicBezTo>
                <a:cubicBezTo>
                  <a:pt x="41" y="85"/>
                  <a:pt x="41" y="85"/>
                  <a:pt x="41" y="85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2" y="113"/>
                  <a:pt x="95" y="114"/>
                  <a:pt x="99" y="114"/>
                </a:cubicBezTo>
                <a:cubicBezTo>
                  <a:pt x="102" y="114"/>
                  <a:pt x="105" y="113"/>
                  <a:pt x="108" y="112"/>
                </a:cubicBezTo>
                <a:cubicBezTo>
                  <a:pt x="160" y="82"/>
                  <a:pt x="160" y="82"/>
                  <a:pt x="160" y="82"/>
                </a:cubicBezTo>
                <a:lnTo>
                  <a:pt x="160" y="121"/>
                </a:lnTo>
                <a:close/>
                <a:moveTo>
                  <a:pt x="104" y="105"/>
                </a:moveTo>
                <a:cubicBezTo>
                  <a:pt x="101" y="106"/>
                  <a:pt x="96" y="106"/>
                  <a:pt x="94" y="105"/>
                </a:cubicBezTo>
                <a:cubicBezTo>
                  <a:pt x="9" y="58"/>
                  <a:pt x="9" y="58"/>
                  <a:pt x="9" y="58"/>
                </a:cubicBezTo>
                <a:cubicBezTo>
                  <a:pt x="9" y="58"/>
                  <a:pt x="8" y="57"/>
                  <a:pt x="8" y="57"/>
                </a:cubicBezTo>
                <a:cubicBezTo>
                  <a:pt x="8" y="57"/>
                  <a:pt x="9" y="57"/>
                  <a:pt x="9" y="57"/>
                </a:cubicBezTo>
                <a:cubicBezTo>
                  <a:pt x="94" y="10"/>
                  <a:pt x="94" y="10"/>
                  <a:pt x="94" y="10"/>
                </a:cubicBezTo>
                <a:cubicBezTo>
                  <a:pt x="96" y="9"/>
                  <a:pt x="101" y="9"/>
                  <a:pt x="104" y="10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8" y="57"/>
                  <a:pt x="188" y="57"/>
                  <a:pt x="188" y="57"/>
                </a:cubicBezTo>
                <a:cubicBezTo>
                  <a:pt x="188" y="58"/>
                  <a:pt x="188" y="58"/>
                  <a:pt x="188" y="58"/>
                </a:cubicBezTo>
                <a:lnTo>
                  <a:pt x="104" y="105"/>
                </a:lnTo>
                <a:close/>
                <a:moveTo>
                  <a:pt x="192" y="197"/>
                </a:moveTo>
                <a:cubicBezTo>
                  <a:pt x="188" y="197"/>
                  <a:pt x="184" y="193"/>
                  <a:pt x="184" y="189"/>
                </a:cubicBezTo>
                <a:cubicBezTo>
                  <a:pt x="184" y="185"/>
                  <a:pt x="188" y="181"/>
                  <a:pt x="192" y="181"/>
                </a:cubicBezTo>
                <a:cubicBezTo>
                  <a:pt x="197" y="181"/>
                  <a:pt x="200" y="185"/>
                  <a:pt x="200" y="189"/>
                </a:cubicBezTo>
                <a:cubicBezTo>
                  <a:pt x="200" y="193"/>
                  <a:pt x="197" y="197"/>
                  <a:pt x="192" y="197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45">
            <a:extLst>
              <a:ext uri="{FF2B5EF4-FFF2-40B4-BE49-F238E27FC236}">
                <a16:creationId xmlns:a16="http://schemas.microsoft.com/office/drawing/2014/main" id="{2338E172-5361-4174-B5DD-E794928CB12E}"/>
              </a:ext>
            </a:extLst>
          </p:cNvPr>
          <p:cNvSpPr>
            <a:spLocks noEditPoints="1"/>
          </p:cNvSpPr>
          <p:nvPr/>
        </p:nvSpPr>
        <p:spPr bwMode="auto">
          <a:xfrm rot="1294170">
            <a:off x="11720075" y="924213"/>
            <a:ext cx="280695" cy="280695"/>
          </a:xfrm>
          <a:custGeom>
            <a:avLst/>
            <a:gdLst>
              <a:gd name="T0" fmla="*/ 220 w 220"/>
              <a:gd name="T1" fmla="*/ 110 h 220"/>
              <a:gd name="T2" fmla="*/ 193 w 220"/>
              <a:gd name="T3" fmla="*/ 64 h 220"/>
              <a:gd name="T4" fmla="*/ 176 w 220"/>
              <a:gd name="T5" fmla="*/ 58 h 220"/>
              <a:gd name="T6" fmla="*/ 171 w 220"/>
              <a:gd name="T7" fmla="*/ 53 h 220"/>
              <a:gd name="T8" fmla="*/ 203 w 220"/>
              <a:gd name="T9" fmla="*/ 68 h 220"/>
              <a:gd name="T10" fmla="*/ 141 w 220"/>
              <a:gd name="T11" fmla="*/ 13 h 220"/>
              <a:gd name="T12" fmla="*/ 118 w 220"/>
              <a:gd name="T13" fmla="*/ 38 h 220"/>
              <a:gd name="T14" fmla="*/ 110 w 220"/>
              <a:gd name="T15" fmla="*/ 8 h 220"/>
              <a:gd name="T16" fmla="*/ 65 w 220"/>
              <a:gd name="T17" fmla="*/ 28 h 220"/>
              <a:gd name="T18" fmla="*/ 55 w 220"/>
              <a:gd name="T19" fmla="*/ 50 h 220"/>
              <a:gd name="T20" fmla="*/ 47 w 220"/>
              <a:gd name="T21" fmla="*/ 30 h 220"/>
              <a:gd name="T22" fmla="*/ 67 w 220"/>
              <a:gd name="T23" fmla="*/ 18 h 220"/>
              <a:gd name="T24" fmla="*/ 51 w 220"/>
              <a:gd name="T25" fmla="*/ 57 h 220"/>
              <a:gd name="T26" fmla="*/ 76 w 220"/>
              <a:gd name="T27" fmla="*/ 42 h 220"/>
              <a:gd name="T28" fmla="*/ 80 w 220"/>
              <a:gd name="T29" fmla="*/ 24 h 220"/>
              <a:gd name="T30" fmla="*/ 97 w 220"/>
              <a:gd name="T31" fmla="*/ 51 h 220"/>
              <a:gd name="T32" fmla="*/ 81 w 220"/>
              <a:gd name="T33" fmla="*/ 69 h 220"/>
              <a:gd name="T34" fmla="*/ 59 w 220"/>
              <a:gd name="T35" fmla="*/ 95 h 220"/>
              <a:gd name="T36" fmla="*/ 63 w 220"/>
              <a:gd name="T37" fmla="*/ 117 h 220"/>
              <a:gd name="T38" fmla="*/ 120 w 220"/>
              <a:gd name="T39" fmla="*/ 155 h 220"/>
              <a:gd name="T40" fmla="*/ 118 w 220"/>
              <a:gd name="T41" fmla="*/ 180 h 220"/>
              <a:gd name="T42" fmla="*/ 81 w 220"/>
              <a:gd name="T43" fmla="*/ 208 h 220"/>
              <a:gd name="T44" fmla="*/ 62 w 220"/>
              <a:gd name="T45" fmla="*/ 159 h 220"/>
              <a:gd name="T46" fmla="*/ 53 w 220"/>
              <a:gd name="T47" fmla="*/ 120 h 220"/>
              <a:gd name="T48" fmla="*/ 19 w 220"/>
              <a:gd name="T49" fmla="*/ 65 h 220"/>
              <a:gd name="T50" fmla="*/ 10 w 220"/>
              <a:gd name="T51" fmla="*/ 91 h 220"/>
              <a:gd name="T52" fmla="*/ 61 w 220"/>
              <a:gd name="T53" fmla="*/ 133 h 220"/>
              <a:gd name="T54" fmla="*/ 67 w 220"/>
              <a:gd name="T55" fmla="*/ 178 h 220"/>
              <a:gd name="T56" fmla="*/ 8 w 220"/>
              <a:gd name="T57" fmla="*/ 110 h 220"/>
              <a:gd name="T58" fmla="*/ 101 w 220"/>
              <a:gd name="T59" fmla="*/ 204 h 220"/>
              <a:gd name="T60" fmla="*/ 130 w 220"/>
              <a:gd name="T61" fmla="*/ 166 h 220"/>
              <a:gd name="T62" fmla="*/ 82 w 220"/>
              <a:gd name="T63" fmla="*/ 125 h 220"/>
              <a:gd name="T64" fmla="*/ 57 w 220"/>
              <a:gd name="T65" fmla="*/ 108 h 220"/>
              <a:gd name="T66" fmla="*/ 70 w 220"/>
              <a:gd name="T67" fmla="*/ 96 h 220"/>
              <a:gd name="T68" fmla="*/ 90 w 220"/>
              <a:gd name="T69" fmla="*/ 70 h 220"/>
              <a:gd name="T70" fmla="*/ 101 w 220"/>
              <a:gd name="T71" fmla="*/ 38 h 220"/>
              <a:gd name="T72" fmla="*/ 82 w 220"/>
              <a:gd name="T73" fmla="*/ 12 h 220"/>
              <a:gd name="T74" fmla="*/ 118 w 220"/>
              <a:gd name="T75" fmla="*/ 46 h 220"/>
              <a:gd name="T76" fmla="*/ 175 w 220"/>
              <a:gd name="T77" fmla="*/ 31 h 220"/>
              <a:gd name="T78" fmla="*/ 156 w 220"/>
              <a:gd name="T79" fmla="*/ 61 h 220"/>
              <a:gd name="T80" fmla="*/ 180 w 220"/>
              <a:gd name="T81" fmla="*/ 65 h 220"/>
              <a:gd name="T82" fmla="*/ 198 w 220"/>
              <a:gd name="T83" fmla="*/ 75 h 220"/>
              <a:gd name="T84" fmla="*/ 206 w 220"/>
              <a:gd name="T85" fmla="*/ 84 h 220"/>
              <a:gd name="T86" fmla="*/ 168 w 220"/>
              <a:gd name="T87" fmla="*/ 81 h 220"/>
              <a:gd name="T88" fmla="*/ 179 w 220"/>
              <a:gd name="T89" fmla="*/ 127 h 220"/>
              <a:gd name="T90" fmla="*/ 184 w 220"/>
              <a:gd name="T91" fmla="*/ 180 h 220"/>
              <a:gd name="T92" fmla="*/ 189 w 220"/>
              <a:gd name="T93" fmla="*/ 123 h 220"/>
              <a:gd name="T94" fmla="*/ 163 w 220"/>
              <a:gd name="T95" fmla="*/ 99 h 220"/>
              <a:gd name="T96" fmla="*/ 211 w 220"/>
              <a:gd name="T97" fmla="*/ 94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0" h="220">
                <a:moveTo>
                  <a:pt x="110" y="0"/>
                </a:moveTo>
                <a:cubicBezTo>
                  <a:pt x="49" y="0"/>
                  <a:pt x="0" y="49"/>
                  <a:pt x="0" y="110"/>
                </a:cubicBezTo>
                <a:cubicBezTo>
                  <a:pt x="0" y="171"/>
                  <a:pt x="49" y="220"/>
                  <a:pt x="110" y="220"/>
                </a:cubicBezTo>
                <a:cubicBezTo>
                  <a:pt x="171" y="220"/>
                  <a:pt x="220" y="171"/>
                  <a:pt x="220" y="110"/>
                </a:cubicBezTo>
                <a:cubicBezTo>
                  <a:pt x="220" y="49"/>
                  <a:pt x="171" y="0"/>
                  <a:pt x="110" y="0"/>
                </a:cubicBezTo>
                <a:close/>
                <a:moveTo>
                  <a:pt x="203" y="68"/>
                </a:moveTo>
                <a:cubicBezTo>
                  <a:pt x="202" y="68"/>
                  <a:pt x="202" y="68"/>
                  <a:pt x="202" y="68"/>
                </a:cubicBezTo>
                <a:cubicBezTo>
                  <a:pt x="201" y="67"/>
                  <a:pt x="197" y="64"/>
                  <a:pt x="193" y="64"/>
                </a:cubicBezTo>
                <a:cubicBezTo>
                  <a:pt x="193" y="64"/>
                  <a:pt x="193" y="64"/>
                  <a:pt x="192" y="64"/>
                </a:cubicBezTo>
                <a:cubicBezTo>
                  <a:pt x="191" y="63"/>
                  <a:pt x="190" y="61"/>
                  <a:pt x="188" y="61"/>
                </a:cubicBezTo>
                <a:cubicBezTo>
                  <a:pt x="187" y="57"/>
                  <a:pt x="183" y="57"/>
                  <a:pt x="182" y="57"/>
                </a:cubicBezTo>
                <a:cubicBezTo>
                  <a:pt x="179" y="57"/>
                  <a:pt x="179" y="57"/>
                  <a:pt x="176" y="58"/>
                </a:cubicBezTo>
                <a:cubicBezTo>
                  <a:pt x="175" y="59"/>
                  <a:pt x="171" y="61"/>
                  <a:pt x="164" y="64"/>
                </a:cubicBezTo>
                <a:cubicBezTo>
                  <a:pt x="166" y="61"/>
                  <a:pt x="167" y="59"/>
                  <a:pt x="167" y="57"/>
                </a:cubicBezTo>
                <a:cubicBezTo>
                  <a:pt x="171" y="57"/>
                  <a:pt x="171" y="57"/>
                  <a:pt x="171" y="57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1" y="48"/>
                  <a:pt x="172" y="42"/>
                  <a:pt x="173" y="41"/>
                </a:cubicBezTo>
                <a:cubicBezTo>
                  <a:pt x="175" y="39"/>
                  <a:pt x="180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ubicBezTo>
                  <a:pt x="191" y="46"/>
                  <a:pt x="198" y="57"/>
                  <a:pt x="203" y="68"/>
                </a:cubicBezTo>
                <a:close/>
                <a:moveTo>
                  <a:pt x="182" y="38"/>
                </a:moveTo>
                <a:cubicBezTo>
                  <a:pt x="182" y="38"/>
                  <a:pt x="182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lose/>
                <a:moveTo>
                  <a:pt x="141" y="13"/>
                </a:moveTo>
                <a:cubicBezTo>
                  <a:pt x="137" y="17"/>
                  <a:pt x="137" y="17"/>
                  <a:pt x="137" y="17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6" y="21"/>
                  <a:pt x="133" y="31"/>
                  <a:pt x="133" y="37"/>
                </a:cubicBezTo>
                <a:cubicBezTo>
                  <a:pt x="131" y="37"/>
                  <a:pt x="127" y="38"/>
                  <a:pt x="118" y="38"/>
                </a:cubicBezTo>
                <a:cubicBezTo>
                  <a:pt x="117" y="38"/>
                  <a:pt x="115" y="35"/>
                  <a:pt x="113" y="32"/>
                </a:cubicBezTo>
                <a:cubicBezTo>
                  <a:pt x="111" y="30"/>
                  <a:pt x="108" y="27"/>
                  <a:pt x="105" y="24"/>
                </a:cubicBezTo>
                <a:cubicBezTo>
                  <a:pt x="102" y="20"/>
                  <a:pt x="101" y="13"/>
                  <a:pt x="102" y="8"/>
                </a:cubicBezTo>
                <a:cubicBezTo>
                  <a:pt x="105" y="8"/>
                  <a:pt x="107" y="8"/>
                  <a:pt x="110" y="8"/>
                </a:cubicBezTo>
                <a:cubicBezTo>
                  <a:pt x="121" y="8"/>
                  <a:pt x="131" y="10"/>
                  <a:pt x="141" y="13"/>
                </a:cubicBezTo>
                <a:close/>
                <a:moveTo>
                  <a:pt x="47" y="30"/>
                </a:moveTo>
                <a:cubicBezTo>
                  <a:pt x="51" y="27"/>
                  <a:pt x="55" y="24"/>
                  <a:pt x="60" y="21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34"/>
                  <a:pt x="68" y="40"/>
                  <a:pt x="68" y="42"/>
                </a:cubicBezTo>
                <a:cubicBezTo>
                  <a:pt x="68" y="46"/>
                  <a:pt x="68" y="48"/>
                  <a:pt x="68" y="49"/>
                </a:cubicBezTo>
                <a:cubicBezTo>
                  <a:pt x="66" y="49"/>
                  <a:pt x="65" y="50"/>
                  <a:pt x="64" y="50"/>
                </a:cubicBezTo>
                <a:cubicBezTo>
                  <a:pt x="61" y="51"/>
                  <a:pt x="59" y="52"/>
                  <a:pt x="55" y="50"/>
                </a:cubicBezTo>
                <a:cubicBezTo>
                  <a:pt x="54" y="49"/>
                  <a:pt x="54" y="49"/>
                  <a:pt x="54" y="49"/>
                </a:cubicBezTo>
                <a:cubicBezTo>
                  <a:pt x="54" y="48"/>
                  <a:pt x="55" y="46"/>
                  <a:pt x="56" y="45"/>
                </a:cubicBezTo>
                <a:cubicBezTo>
                  <a:pt x="59" y="42"/>
                  <a:pt x="59" y="42"/>
                  <a:pt x="59" y="42"/>
                </a:cubicBezTo>
                <a:lnTo>
                  <a:pt x="47" y="30"/>
                </a:lnTo>
                <a:close/>
                <a:moveTo>
                  <a:pt x="67" y="18"/>
                </a:moveTo>
                <a:cubicBezTo>
                  <a:pt x="67" y="17"/>
                  <a:pt x="68" y="17"/>
                  <a:pt x="68" y="17"/>
                </a:cubicBezTo>
                <a:cubicBezTo>
                  <a:pt x="68" y="19"/>
                  <a:pt x="68" y="19"/>
                  <a:pt x="68" y="19"/>
                </a:cubicBezTo>
                <a:lnTo>
                  <a:pt x="67" y="18"/>
                </a:lnTo>
                <a:close/>
                <a:moveTo>
                  <a:pt x="41" y="35"/>
                </a:moveTo>
                <a:cubicBezTo>
                  <a:pt x="48" y="42"/>
                  <a:pt x="48" y="42"/>
                  <a:pt x="48" y="42"/>
                </a:cubicBezTo>
                <a:cubicBezTo>
                  <a:pt x="47" y="44"/>
                  <a:pt x="46" y="47"/>
                  <a:pt x="46" y="50"/>
                </a:cubicBezTo>
                <a:cubicBezTo>
                  <a:pt x="46" y="52"/>
                  <a:pt x="48" y="55"/>
                  <a:pt x="51" y="57"/>
                </a:cubicBezTo>
                <a:cubicBezTo>
                  <a:pt x="55" y="58"/>
                  <a:pt x="57" y="59"/>
                  <a:pt x="60" y="59"/>
                </a:cubicBezTo>
                <a:cubicBezTo>
                  <a:pt x="62" y="59"/>
                  <a:pt x="64" y="58"/>
                  <a:pt x="66" y="58"/>
                </a:cubicBezTo>
                <a:cubicBezTo>
                  <a:pt x="67" y="57"/>
                  <a:pt x="68" y="57"/>
                  <a:pt x="68" y="57"/>
                </a:cubicBezTo>
                <a:cubicBezTo>
                  <a:pt x="76" y="57"/>
                  <a:pt x="76" y="46"/>
                  <a:pt x="76" y="42"/>
                </a:cubicBezTo>
                <a:cubicBezTo>
                  <a:pt x="76" y="38"/>
                  <a:pt x="73" y="27"/>
                  <a:pt x="72" y="25"/>
                </a:cubicBezTo>
                <a:cubicBezTo>
                  <a:pt x="69" y="20"/>
                  <a:pt x="69" y="20"/>
                  <a:pt x="69" y="20"/>
                </a:cubicBezTo>
                <a:cubicBezTo>
                  <a:pt x="78" y="20"/>
                  <a:pt x="78" y="20"/>
                  <a:pt x="78" y="20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37"/>
                  <a:pt x="80" y="37"/>
                  <a:pt x="80" y="37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8"/>
                  <a:pt x="90" y="42"/>
                  <a:pt x="97" y="45"/>
                </a:cubicBezTo>
                <a:cubicBezTo>
                  <a:pt x="98" y="46"/>
                  <a:pt x="99" y="46"/>
                  <a:pt x="97" y="51"/>
                </a:cubicBezTo>
                <a:cubicBezTo>
                  <a:pt x="96" y="53"/>
                  <a:pt x="95" y="55"/>
                  <a:pt x="95" y="57"/>
                </a:cubicBezTo>
                <a:cubicBezTo>
                  <a:pt x="95" y="59"/>
                  <a:pt x="93" y="61"/>
                  <a:pt x="91" y="61"/>
                </a:cubicBezTo>
                <a:cubicBezTo>
                  <a:pt x="87" y="61"/>
                  <a:pt x="85" y="64"/>
                  <a:pt x="83" y="66"/>
                </a:cubicBezTo>
                <a:cubicBezTo>
                  <a:pt x="83" y="67"/>
                  <a:pt x="82" y="68"/>
                  <a:pt x="81" y="69"/>
                </a:cubicBezTo>
                <a:cubicBezTo>
                  <a:pt x="79" y="71"/>
                  <a:pt x="78" y="73"/>
                  <a:pt x="77" y="75"/>
                </a:cubicBezTo>
                <a:cubicBezTo>
                  <a:pt x="75" y="78"/>
                  <a:pt x="73" y="80"/>
                  <a:pt x="69" y="84"/>
                </a:cubicBezTo>
                <a:cubicBezTo>
                  <a:pt x="66" y="88"/>
                  <a:pt x="64" y="90"/>
                  <a:pt x="64" y="92"/>
                </a:cubicBezTo>
                <a:cubicBezTo>
                  <a:pt x="63" y="93"/>
                  <a:pt x="62" y="93"/>
                  <a:pt x="59" y="95"/>
                </a:cubicBezTo>
                <a:cubicBezTo>
                  <a:pt x="57" y="96"/>
                  <a:pt x="56" y="96"/>
                  <a:pt x="55" y="97"/>
                </a:cubicBezTo>
                <a:cubicBezTo>
                  <a:pt x="49" y="98"/>
                  <a:pt x="49" y="101"/>
                  <a:pt x="49" y="106"/>
                </a:cubicBezTo>
                <a:cubicBezTo>
                  <a:pt x="49" y="114"/>
                  <a:pt x="53" y="115"/>
                  <a:pt x="57" y="116"/>
                </a:cubicBezTo>
                <a:cubicBezTo>
                  <a:pt x="59" y="116"/>
                  <a:pt x="61" y="116"/>
                  <a:pt x="63" y="117"/>
                </a:cubicBezTo>
                <a:cubicBezTo>
                  <a:pt x="66" y="119"/>
                  <a:pt x="67" y="121"/>
                  <a:pt x="69" y="124"/>
                </a:cubicBezTo>
                <a:cubicBezTo>
                  <a:pt x="71" y="127"/>
                  <a:pt x="73" y="130"/>
                  <a:pt x="78" y="133"/>
                </a:cubicBezTo>
                <a:cubicBezTo>
                  <a:pt x="81" y="134"/>
                  <a:pt x="86" y="137"/>
                  <a:pt x="92" y="140"/>
                </a:cubicBezTo>
                <a:cubicBezTo>
                  <a:pt x="100" y="145"/>
                  <a:pt x="111" y="151"/>
                  <a:pt x="120" y="155"/>
                </a:cubicBezTo>
                <a:cubicBezTo>
                  <a:pt x="124" y="158"/>
                  <a:pt x="125" y="159"/>
                  <a:pt x="125" y="159"/>
                </a:cubicBezTo>
                <a:cubicBezTo>
                  <a:pt x="125" y="160"/>
                  <a:pt x="124" y="160"/>
                  <a:pt x="124" y="161"/>
                </a:cubicBezTo>
                <a:cubicBezTo>
                  <a:pt x="123" y="163"/>
                  <a:pt x="121" y="164"/>
                  <a:pt x="121" y="167"/>
                </a:cubicBezTo>
                <a:cubicBezTo>
                  <a:pt x="121" y="170"/>
                  <a:pt x="121" y="173"/>
                  <a:pt x="118" y="180"/>
                </a:cubicBezTo>
                <a:cubicBezTo>
                  <a:pt x="116" y="184"/>
                  <a:pt x="114" y="186"/>
                  <a:pt x="108" y="189"/>
                </a:cubicBezTo>
                <a:cubicBezTo>
                  <a:pt x="105" y="191"/>
                  <a:pt x="101" y="194"/>
                  <a:pt x="96" y="198"/>
                </a:cubicBezTo>
                <a:cubicBezTo>
                  <a:pt x="92" y="201"/>
                  <a:pt x="87" y="205"/>
                  <a:pt x="87" y="209"/>
                </a:cubicBezTo>
                <a:cubicBezTo>
                  <a:pt x="85" y="209"/>
                  <a:pt x="83" y="208"/>
                  <a:pt x="81" y="208"/>
                </a:cubicBezTo>
                <a:cubicBezTo>
                  <a:pt x="82" y="203"/>
                  <a:pt x="84" y="196"/>
                  <a:pt x="84" y="189"/>
                </a:cubicBezTo>
                <a:cubicBezTo>
                  <a:pt x="84" y="178"/>
                  <a:pt x="80" y="175"/>
                  <a:pt x="73" y="172"/>
                </a:cubicBezTo>
                <a:cubicBezTo>
                  <a:pt x="72" y="172"/>
                  <a:pt x="71" y="171"/>
                  <a:pt x="70" y="171"/>
                </a:cubicBezTo>
                <a:cubicBezTo>
                  <a:pt x="65" y="168"/>
                  <a:pt x="65" y="166"/>
                  <a:pt x="62" y="159"/>
                </a:cubicBezTo>
                <a:cubicBezTo>
                  <a:pt x="62" y="158"/>
                  <a:pt x="61" y="156"/>
                  <a:pt x="61" y="154"/>
                </a:cubicBezTo>
                <a:cubicBezTo>
                  <a:pt x="59" y="149"/>
                  <a:pt x="61" y="147"/>
                  <a:pt x="64" y="143"/>
                </a:cubicBezTo>
                <a:cubicBezTo>
                  <a:pt x="66" y="140"/>
                  <a:pt x="69" y="137"/>
                  <a:pt x="69" y="132"/>
                </a:cubicBezTo>
                <a:cubicBezTo>
                  <a:pt x="69" y="124"/>
                  <a:pt x="63" y="120"/>
                  <a:pt x="53" y="120"/>
                </a:cubicBezTo>
                <a:cubicBezTo>
                  <a:pt x="53" y="120"/>
                  <a:pt x="53" y="120"/>
                  <a:pt x="53" y="120"/>
                </a:cubicBezTo>
                <a:cubicBezTo>
                  <a:pt x="52" y="120"/>
                  <a:pt x="46" y="117"/>
                  <a:pt x="40" y="114"/>
                </a:cubicBezTo>
                <a:cubicBezTo>
                  <a:pt x="36" y="112"/>
                  <a:pt x="31" y="109"/>
                  <a:pt x="25" y="106"/>
                </a:cubicBezTo>
                <a:cubicBezTo>
                  <a:pt x="15" y="101"/>
                  <a:pt x="18" y="74"/>
                  <a:pt x="19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24" y="54"/>
                  <a:pt x="32" y="44"/>
                  <a:pt x="41" y="35"/>
                </a:cubicBezTo>
                <a:close/>
                <a:moveTo>
                  <a:pt x="8" y="110"/>
                </a:moveTo>
                <a:cubicBezTo>
                  <a:pt x="8" y="104"/>
                  <a:pt x="9" y="97"/>
                  <a:pt x="10" y="91"/>
                </a:cubicBezTo>
                <a:cubicBezTo>
                  <a:pt x="11" y="101"/>
                  <a:pt x="14" y="110"/>
                  <a:pt x="21" y="114"/>
                </a:cubicBezTo>
                <a:cubicBezTo>
                  <a:pt x="27" y="116"/>
                  <a:pt x="32" y="119"/>
                  <a:pt x="37" y="122"/>
                </a:cubicBezTo>
                <a:cubicBezTo>
                  <a:pt x="46" y="127"/>
                  <a:pt x="50" y="129"/>
                  <a:pt x="53" y="129"/>
                </a:cubicBezTo>
                <a:cubicBezTo>
                  <a:pt x="60" y="129"/>
                  <a:pt x="61" y="131"/>
                  <a:pt x="61" y="133"/>
                </a:cubicBezTo>
                <a:cubicBezTo>
                  <a:pt x="61" y="134"/>
                  <a:pt x="59" y="136"/>
                  <a:pt x="58" y="138"/>
                </a:cubicBezTo>
                <a:cubicBezTo>
                  <a:pt x="55" y="142"/>
                  <a:pt x="50" y="148"/>
                  <a:pt x="53" y="157"/>
                </a:cubicBezTo>
                <a:cubicBezTo>
                  <a:pt x="54" y="158"/>
                  <a:pt x="54" y="160"/>
                  <a:pt x="55" y="161"/>
                </a:cubicBezTo>
                <a:cubicBezTo>
                  <a:pt x="57" y="170"/>
                  <a:pt x="59" y="174"/>
                  <a:pt x="67" y="178"/>
                </a:cubicBezTo>
                <a:cubicBezTo>
                  <a:pt x="68" y="178"/>
                  <a:pt x="69" y="179"/>
                  <a:pt x="70" y="179"/>
                </a:cubicBezTo>
                <a:cubicBezTo>
                  <a:pt x="75" y="182"/>
                  <a:pt x="76" y="182"/>
                  <a:pt x="76" y="190"/>
                </a:cubicBezTo>
                <a:cubicBezTo>
                  <a:pt x="76" y="195"/>
                  <a:pt x="75" y="201"/>
                  <a:pt x="74" y="205"/>
                </a:cubicBezTo>
                <a:cubicBezTo>
                  <a:pt x="35" y="191"/>
                  <a:pt x="8" y="153"/>
                  <a:pt x="8" y="110"/>
                </a:cubicBezTo>
                <a:close/>
                <a:moveTo>
                  <a:pt x="110" y="212"/>
                </a:moveTo>
                <a:cubicBezTo>
                  <a:pt x="105" y="212"/>
                  <a:pt x="100" y="212"/>
                  <a:pt x="95" y="211"/>
                </a:cubicBezTo>
                <a:cubicBezTo>
                  <a:pt x="95" y="210"/>
                  <a:pt x="95" y="210"/>
                  <a:pt x="95" y="210"/>
                </a:cubicBezTo>
                <a:cubicBezTo>
                  <a:pt x="95" y="209"/>
                  <a:pt x="96" y="208"/>
                  <a:pt x="101" y="204"/>
                </a:cubicBezTo>
                <a:cubicBezTo>
                  <a:pt x="106" y="201"/>
                  <a:pt x="110" y="198"/>
                  <a:pt x="113" y="196"/>
                </a:cubicBezTo>
                <a:cubicBezTo>
                  <a:pt x="119" y="192"/>
                  <a:pt x="122" y="190"/>
                  <a:pt x="125" y="184"/>
                </a:cubicBezTo>
                <a:cubicBezTo>
                  <a:pt x="129" y="176"/>
                  <a:pt x="129" y="171"/>
                  <a:pt x="129" y="167"/>
                </a:cubicBezTo>
                <a:cubicBezTo>
                  <a:pt x="129" y="167"/>
                  <a:pt x="130" y="166"/>
                  <a:pt x="130" y="166"/>
                </a:cubicBezTo>
                <a:cubicBezTo>
                  <a:pt x="131" y="164"/>
                  <a:pt x="134" y="162"/>
                  <a:pt x="133" y="158"/>
                </a:cubicBezTo>
                <a:cubicBezTo>
                  <a:pt x="132" y="154"/>
                  <a:pt x="129" y="151"/>
                  <a:pt x="123" y="148"/>
                </a:cubicBezTo>
                <a:cubicBezTo>
                  <a:pt x="114" y="144"/>
                  <a:pt x="104" y="138"/>
                  <a:pt x="96" y="133"/>
                </a:cubicBezTo>
                <a:cubicBezTo>
                  <a:pt x="90" y="130"/>
                  <a:pt x="85" y="127"/>
                  <a:pt x="82" y="125"/>
                </a:cubicBezTo>
                <a:cubicBezTo>
                  <a:pt x="79" y="124"/>
                  <a:pt x="77" y="122"/>
                  <a:pt x="76" y="119"/>
                </a:cubicBezTo>
                <a:cubicBezTo>
                  <a:pt x="73" y="116"/>
                  <a:pt x="71" y="113"/>
                  <a:pt x="66" y="110"/>
                </a:cubicBezTo>
                <a:cubicBezTo>
                  <a:pt x="63" y="109"/>
                  <a:pt x="60" y="108"/>
                  <a:pt x="58" y="108"/>
                </a:cubicBezTo>
                <a:cubicBezTo>
                  <a:pt x="58" y="108"/>
                  <a:pt x="58" y="108"/>
                  <a:pt x="57" y="108"/>
                </a:cubicBezTo>
                <a:cubicBezTo>
                  <a:pt x="57" y="107"/>
                  <a:pt x="57" y="107"/>
                  <a:pt x="57" y="106"/>
                </a:cubicBezTo>
                <a:cubicBezTo>
                  <a:pt x="57" y="106"/>
                  <a:pt x="57" y="105"/>
                  <a:pt x="57" y="104"/>
                </a:cubicBezTo>
                <a:cubicBezTo>
                  <a:pt x="58" y="104"/>
                  <a:pt x="60" y="103"/>
                  <a:pt x="63" y="102"/>
                </a:cubicBezTo>
                <a:cubicBezTo>
                  <a:pt x="67" y="100"/>
                  <a:pt x="69" y="98"/>
                  <a:pt x="70" y="96"/>
                </a:cubicBezTo>
                <a:cubicBezTo>
                  <a:pt x="71" y="95"/>
                  <a:pt x="72" y="93"/>
                  <a:pt x="75" y="90"/>
                </a:cubicBezTo>
                <a:cubicBezTo>
                  <a:pt x="80" y="85"/>
                  <a:pt x="82" y="82"/>
                  <a:pt x="83" y="79"/>
                </a:cubicBezTo>
                <a:cubicBezTo>
                  <a:pt x="84" y="77"/>
                  <a:pt x="85" y="76"/>
                  <a:pt x="86" y="75"/>
                </a:cubicBezTo>
                <a:cubicBezTo>
                  <a:pt x="88" y="73"/>
                  <a:pt x="89" y="71"/>
                  <a:pt x="90" y="70"/>
                </a:cubicBezTo>
                <a:cubicBezTo>
                  <a:pt x="90" y="70"/>
                  <a:pt x="91" y="69"/>
                  <a:pt x="91" y="69"/>
                </a:cubicBezTo>
                <a:cubicBezTo>
                  <a:pt x="97" y="69"/>
                  <a:pt x="103" y="63"/>
                  <a:pt x="103" y="57"/>
                </a:cubicBezTo>
                <a:cubicBezTo>
                  <a:pt x="103" y="57"/>
                  <a:pt x="103" y="55"/>
                  <a:pt x="104" y="54"/>
                </a:cubicBezTo>
                <a:cubicBezTo>
                  <a:pt x="106" y="51"/>
                  <a:pt x="110" y="43"/>
                  <a:pt x="101" y="38"/>
                </a:cubicBezTo>
                <a:cubicBezTo>
                  <a:pt x="96" y="36"/>
                  <a:pt x="91" y="33"/>
                  <a:pt x="88" y="32"/>
                </a:cubicBezTo>
                <a:cubicBezTo>
                  <a:pt x="88" y="22"/>
                  <a:pt x="88" y="22"/>
                  <a:pt x="88" y="22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1"/>
                  <a:pt x="90" y="10"/>
                  <a:pt x="94" y="9"/>
                </a:cubicBezTo>
                <a:cubicBezTo>
                  <a:pt x="93" y="15"/>
                  <a:pt x="94" y="24"/>
                  <a:pt x="100" y="30"/>
                </a:cubicBezTo>
                <a:cubicBezTo>
                  <a:pt x="102" y="32"/>
                  <a:pt x="105" y="35"/>
                  <a:pt x="107" y="37"/>
                </a:cubicBezTo>
                <a:cubicBezTo>
                  <a:pt x="110" y="42"/>
                  <a:pt x="113" y="46"/>
                  <a:pt x="118" y="46"/>
                </a:cubicBezTo>
                <a:cubicBezTo>
                  <a:pt x="132" y="46"/>
                  <a:pt x="141" y="45"/>
                  <a:pt x="141" y="38"/>
                </a:cubicBezTo>
                <a:cubicBezTo>
                  <a:pt x="141" y="36"/>
                  <a:pt x="142" y="27"/>
                  <a:pt x="144" y="21"/>
                </a:cubicBezTo>
                <a:cubicBezTo>
                  <a:pt x="149" y="16"/>
                  <a:pt x="149" y="16"/>
                  <a:pt x="149" y="16"/>
                </a:cubicBezTo>
                <a:cubicBezTo>
                  <a:pt x="159" y="20"/>
                  <a:pt x="167" y="25"/>
                  <a:pt x="175" y="31"/>
                </a:cubicBezTo>
                <a:cubicBezTo>
                  <a:pt x="172" y="32"/>
                  <a:pt x="170" y="33"/>
                  <a:pt x="168" y="35"/>
                </a:cubicBezTo>
                <a:cubicBezTo>
                  <a:pt x="164" y="39"/>
                  <a:pt x="163" y="46"/>
                  <a:pt x="163" y="50"/>
                </a:cubicBezTo>
                <a:cubicBezTo>
                  <a:pt x="161" y="51"/>
                  <a:pt x="159" y="53"/>
                  <a:pt x="159" y="56"/>
                </a:cubicBezTo>
                <a:cubicBezTo>
                  <a:pt x="159" y="57"/>
                  <a:pt x="157" y="59"/>
                  <a:pt x="156" y="61"/>
                </a:cubicBezTo>
                <a:cubicBezTo>
                  <a:pt x="152" y="65"/>
                  <a:pt x="149" y="69"/>
                  <a:pt x="151" y="72"/>
                </a:cubicBezTo>
                <a:cubicBezTo>
                  <a:pt x="154" y="76"/>
                  <a:pt x="159" y="74"/>
                  <a:pt x="165" y="72"/>
                </a:cubicBezTo>
                <a:cubicBezTo>
                  <a:pt x="174" y="68"/>
                  <a:pt x="178" y="66"/>
                  <a:pt x="180" y="65"/>
                </a:cubicBezTo>
                <a:cubicBezTo>
                  <a:pt x="180" y="65"/>
                  <a:pt x="180" y="65"/>
                  <a:pt x="180" y="65"/>
                </a:cubicBezTo>
                <a:cubicBezTo>
                  <a:pt x="181" y="68"/>
                  <a:pt x="185" y="69"/>
                  <a:pt x="186" y="69"/>
                </a:cubicBezTo>
                <a:cubicBezTo>
                  <a:pt x="186" y="69"/>
                  <a:pt x="186" y="69"/>
                  <a:pt x="187" y="69"/>
                </a:cubicBezTo>
                <a:cubicBezTo>
                  <a:pt x="188" y="70"/>
                  <a:pt x="190" y="72"/>
                  <a:pt x="193" y="72"/>
                </a:cubicBezTo>
                <a:cubicBezTo>
                  <a:pt x="195" y="72"/>
                  <a:pt x="197" y="74"/>
                  <a:pt x="198" y="75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07" y="79"/>
                  <a:pt x="208" y="82"/>
                  <a:pt x="209" y="85"/>
                </a:cubicBezTo>
                <a:cubicBezTo>
                  <a:pt x="208" y="84"/>
                  <a:pt x="207" y="84"/>
                  <a:pt x="206" y="84"/>
                </a:cubicBezTo>
                <a:cubicBezTo>
                  <a:pt x="197" y="79"/>
                  <a:pt x="190" y="76"/>
                  <a:pt x="186" y="76"/>
                </a:cubicBezTo>
                <a:cubicBezTo>
                  <a:pt x="182" y="76"/>
                  <a:pt x="171" y="79"/>
                  <a:pt x="169" y="80"/>
                </a:cubicBezTo>
                <a:cubicBezTo>
                  <a:pt x="168" y="80"/>
                  <a:pt x="168" y="80"/>
                  <a:pt x="168" y="80"/>
                </a:cubicBezTo>
                <a:cubicBezTo>
                  <a:pt x="168" y="81"/>
                  <a:pt x="168" y="81"/>
                  <a:pt x="168" y="81"/>
                </a:cubicBezTo>
                <a:cubicBezTo>
                  <a:pt x="162" y="86"/>
                  <a:pt x="155" y="94"/>
                  <a:pt x="155" y="99"/>
                </a:cubicBezTo>
                <a:cubicBezTo>
                  <a:pt x="155" y="99"/>
                  <a:pt x="155" y="100"/>
                  <a:pt x="155" y="101"/>
                </a:cubicBezTo>
                <a:cubicBezTo>
                  <a:pt x="153" y="106"/>
                  <a:pt x="150" y="117"/>
                  <a:pt x="161" y="125"/>
                </a:cubicBezTo>
                <a:cubicBezTo>
                  <a:pt x="168" y="130"/>
                  <a:pt x="175" y="128"/>
                  <a:pt x="179" y="127"/>
                </a:cubicBezTo>
                <a:cubicBezTo>
                  <a:pt x="180" y="127"/>
                  <a:pt x="181" y="126"/>
                  <a:pt x="182" y="126"/>
                </a:cubicBezTo>
                <a:cubicBezTo>
                  <a:pt x="182" y="126"/>
                  <a:pt x="182" y="126"/>
                  <a:pt x="182" y="127"/>
                </a:cubicBezTo>
                <a:cubicBezTo>
                  <a:pt x="186" y="134"/>
                  <a:pt x="186" y="141"/>
                  <a:pt x="186" y="148"/>
                </a:cubicBezTo>
                <a:cubicBezTo>
                  <a:pt x="186" y="153"/>
                  <a:pt x="185" y="172"/>
                  <a:pt x="184" y="180"/>
                </a:cubicBezTo>
                <a:cubicBezTo>
                  <a:pt x="166" y="200"/>
                  <a:pt x="139" y="212"/>
                  <a:pt x="110" y="212"/>
                </a:cubicBezTo>
                <a:close/>
                <a:moveTo>
                  <a:pt x="191" y="172"/>
                </a:moveTo>
                <a:cubicBezTo>
                  <a:pt x="192" y="165"/>
                  <a:pt x="194" y="153"/>
                  <a:pt x="194" y="148"/>
                </a:cubicBezTo>
                <a:cubicBezTo>
                  <a:pt x="194" y="140"/>
                  <a:pt x="194" y="132"/>
                  <a:pt x="189" y="123"/>
                </a:cubicBezTo>
                <a:cubicBezTo>
                  <a:pt x="186" y="117"/>
                  <a:pt x="180" y="118"/>
                  <a:pt x="177" y="119"/>
                </a:cubicBezTo>
                <a:cubicBezTo>
                  <a:pt x="173" y="120"/>
                  <a:pt x="170" y="121"/>
                  <a:pt x="165" y="118"/>
                </a:cubicBezTo>
                <a:cubicBezTo>
                  <a:pt x="159" y="114"/>
                  <a:pt x="160" y="110"/>
                  <a:pt x="162" y="103"/>
                </a:cubicBezTo>
                <a:cubicBezTo>
                  <a:pt x="163" y="102"/>
                  <a:pt x="163" y="100"/>
                  <a:pt x="163" y="99"/>
                </a:cubicBezTo>
                <a:cubicBezTo>
                  <a:pt x="164" y="97"/>
                  <a:pt x="168" y="92"/>
                  <a:pt x="173" y="87"/>
                </a:cubicBezTo>
                <a:cubicBezTo>
                  <a:pt x="178" y="85"/>
                  <a:pt x="184" y="84"/>
                  <a:pt x="186" y="84"/>
                </a:cubicBezTo>
                <a:cubicBezTo>
                  <a:pt x="189" y="84"/>
                  <a:pt x="197" y="88"/>
                  <a:pt x="203" y="91"/>
                </a:cubicBezTo>
                <a:cubicBezTo>
                  <a:pt x="206" y="93"/>
                  <a:pt x="209" y="93"/>
                  <a:pt x="211" y="94"/>
                </a:cubicBezTo>
                <a:cubicBezTo>
                  <a:pt x="212" y="99"/>
                  <a:pt x="212" y="104"/>
                  <a:pt x="212" y="110"/>
                </a:cubicBezTo>
                <a:cubicBezTo>
                  <a:pt x="212" y="133"/>
                  <a:pt x="204" y="155"/>
                  <a:pt x="191" y="1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Freeform 42">
            <a:extLst>
              <a:ext uri="{FF2B5EF4-FFF2-40B4-BE49-F238E27FC236}">
                <a16:creationId xmlns:a16="http://schemas.microsoft.com/office/drawing/2014/main" id="{3A620579-5CEB-490E-AB3D-69CFACB8EDF3}"/>
              </a:ext>
            </a:extLst>
          </p:cNvPr>
          <p:cNvSpPr>
            <a:spLocks noEditPoints="1"/>
          </p:cNvSpPr>
          <p:nvPr/>
        </p:nvSpPr>
        <p:spPr bwMode="auto">
          <a:xfrm rot="19887004">
            <a:off x="11041410" y="530043"/>
            <a:ext cx="453688" cy="453688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49">
            <a:extLst>
              <a:ext uri="{FF2B5EF4-FFF2-40B4-BE49-F238E27FC236}">
                <a16:creationId xmlns:a16="http://schemas.microsoft.com/office/drawing/2014/main" id="{4591BCCA-839D-48EF-BD8F-8C77504EC1DF}"/>
              </a:ext>
            </a:extLst>
          </p:cNvPr>
          <p:cNvSpPr>
            <a:spLocks noEditPoints="1"/>
          </p:cNvSpPr>
          <p:nvPr/>
        </p:nvSpPr>
        <p:spPr bwMode="auto">
          <a:xfrm rot="20318719">
            <a:off x="11383677" y="1385737"/>
            <a:ext cx="384503" cy="338144"/>
          </a:xfrm>
          <a:custGeom>
            <a:avLst/>
            <a:gdLst>
              <a:gd name="T0" fmla="*/ 232 w 232"/>
              <a:gd name="T1" fmla="*/ 165 h 204"/>
              <a:gd name="T2" fmla="*/ 193 w 232"/>
              <a:gd name="T3" fmla="*/ 81 h 204"/>
              <a:gd name="T4" fmla="*/ 32 w 232"/>
              <a:gd name="T5" fmla="*/ 81 h 204"/>
              <a:gd name="T6" fmla="*/ 0 w 232"/>
              <a:gd name="T7" fmla="*/ 165 h 204"/>
              <a:gd name="T8" fmla="*/ 39 w 232"/>
              <a:gd name="T9" fmla="*/ 204 h 204"/>
              <a:gd name="T10" fmla="*/ 113 w 232"/>
              <a:gd name="T11" fmla="*/ 162 h 204"/>
              <a:gd name="T12" fmla="*/ 193 w 232"/>
              <a:gd name="T13" fmla="*/ 204 h 204"/>
              <a:gd name="T14" fmla="*/ 78 w 232"/>
              <a:gd name="T15" fmla="*/ 154 h 204"/>
              <a:gd name="T16" fmla="*/ 50 w 232"/>
              <a:gd name="T17" fmla="*/ 154 h 204"/>
              <a:gd name="T18" fmla="*/ 48 w 232"/>
              <a:gd name="T19" fmla="*/ 129 h 204"/>
              <a:gd name="T20" fmla="*/ 51 w 232"/>
              <a:gd name="T21" fmla="*/ 132 h 204"/>
              <a:gd name="T22" fmla="*/ 57 w 232"/>
              <a:gd name="T23" fmla="*/ 138 h 204"/>
              <a:gd name="T24" fmla="*/ 62 w 232"/>
              <a:gd name="T25" fmla="*/ 143 h 204"/>
              <a:gd name="T26" fmla="*/ 69 w 232"/>
              <a:gd name="T27" fmla="*/ 148 h 204"/>
              <a:gd name="T28" fmla="*/ 76 w 232"/>
              <a:gd name="T29" fmla="*/ 153 h 204"/>
              <a:gd name="T30" fmla="*/ 86 w 232"/>
              <a:gd name="T31" fmla="*/ 148 h 204"/>
              <a:gd name="T32" fmla="*/ 80 w 232"/>
              <a:gd name="T33" fmla="*/ 146 h 204"/>
              <a:gd name="T34" fmla="*/ 74 w 232"/>
              <a:gd name="T35" fmla="*/ 142 h 204"/>
              <a:gd name="T36" fmla="*/ 67 w 232"/>
              <a:gd name="T37" fmla="*/ 137 h 204"/>
              <a:gd name="T38" fmla="*/ 62 w 232"/>
              <a:gd name="T39" fmla="*/ 133 h 204"/>
              <a:gd name="T40" fmla="*/ 58 w 232"/>
              <a:gd name="T41" fmla="*/ 128 h 204"/>
              <a:gd name="T42" fmla="*/ 54 w 232"/>
              <a:gd name="T43" fmla="*/ 123 h 204"/>
              <a:gd name="T44" fmla="*/ 40 w 232"/>
              <a:gd name="T45" fmla="*/ 81 h 204"/>
              <a:gd name="T46" fmla="*/ 186 w 232"/>
              <a:gd name="T47" fmla="*/ 81 h 204"/>
              <a:gd name="T48" fmla="*/ 177 w 232"/>
              <a:gd name="T49" fmla="*/ 116 h 204"/>
              <a:gd name="T50" fmla="*/ 172 w 232"/>
              <a:gd name="T51" fmla="*/ 123 h 204"/>
              <a:gd name="T52" fmla="*/ 168 w 232"/>
              <a:gd name="T53" fmla="*/ 128 h 204"/>
              <a:gd name="T54" fmla="*/ 163 w 232"/>
              <a:gd name="T55" fmla="*/ 133 h 204"/>
              <a:gd name="T56" fmla="*/ 158 w 232"/>
              <a:gd name="T57" fmla="*/ 137 h 204"/>
              <a:gd name="T58" fmla="*/ 149 w 232"/>
              <a:gd name="T59" fmla="*/ 144 h 204"/>
              <a:gd name="T60" fmla="*/ 144 w 232"/>
              <a:gd name="T61" fmla="*/ 146 h 204"/>
              <a:gd name="T62" fmla="*/ 141 w 232"/>
              <a:gd name="T63" fmla="*/ 148 h 204"/>
              <a:gd name="T64" fmla="*/ 86 w 232"/>
              <a:gd name="T65" fmla="*/ 148 h 204"/>
              <a:gd name="T66" fmla="*/ 153 w 232"/>
              <a:gd name="T67" fmla="*/ 151 h 204"/>
              <a:gd name="T68" fmla="*/ 159 w 232"/>
              <a:gd name="T69" fmla="*/ 147 h 204"/>
              <a:gd name="T70" fmla="*/ 164 w 232"/>
              <a:gd name="T71" fmla="*/ 143 h 204"/>
              <a:gd name="T72" fmla="*/ 170 w 232"/>
              <a:gd name="T73" fmla="*/ 137 h 204"/>
              <a:gd name="T74" fmla="*/ 175 w 232"/>
              <a:gd name="T75" fmla="*/ 132 h 204"/>
              <a:gd name="T76" fmla="*/ 180 w 232"/>
              <a:gd name="T77" fmla="*/ 125 h 204"/>
              <a:gd name="T78" fmla="*/ 211 w 232"/>
              <a:gd name="T79" fmla="*/ 156 h 204"/>
              <a:gd name="T80" fmla="*/ 184 w 232"/>
              <a:gd name="T81" fmla="*/ 18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2" h="204">
                <a:moveTo>
                  <a:pt x="190" y="162"/>
                </a:moveTo>
                <a:cubicBezTo>
                  <a:pt x="232" y="165"/>
                  <a:pt x="232" y="165"/>
                  <a:pt x="232" y="165"/>
                </a:cubicBezTo>
                <a:cubicBezTo>
                  <a:pt x="185" y="118"/>
                  <a:pt x="185" y="118"/>
                  <a:pt x="185" y="118"/>
                </a:cubicBezTo>
                <a:cubicBezTo>
                  <a:pt x="190" y="107"/>
                  <a:pt x="193" y="94"/>
                  <a:pt x="193" y="81"/>
                </a:cubicBezTo>
                <a:cubicBezTo>
                  <a:pt x="193" y="36"/>
                  <a:pt x="157" y="0"/>
                  <a:pt x="113" y="0"/>
                </a:cubicBezTo>
                <a:cubicBezTo>
                  <a:pt x="68" y="0"/>
                  <a:pt x="32" y="36"/>
                  <a:pt x="32" y="81"/>
                </a:cubicBezTo>
                <a:cubicBezTo>
                  <a:pt x="32" y="96"/>
                  <a:pt x="36" y="110"/>
                  <a:pt x="44" y="122"/>
                </a:cubicBezTo>
                <a:cubicBezTo>
                  <a:pt x="0" y="165"/>
                  <a:pt x="0" y="165"/>
                  <a:pt x="0" y="165"/>
                </a:cubicBezTo>
                <a:cubicBezTo>
                  <a:pt x="42" y="162"/>
                  <a:pt x="42" y="162"/>
                  <a:pt x="42" y="162"/>
                </a:cubicBezTo>
                <a:cubicBezTo>
                  <a:pt x="39" y="204"/>
                  <a:pt x="39" y="204"/>
                  <a:pt x="39" y="204"/>
                </a:cubicBezTo>
                <a:cubicBezTo>
                  <a:pt x="86" y="157"/>
                  <a:pt x="86" y="157"/>
                  <a:pt x="86" y="157"/>
                </a:cubicBezTo>
                <a:cubicBezTo>
                  <a:pt x="94" y="160"/>
                  <a:pt x="103" y="162"/>
                  <a:pt x="113" y="162"/>
                </a:cubicBezTo>
                <a:cubicBezTo>
                  <a:pt x="124" y="162"/>
                  <a:pt x="135" y="159"/>
                  <a:pt x="144" y="155"/>
                </a:cubicBezTo>
                <a:cubicBezTo>
                  <a:pt x="193" y="204"/>
                  <a:pt x="193" y="204"/>
                  <a:pt x="193" y="204"/>
                </a:cubicBezTo>
                <a:lnTo>
                  <a:pt x="190" y="162"/>
                </a:lnTo>
                <a:close/>
                <a:moveTo>
                  <a:pt x="78" y="154"/>
                </a:moveTo>
                <a:cubicBezTo>
                  <a:pt x="48" y="183"/>
                  <a:pt x="48" y="183"/>
                  <a:pt x="48" y="183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21" y="156"/>
                  <a:pt x="21" y="156"/>
                  <a:pt x="21" y="156"/>
                </a:cubicBezTo>
                <a:cubicBezTo>
                  <a:pt x="48" y="129"/>
                  <a:pt x="48" y="129"/>
                  <a:pt x="48" y="129"/>
                </a:cubicBezTo>
                <a:cubicBezTo>
                  <a:pt x="49" y="129"/>
                  <a:pt x="49" y="130"/>
                  <a:pt x="50" y="131"/>
                </a:cubicBezTo>
                <a:cubicBezTo>
                  <a:pt x="50" y="132"/>
                  <a:pt x="51" y="132"/>
                  <a:pt x="51" y="132"/>
                </a:cubicBezTo>
                <a:cubicBezTo>
                  <a:pt x="52" y="134"/>
                  <a:pt x="54" y="136"/>
                  <a:pt x="55" y="137"/>
                </a:cubicBezTo>
                <a:cubicBezTo>
                  <a:pt x="56" y="138"/>
                  <a:pt x="56" y="138"/>
                  <a:pt x="57" y="138"/>
                </a:cubicBezTo>
                <a:cubicBezTo>
                  <a:pt x="58" y="140"/>
                  <a:pt x="60" y="142"/>
                  <a:pt x="62" y="143"/>
                </a:cubicBezTo>
                <a:cubicBezTo>
                  <a:pt x="62" y="143"/>
                  <a:pt x="62" y="143"/>
                  <a:pt x="62" y="143"/>
                </a:cubicBezTo>
                <a:cubicBezTo>
                  <a:pt x="64" y="145"/>
                  <a:pt x="65" y="146"/>
                  <a:pt x="67" y="147"/>
                </a:cubicBezTo>
                <a:cubicBezTo>
                  <a:pt x="68" y="148"/>
                  <a:pt x="68" y="148"/>
                  <a:pt x="69" y="148"/>
                </a:cubicBezTo>
                <a:cubicBezTo>
                  <a:pt x="70" y="149"/>
                  <a:pt x="72" y="150"/>
                  <a:pt x="74" y="151"/>
                </a:cubicBezTo>
                <a:cubicBezTo>
                  <a:pt x="75" y="152"/>
                  <a:pt x="75" y="152"/>
                  <a:pt x="76" y="153"/>
                </a:cubicBezTo>
                <a:cubicBezTo>
                  <a:pt x="77" y="153"/>
                  <a:pt x="77" y="153"/>
                  <a:pt x="78" y="154"/>
                </a:cubicBezTo>
                <a:close/>
                <a:moveTo>
                  <a:pt x="86" y="148"/>
                </a:moveTo>
                <a:cubicBezTo>
                  <a:pt x="85" y="148"/>
                  <a:pt x="83" y="147"/>
                  <a:pt x="82" y="147"/>
                </a:cubicBezTo>
                <a:cubicBezTo>
                  <a:pt x="81" y="146"/>
                  <a:pt x="81" y="146"/>
                  <a:pt x="80" y="146"/>
                </a:cubicBezTo>
                <a:cubicBezTo>
                  <a:pt x="79" y="145"/>
                  <a:pt x="78" y="145"/>
                  <a:pt x="77" y="144"/>
                </a:cubicBezTo>
                <a:cubicBezTo>
                  <a:pt x="76" y="143"/>
                  <a:pt x="75" y="143"/>
                  <a:pt x="74" y="142"/>
                </a:cubicBezTo>
                <a:cubicBezTo>
                  <a:pt x="73" y="142"/>
                  <a:pt x="73" y="141"/>
                  <a:pt x="72" y="141"/>
                </a:cubicBezTo>
                <a:cubicBezTo>
                  <a:pt x="70" y="140"/>
                  <a:pt x="68" y="138"/>
                  <a:pt x="67" y="137"/>
                </a:cubicBezTo>
                <a:cubicBezTo>
                  <a:pt x="66" y="137"/>
                  <a:pt x="66" y="136"/>
                  <a:pt x="66" y="136"/>
                </a:cubicBezTo>
                <a:cubicBezTo>
                  <a:pt x="65" y="135"/>
                  <a:pt x="63" y="134"/>
                  <a:pt x="62" y="133"/>
                </a:cubicBezTo>
                <a:cubicBezTo>
                  <a:pt x="62" y="132"/>
                  <a:pt x="61" y="132"/>
                  <a:pt x="60" y="131"/>
                </a:cubicBezTo>
                <a:cubicBezTo>
                  <a:pt x="60" y="130"/>
                  <a:pt x="59" y="129"/>
                  <a:pt x="58" y="128"/>
                </a:cubicBezTo>
                <a:cubicBezTo>
                  <a:pt x="57" y="127"/>
                  <a:pt x="57" y="127"/>
                  <a:pt x="56" y="126"/>
                </a:cubicBezTo>
                <a:cubicBezTo>
                  <a:pt x="55" y="125"/>
                  <a:pt x="55" y="124"/>
                  <a:pt x="54" y="123"/>
                </a:cubicBezTo>
                <a:cubicBezTo>
                  <a:pt x="53" y="122"/>
                  <a:pt x="53" y="122"/>
                  <a:pt x="52" y="121"/>
                </a:cubicBezTo>
                <a:cubicBezTo>
                  <a:pt x="45" y="109"/>
                  <a:pt x="40" y="95"/>
                  <a:pt x="40" y="81"/>
                </a:cubicBezTo>
                <a:cubicBezTo>
                  <a:pt x="40" y="41"/>
                  <a:pt x="73" y="8"/>
                  <a:pt x="113" y="8"/>
                </a:cubicBezTo>
                <a:cubicBezTo>
                  <a:pt x="153" y="8"/>
                  <a:pt x="186" y="41"/>
                  <a:pt x="186" y="81"/>
                </a:cubicBezTo>
                <a:cubicBezTo>
                  <a:pt x="186" y="93"/>
                  <a:pt x="182" y="105"/>
                  <a:pt x="177" y="115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6" y="117"/>
                  <a:pt x="175" y="119"/>
                  <a:pt x="174" y="121"/>
                </a:cubicBezTo>
                <a:cubicBezTo>
                  <a:pt x="173" y="121"/>
                  <a:pt x="173" y="122"/>
                  <a:pt x="172" y="123"/>
                </a:cubicBezTo>
                <a:cubicBezTo>
                  <a:pt x="171" y="124"/>
                  <a:pt x="170" y="125"/>
                  <a:pt x="169" y="126"/>
                </a:cubicBezTo>
                <a:cubicBezTo>
                  <a:pt x="169" y="127"/>
                  <a:pt x="168" y="128"/>
                  <a:pt x="168" y="128"/>
                </a:cubicBezTo>
                <a:cubicBezTo>
                  <a:pt x="167" y="129"/>
                  <a:pt x="166" y="130"/>
                  <a:pt x="165" y="131"/>
                </a:cubicBezTo>
                <a:cubicBezTo>
                  <a:pt x="164" y="132"/>
                  <a:pt x="164" y="133"/>
                  <a:pt x="163" y="133"/>
                </a:cubicBezTo>
                <a:cubicBezTo>
                  <a:pt x="162" y="134"/>
                  <a:pt x="161" y="135"/>
                  <a:pt x="160" y="136"/>
                </a:cubicBezTo>
                <a:cubicBezTo>
                  <a:pt x="160" y="136"/>
                  <a:pt x="159" y="137"/>
                  <a:pt x="158" y="137"/>
                </a:cubicBezTo>
                <a:cubicBezTo>
                  <a:pt x="158" y="138"/>
                  <a:pt x="157" y="139"/>
                  <a:pt x="156" y="139"/>
                </a:cubicBezTo>
                <a:cubicBezTo>
                  <a:pt x="154" y="141"/>
                  <a:pt x="151" y="143"/>
                  <a:pt x="149" y="144"/>
                </a:cubicBezTo>
                <a:cubicBezTo>
                  <a:pt x="149" y="144"/>
                  <a:pt x="149" y="144"/>
                  <a:pt x="149" y="144"/>
                </a:cubicBezTo>
                <a:cubicBezTo>
                  <a:pt x="147" y="145"/>
                  <a:pt x="146" y="146"/>
                  <a:pt x="144" y="146"/>
                </a:cubicBezTo>
                <a:cubicBezTo>
                  <a:pt x="144" y="147"/>
                  <a:pt x="143" y="147"/>
                  <a:pt x="142" y="147"/>
                </a:cubicBezTo>
                <a:cubicBezTo>
                  <a:pt x="141" y="148"/>
                  <a:pt x="141" y="148"/>
                  <a:pt x="141" y="148"/>
                </a:cubicBezTo>
                <a:cubicBezTo>
                  <a:pt x="132" y="152"/>
                  <a:pt x="123" y="154"/>
                  <a:pt x="113" y="154"/>
                </a:cubicBezTo>
                <a:cubicBezTo>
                  <a:pt x="103" y="154"/>
                  <a:pt x="94" y="152"/>
                  <a:pt x="86" y="148"/>
                </a:cubicBezTo>
                <a:close/>
                <a:moveTo>
                  <a:pt x="152" y="151"/>
                </a:moveTo>
                <a:cubicBezTo>
                  <a:pt x="152" y="151"/>
                  <a:pt x="153" y="151"/>
                  <a:pt x="153" y="151"/>
                </a:cubicBezTo>
                <a:cubicBezTo>
                  <a:pt x="155" y="150"/>
                  <a:pt x="156" y="149"/>
                  <a:pt x="157" y="148"/>
                </a:cubicBezTo>
                <a:cubicBezTo>
                  <a:pt x="158" y="148"/>
                  <a:pt x="158" y="147"/>
                  <a:pt x="159" y="147"/>
                </a:cubicBezTo>
                <a:cubicBezTo>
                  <a:pt x="161" y="146"/>
                  <a:pt x="162" y="145"/>
                  <a:pt x="163" y="144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6" y="141"/>
                  <a:pt x="168" y="140"/>
                  <a:pt x="169" y="138"/>
                </a:cubicBezTo>
                <a:cubicBezTo>
                  <a:pt x="170" y="138"/>
                  <a:pt x="170" y="138"/>
                  <a:pt x="170" y="137"/>
                </a:cubicBezTo>
                <a:cubicBezTo>
                  <a:pt x="172" y="136"/>
                  <a:pt x="173" y="134"/>
                  <a:pt x="175" y="132"/>
                </a:cubicBezTo>
                <a:cubicBezTo>
                  <a:pt x="175" y="132"/>
                  <a:pt x="175" y="132"/>
                  <a:pt x="175" y="132"/>
                </a:cubicBezTo>
                <a:cubicBezTo>
                  <a:pt x="177" y="130"/>
                  <a:pt x="178" y="128"/>
                  <a:pt x="179" y="127"/>
                </a:cubicBezTo>
                <a:cubicBezTo>
                  <a:pt x="179" y="126"/>
                  <a:pt x="180" y="126"/>
                  <a:pt x="180" y="125"/>
                </a:cubicBezTo>
                <a:cubicBezTo>
                  <a:pt x="180" y="125"/>
                  <a:pt x="180" y="125"/>
                  <a:pt x="180" y="125"/>
                </a:cubicBezTo>
                <a:cubicBezTo>
                  <a:pt x="211" y="156"/>
                  <a:pt x="211" y="156"/>
                  <a:pt x="211" y="156"/>
                </a:cubicBezTo>
                <a:cubicBezTo>
                  <a:pt x="182" y="154"/>
                  <a:pt x="182" y="154"/>
                  <a:pt x="182" y="154"/>
                </a:cubicBezTo>
                <a:cubicBezTo>
                  <a:pt x="184" y="183"/>
                  <a:pt x="184" y="183"/>
                  <a:pt x="184" y="183"/>
                </a:cubicBezTo>
                <a:lnTo>
                  <a:pt x="152" y="151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DF88-7D51-4ED1-8525-06737583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66217-982E-41F4-9BF3-8EBA01EBB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A05D6-3F91-46EF-AB31-4D5F957FB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1CBD9-5409-43E6-ACF6-FA32D4C13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3D41D-A3A1-41B1-959D-1AD5E481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363C8-C90F-4B29-8B4C-8057434F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 31">
            <a:extLst>
              <a:ext uri="{FF2B5EF4-FFF2-40B4-BE49-F238E27FC236}">
                <a16:creationId xmlns:a16="http://schemas.microsoft.com/office/drawing/2014/main" id="{02ACFF80-DA95-416F-B1A2-74855A2AFC76}"/>
              </a:ext>
            </a:extLst>
          </p:cNvPr>
          <p:cNvSpPr>
            <a:spLocks noEditPoints="1"/>
          </p:cNvSpPr>
          <p:nvPr/>
        </p:nvSpPr>
        <p:spPr bwMode="auto">
          <a:xfrm rot="900000">
            <a:off x="11261499" y="474966"/>
            <a:ext cx="317910" cy="313715"/>
          </a:xfrm>
          <a:custGeom>
            <a:avLst/>
            <a:gdLst>
              <a:gd name="T0" fmla="*/ 196 w 208"/>
              <a:gd name="T1" fmla="*/ 174 h 205"/>
              <a:gd name="T2" fmla="*/ 196 w 208"/>
              <a:gd name="T3" fmla="*/ 61 h 205"/>
              <a:gd name="T4" fmla="*/ 197 w 208"/>
              <a:gd name="T5" fmla="*/ 57 h 205"/>
              <a:gd name="T6" fmla="*/ 192 w 208"/>
              <a:gd name="T7" fmla="*/ 50 h 205"/>
              <a:gd name="T8" fmla="*/ 108 w 208"/>
              <a:gd name="T9" fmla="*/ 3 h 205"/>
              <a:gd name="T10" fmla="*/ 90 w 208"/>
              <a:gd name="T11" fmla="*/ 3 h 205"/>
              <a:gd name="T12" fmla="*/ 5 w 208"/>
              <a:gd name="T13" fmla="*/ 50 h 205"/>
              <a:gd name="T14" fmla="*/ 0 w 208"/>
              <a:gd name="T15" fmla="*/ 57 h 205"/>
              <a:gd name="T16" fmla="*/ 5 w 208"/>
              <a:gd name="T17" fmla="*/ 65 h 205"/>
              <a:gd name="T18" fmla="*/ 33 w 208"/>
              <a:gd name="T19" fmla="*/ 80 h 205"/>
              <a:gd name="T20" fmla="*/ 33 w 208"/>
              <a:gd name="T21" fmla="*/ 121 h 205"/>
              <a:gd name="T22" fmla="*/ 77 w 208"/>
              <a:gd name="T23" fmla="*/ 165 h 205"/>
              <a:gd name="T24" fmla="*/ 125 w 208"/>
              <a:gd name="T25" fmla="*/ 165 h 205"/>
              <a:gd name="T26" fmla="*/ 168 w 208"/>
              <a:gd name="T27" fmla="*/ 121 h 205"/>
              <a:gd name="T28" fmla="*/ 168 w 208"/>
              <a:gd name="T29" fmla="*/ 78 h 205"/>
              <a:gd name="T30" fmla="*/ 188 w 208"/>
              <a:gd name="T31" fmla="*/ 67 h 205"/>
              <a:gd name="T32" fmla="*/ 188 w 208"/>
              <a:gd name="T33" fmla="*/ 174 h 205"/>
              <a:gd name="T34" fmla="*/ 176 w 208"/>
              <a:gd name="T35" fmla="*/ 189 h 205"/>
              <a:gd name="T36" fmla="*/ 192 w 208"/>
              <a:gd name="T37" fmla="*/ 205 h 205"/>
              <a:gd name="T38" fmla="*/ 208 w 208"/>
              <a:gd name="T39" fmla="*/ 189 h 205"/>
              <a:gd name="T40" fmla="*/ 196 w 208"/>
              <a:gd name="T41" fmla="*/ 174 h 205"/>
              <a:gd name="T42" fmla="*/ 160 w 208"/>
              <a:gd name="T43" fmla="*/ 121 h 205"/>
              <a:gd name="T44" fmla="*/ 125 w 208"/>
              <a:gd name="T45" fmla="*/ 157 h 205"/>
              <a:gd name="T46" fmla="*/ 77 w 208"/>
              <a:gd name="T47" fmla="*/ 157 h 205"/>
              <a:gd name="T48" fmla="*/ 41 w 208"/>
              <a:gd name="T49" fmla="*/ 121 h 205"/>
              <a:gd name="T50" fmla="*/ 41 w 208"/>
              <a:gd name="T51" fmla="*/ 85 h 205"/>
              <a:gd name="T52" fmla="*/ 90 w 208"/>
              <a:gd name="T53" fmla="*/ 112 h 205"/>
              <a:gd name="T54" fmla="*/ 99 w 208"/>
              <a:gd name="T55" fmla="*/ 114 h 205"/>
              <a:gd name="T56" fmla="*/ 108 w 208"/>
              <a:gd name="T57" fmla="*/ 112 h 205"/>
              <a:gd name="T58" fmla="*/ 160 w 208"/>
              <a:gd name="T59" fmla="*/ 82 h 205"/>
              <a:gd name="T60" fmla="*/ 160 w 208"/>
              <a:gd name="T61" fmla="*/ 121 h 205"/>
              <a:gd name="T62" fmla="*/ 104 w 208"/>
              <a:gd name="T63" fmla="*/ 105 h 205"/>
              <a:gd name="T64" fmla="*/ 94 w 208"/>
              <a:gd name="T65" fmla="*/ 105 h 205"/>
              <a:gd name="T66" fmla="*/ 9 w 208"/>
              <a:gd name="T67" fmla="*/ 58 h 205"/>
              <a:gd name="T68" fmla="*/ 8 w 208"/>
              <a:gd name="T69" fmla="*/ 57 h 205"/>
              <a:gd name="T70" fmla="*/ 9 w 208"/>
              <a:gd name="T71" fmla="*/ 57 h 205"/>
              <a:gd name="T72" fmla="*/ 94 w 208"/>
              <a:gd name="T73" fmla="*/ 10 h 205"/>
              <a:gd name="T74" fmla="*/ 104 w 208"/>
              <a:gd name="T75" fmla="*/ 10 h 205"/>
              <a:gd name="T76" fmla="*/ 189 w 208"/>
              <a:gd name="T77" fmla="*/ 57 h 205"/>
              <a:gd name="T78" fmla="*/ 189 w 208"/>
              <a:gd name="T79" fmla="*/ 57 h 205"/>
              <a:gd name="T80" fmla="*/ 188 w 208"/>
              <a:gd name="T81" fmla="*/ 57 h 205"/>
              <a:gd name="T82" fmla="*/ 188 w 208"/>
              <a:gd name="T83" fmla="*/ 58 h 205"/>
              <a:gd name="T84" fmla="*/ 104 w 208"/>
              <a:gd name="T85" fmla="*/ 105 h 205"/>
              <a:gd name="T86" fmla="*/ 192 w 208"/>
              <a:gd name="T87" fmla="*/ 197 h 205"/>
              <a:gd name="T88" fmla="*/ 184 w 208"/>
              <a:gd name="T89" fmla="*/ 189 h 205"/>
              <a:gd name="T90" fmla="*/ 192 w 208"/>
              <a:gd name="T91" fmla="*/ 181 h 205"/>
              <a:gd name="T92" fmla="*/ 200 w 208"/>
              <a:gd name="T93" fmla="*/ 189 h 205"/>
              <a:gd name="T94" fmla="*/ 192 w 208"/>
              <a:gd name="T95" fmla="*/ 197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08" h="205">
                <a:moveTo>
                  <a:pt x="196" y="174"/>
                </a:moveTo>
                <a:cubicBezTo>
                  <a:pt x="196" y="61"/>
                  <a:pt x="196" y="61"/>
                  <a:pt x="196" y="61"/>
                </a:cubicBezTo>
                <a:cubicBezTo>
                  <a:pt x="197" y="60"/>
                  <a:pt x="197" y="59"/>
                  <a:pt x="197" y="57"/>
                </a:cubicBezTo>
                <a:cubicBezTo>
                  <a:pt x="197" y="54"/>
                  <a:pt x="196" y="52"/>
                  <a:pt x="192" y="50"/>
                </a:cubicBezTo>
                <a:cubicBezTo>
                  <a:pt x="108" y="3"/>
                  <a:pt x="108" y="3"/>
                  <a:pt x="108" y="3"/>
                </a:cubicBezTo>
                <a:cubicBezTo>
                  <a:pt x="103" y="0"/>
                  <a:pt x="95" y="0"/>
                  <a:pt x="90" y="3"/>
                </a:cubicBezTo>
                <a:cubicBezTo>
                  <a:pt x="5" y="50"/>
                  <a:pt x="5" y="50"/>
                  <a:pt x="5" y="50"/>
                </a:cubicBezTo>
                <a:cubicBezTo>
                  <a:pt x="2" y="52"/>
                  <a:pt x="0" y="54"/>
                  <a:pt x="0" y="57"/>
                </a:cubicBezTo>
                <a:cubicBezTo>
                  <a:pt x="0" y="60"/>
                  <a:pt x="2" y="63"/>
                  <a:pt x="5" y="65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121"/>
                  <a:pt x="33" y="121"/>
                  <a:pt x="33" y="121"/>
                </a:cubicBezTo>
                <a:cubicBezTo>
                  <a:pt x="33" y="145"/>
                  <a:pt x="53" y="165"/>
                  <a:pt x="77" y="165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49" y="165"/>
                  <a:pt x="168" y="145"/>
                  <a:pt x="168" y="121"/>
                </a:cubicBezTo>
                <a:cubicBezTo>
                  <a:pt x="168" y="78"/>
                  <a:pt x="168" y="78"/>
                  <a:pt x="168" y="78"/>
                </a:cubicBezTo>
                <a:cubicBezTo>
                  <a:pt x="188" y="67"/>
                  <a:pt x="188" y="67"/>
                  <a:pt x="188" y="67"/>
                </a:cubicBezTo>
                <a:cubicBezTo>
                  <a:pt x="188" y="174"/>
                  <a:pt x="188" y="174"/>
                  <a:pt x="188" y="174"/>
                </a:cubicBezTo>
                <a:cubicBezTo>
                  <a:pt x="181" y="175"/>
                  <a:pt x="176" y="182"/>
                  <a:pt x="176" y="189"/>
                </a:cubicBezTo>
                <a:cubicBezTo>
                  <a:pt x="176" y="198"/>
                  <a:pt x="183" y="205"/>
                  <a:pt x="192" y="205"/>
                </a:cubicBezTo>
                <a:cubicBezTo>
                  <a:pt x="201" y="205"/>
                  <a:pt x="208" y="198"/>
                  <a:pt x="208" y="189"/>
                </a:cubicBezTo>
                <a:cubicBezTo>
                  <a:pt x="208" y="182"/>
                  <a:pt x="203" y="175"/>
                  <a:pt x="196" y="174"/>
                </a:cubicBezTo>
                <a:close/>
                <a:moveTo>
                  <a:pt x="160" y="121"/>
                </a:moveTo>
                <a:cubicBezTo>
                  <a:pt x="160" y="141"/>
                  <a:pt x="144" y="157"/>
                  <a:pt x="125" y="157"/>
                </a:cubicBezTo>
                <a:cubicBezTo>
                  <a:pt x="77" y="157"/>
                  <a:pt x="77" y="157"/>
                  <a:pt x="77" y="157"/>
                </a:cubicBezTo>
                <a:cubicBezTo>
                  <a:pt x="57" y="157"/>
                  <a:pt x="41" y="141"/>
                  <a:pt x="41" y="121"/>
                </a:cubicBezTo>
                <a:cubicBezTo>
                  <a:pt x="41" y="85"/>
                  <a:pt x="41" y="85"/>
                  <a:pt x="41" y="85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2" y="113"/>
                  <a:pt x="95" y="114"/>
                  <a:pt x="99" y="114"/>
                </a:cubicBezTo>
                <a:cubicBezTo>
                  <a:pt x="102" y="114"/>
                  <a:pt x="105" y="113"/>
                  <a:pt x="108" y="112"/>
                </a:cubicBezTo>
                <a:cubicBezTo>
                  <a:pt x="160" y="82"/>
                  <a:pt x="160" y="82"/>
                  <a:pt x="160" y="82"/>
                </a:cubicBezTo>
                <a:lnTo>
                  <a:pt x="160" y="121"/>
                </a:lnTo>
                <a:close/>
                <a:moveTo>
                  <a:pt x="104" y="105"/>
                </a:moveTo>
                <a:cubicBezTo>
                  <a:pt x="101" y="106"/>
                  <a:pt x="96" y="106"/>
                  <a:pt x="94" y="105"/>
                </a:cubicBezTo>
                <a:cubicBezTo>
                  <a:pt x="9" y="58"/>
                  <a:pt x="9" y="58"/>
                  <a:pt x="9" y="58"/>
                </a:cubicBezTo>
                <a:cubicBezTo>
                  <a:pt x="9" y="58"/>
                  <a:pt x="8" y="57"/>
                  <a:pt x="8" y="57"/>
                </a:cubicBezTo>
                <a:cubicBezTo>
                  <a:pt x="8" y="57"/>
                  <a:pt x="9" y="57"/>
                  <a:pt x="9" y="57"/>
                </a:cubicBezTo>
                <a:cubicBezTo>
                  <a:pt x="94" y="10"/>
                  <a:pt x="94" y="10"/>
                  <a:pt x="94" y="10"/>
                </a:cubicBezTo>
                <a:cubicBezTo>
                  <a:pt x="96" y="9"/>
                  <a:pt x="101" y="9"/>
                  <a:pt x="104" y="10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9" y="57"/>
                  <a:pt x="189" y="57"/>
                  <a:pt x="189" y="57"/>
                </a:cubicBezTo>
                <a:cubicBezTo>
                  <a:pt x="188" y="57"/>
                  <a:pt x="188" y="57"/>
                  <a:pt x="188" y="57"/>
                </a:cubicBezTo>
                <a:cubicBezTo>
                  <a:pt x="188" y="58"/>
                  <a:pt x="188" y="58"/>
                  <a:pt x="188" y="58"/>
                </a:cubicBezTo>
                <a:lnTo>
                  <a:pt x="104" y="105"/>
                </a:lnTo>
                <a:close/>
                <a:moveTo>
                  <a:pt x="192" y="197"/>
                </a:moveTo>
                <a:cubicBezTo>
                  <a:pt x="188" y="197"/>
                  <a:pt x="184" y="193"/>
                  <a:pt x="184" y="189"/>
                </a:cubicBezTo>
                <a:cubicBezTo>
                  <a:pt x="184" y="185"/>
                  <a:pt x="188" y="181"/>
                  <a:pt x="192" y="181"/>
                </a:cubicBezTo>
                <a:cubicBezTo>
                  <a:pt x="197" y="181"/>
                  <a:pt x="200" y="185"/>
                  <a:pt x="200" y="189"/>
                </a:cubicBezTo>
                <a:cubicBezTo>
                  <a:pt x="200" y="193"/>
                  <a:pt x="197" y="197"/>
                  <a:pt x="192" y="197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2">
            <a:extLst>
              <a:ext uri="{FF2B5EF4-FFF2-40B4-BE49-F238E27FC236}">
                <a16:creationId xmlns:a16="http://schemas.microsoft.com/office/drawing/2014/main" id="{0978BC51-0283-4712-A740-D62244D934C4}"/>
              </a:ext>
            </a:extLst>
          </p:cNvPr>
          <p:cNvSpPr>
            <a:spLocks noEditPoints="1"/>
          </p:cNvSpPr>
          <p:nvPr/>
        </p:nvSpPr>
        <p:spPr bwMode="auto">
          <a:xfrm rot="19887004">
            <a:off x="11788801" y="727169"/>
            <a:ext cx="266152" cy="266152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2">
            <a:extLst>
              <a:ext uri="{FF2B5EF4-FFF2-40B4-BE49-F238E27FC236}">
                <a16:creationId xmlns:a16="http://schemas.microsoft.com/office/drawing/2014/main" id="{760A72C2-CA47-4971-8A56-F5AF7461DF00}"/>
              </a:ext>
            </a:extLst>
          </p:cNvPr>
          <p:cNvSpPr>
            <a:spLocks noEditPoints="1"/>
          </p:cNvSpPr>
          <p:nvPr/>
        </p:nvSpPr>
        <p:spPr bwMode="auto">
          <a:xfrm rot="20700000">
            <a:off x="11552798" y="157898"/>
            <a:ext cx="454101" cy="244705"/>
          </a:xfrm>
          <a:custGeom>
            <a:avLst/>
            <a:gdLst>
              <a:gd name="T0" fmla="*/ 222 w 224"/>
              <a:gd name="T1" fmla="*/ 8 h 144"/>
              <a:gd name="T2" fmla="*/ 222 w 224"/>
              <a:gd name="T3" fmla="*/ 0 h 144"/>
              <a:gd name="T4" fmla="*/ 118 w 224"/>
              <a:gd name="T5" fmla="*/ 0 h 144"/>
              <a:gd name="T6" fmla="*/ 68 w 224"/>
              <a:gd name="T7" fmla="*/ 126 h 144"/>
              <a:gd name="T8" fmla="*/ 23 w 224"/>
              <a:gd name="T9" fmla="*/ 52 h 144"/>
              <a:gd name="T10" fmla="*/ 0 w 224"/>
              <a:gd name="T11" fmla="*/ 52 h 144"/>
              <a:gd name="T12" fmla="*/ 0 w 224"/>
              <a:gd name="T13" fmla="*/ 60 h 144"/>
              <a:gd name="T14" fmla="*/ 18 w 224"/>
              <a:gd name="T15" fmla="*/ 60 h 144"/>
              <a:gd name="T16" fmla="*/ 69 w 224"/>
              <a:gd name="T17" fmla="*/ 144 h 144"/>
              <a:gd name="T18" fmla="*/ 124 w 224"/>
              <a:gd name="T19" fmla="*/ 8 h 144"/>
              <a:gd name="T20" fmla="*/ 222 w 224"/>
              <a:gd name="T21" fmla="*/ 8 h 144"/>
              <a:gd name="T22" fmla="*/ 183 w 224"/>
              <a:gd name="T23" fmla="*/ 65 h 144"/>
              <a:gd name="T24" fmla="*/ 150 w 224"/>
              <a:gd name="T25" fmla="*/ 97 h 144"/>
              <a:gd name="T26" fmla="*/ 117 w 224"/>
              <a:gd name="T27" fmla="*/ 65 h 144"/>
              <a:gd name="T28" fmla="*/ 112 w 224"/>
              <a:gd name="T29" fmla="*/ 70 h 144"/>
              <a:gd name="T30" fmla="*/ 144 w 224"/>
              <a:gd name="T31" fmla="*/ 103 h 144"/>
              <a:gd name="T32" fmla="*/ 112 w 224"/>
              <a:gd name="T33" fmla="*/ 135 h 144"/>
              <a:gd name="T34" fmla="*/ 117 w 224"/>
              <a:gd name="T35" fmla="*/ 140 h 144"/>
              <a:gd name="T36" fmla="*/ 150 w 224"/>
              <a:gd name="T37" fmla="*/ 108 h 144"/>
              <a:gd name="T38" fmla="*/ 183 w 224"/>
              <a:gd name="T39" fmla="*/ 140 h 144"/>
              <a:gd name="T40" fmla="*/ 189 w 224"/>
              <a:gd name="T41" fmla="*/ 135 h 144"/>
              <a:gd name="T42" fmla="*/ 156 w 224"/>
              <a:gd name="T43" fmla="*/ 103 h 144"/>
              <a:gd name="T44" fmla="*/ 189 w 224"/>
              <a:gd name="T45" fmla="*/ 70 h 144"/>
              <a:gd name="T46" fmla="*/ 183 w 224"/>
              <a:gd name="T47" fmla="*/ 65 h 144"/>
              <a:gd name="T48" fmla="*/ 211 w 224"/>
              <a:gd name="T49" fmla="*/ 57 h 144"/>
              <a:gd name="T50" fmla="*/ 219 w 224"/>
              <a:gd name="T51" fmla="*/ 50 h 144"/>
              <a:gd name="T52" fmla="*/ 224 w 224"/>
              <a:gd name="T53" fmla="*/ 39 h 144"/>
              <a:gd name="T54" fmla="*/ 220 w 224"/>
              <a:gd name="T55" fmla="*/ 31 h 144"/>
              <a:gd name="T56" fmla="*/ 212 w 224"/>
              <a:gd name="T57" fmla="*/ 29 h 144"/>
              <a:gd name="T58" fmla="*/ 204 w 224"/>
              <a:gd name="T59" fmla="*/ 30 h 144"/>
              <a:gd name="T60" fmla="*/ 200 w 224"/>
              <a:gd name="T61" fmla="*/ 33 h 144"/>
              <a:gd name="T62" fmla="*/ 204 w 224"/>
              <a:gd name="T63" fmla="*/ 38 h 144"/>
              <a:gd name="T64" fmla="*/ 211 w 224"/>
              <a:gd name="T65" fmla="*/ 35 h 144"/>
              <a:gd name="T66" fmla="*/ 217 w 224"/>
              <a:gd name="T67" fmla="*/ 38 h 144"/>
              <a:gd name="T68" fmla="*/ 217 w 224"/>
              <a:gd name="T69" fmla="*/ 42 h 144"/>
              <a:gd name="T70" fmla="*/ 209 w 224"/>
              <a:gd name="T71" fmla="*/ 51 h 144"/>
              <a:gd name="T72" fmla="*/ 200 w 224"/>
              <a:gd name="T73" fmla="*/ 57 h 144"/>
              <a:gd name="T74" fmla="*/ 200 w 224"/>
              <a:gd name="T75" fmla="*/ 64 h 144"/>
              <a:gd name="T76" fmla="*/ 224 w 224"/>
              <a:gd name="T77" fmla="*/ 64 h 144"/>
              <a:gd name="T78" fmla="*/ 224 w 224"/>
              <a:gd name="T79" fmla="*/ 57 h 144"/>
              <a:gd name="T80" fmla="*/ 211 w 224"/>
              <a:gd name="T81" fmla="*/ 57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4" h="144">
                <a:moveTo>
                  <a:pt x="222" y="8"/>
                </a:moveTo>
                <a:cubicBezTo>
                  <a:pt x="222" y="0"/>
                  <a:pt x="222" y="0"/>
                  <a:pt x="222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68" y="126"/>
                  <a:pt x="68" y="126"/>
                  <a:pt x="68" y="126"/>
                </a:cubicBezTo>
                <a:cubicBezTo>
                  <a:pt x="23" y="52"/>
                  <a:pt x="23" y="52"/>
                  <a:pt x="23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60"/>
                  <a:pt x="0" y="60"/>
                  <a:pt x="0" y="60"/>
                </a:cubicBezTo>
                <a:cubicBezTo>
                  <a:pt x="18" y="60"/>
                  <a:pt x="18" y="60"/>
                  <a:pt x="18" y="60"/>
                </a:cubicBezTo>
                <a:cubicBezTo>
                  <a:pt x="69" y="144"/>
                  <a:pt x="69" y="144"/>
                  <a:pt x="69" y="144"/>
                </a:cubicBezTo>
                <a:cubicBezTo>
                  <a:pt x="124" y="8"/>
                  <a:pt x="124" y="8"/>
                  <a:pt x="124" y="8"/>
                </a:cubicBezTo>
                <a:lnTo>
                  <a:pt x="222" y="8"/>
                </a:lnTo>
                <a:close/>
                <a:moveTo>
                  <a:pt x="183" y="65"/>
                </a:moveTo>
                <a:cubicBezTo>
                  <a:pt x="150" y="97"/>
                  <a:pt x="150" y="97"/>
                  <a:pt x="150" y="97"/>
                </a:cubicBezTo>
                <a:cubicBezTo>
                  <a:pt x="117" y="65"/>
                  <a:pt x="117" y="65"/>
                  <a:pt x="117" y="65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117" y="140"/>
                  <a:pt x="117" y="140"/>
                  <a:pt x="117" y="140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83" y="140"/>
                  <a:pt x="183" y="140"/>
                  <a:pt x="183" y="140"/>
                </a:cubicBezTo>
                <a:cubicBezTo>
                  <a:pt x="189" y="135"/>
                  <a:pt x="189" y="135"/>
                  <a:pt x="189" y="135"/>
                </a:cubicBezTo>
                <a:cubicBezTo>
                  <a:pt x="156" y="103"/>
                  <a:pt x="156" y="103"/>
                  <a:pt x="156" y="103"/>
                </a:cubicBezTo>
                <a:cubicBezTo>
                  <a:pt x="189" y="70"/>
                  <a:pt x="189" y="70"/>
                  <a:pt x="189" y="70"/>
                </a:cubicBezTo>
                <a:lnTo>
                  <a:pt x="183" y="65"/>
                </a:lnTo>
                <a:close/>
                <a:moveTo>
                  <a:pt x="211" y="57"/>
                </a:moveTo>
                <a:cubicBezTo>
                  <a:pt x="213" y="56"/>
                  <a:pt x="216" y="53"/>
                  <a:pt x="219" y="50"/>
                </a:cubicBezTo>
                <a:cubicBezTo>
                  <a:pt x="222" y="47"/>
                  <a:pt x="224" y="43"/>
                  <a:pt x="224" y="39"/>
                </a:cubicBezTo>
                <a:cubicBezTo>
                  <a:pt x="224" y="35"/>
                  <a:pt x="223" y="33"/>
                  <a:pt x="220" y="31"/>
                </a:cubicBezTo>
                <a:cubicBezTo>
                  <a:pt x="218" y="29"/>
                  <a:pt x="215" y="29"/>
                  <a:pt x="212" y="29"/>
                </a:cubicBezTo>
                <a:cubicBezTo>
                  <a:pt x="208" y="29"/>
                  <a:pt x="206" y="29"/>
                  <a:pt x="204" y="30"/>
                </a:cubicBezTo>
                <a:cubicBezTo>
                  <a:pt x="203" y="31"/>
                  <a:pt x="201" y="32"/>
                  <a:pt x="200" y="33"/>
                </a:cubicBezTo>
                <a:cubicBezTo>
                  <a:pt x="204" y="38"/>
                  <a:pt x="204" y="38"/>
                  <a:pt x="204" y="38"/>
                </a:cubicBezTo>
                <a:cubicBezTo>
                  <a:pt x="206" y="36"/>
                  <a:pt x="208" y="35"/>
                  <a:pt x="211" y="35"/>
                </a:cubicBezTo>
                <a:cubicBezTo>
                  <a:pt x="214" y="35"/>
                  <a:pt x="216" y="36"/>
                  <a:pt x="217" y="38"/>
                </a:cubicBezTo>
                <a:cubicBezTo>
                  <a:pt x="218" y="39"/>
                  <a:pt x="218" y="41"/>
                  <a:pt x="217" y="42"/>
                </a:cubicBezTo>
                <a:cubicBezTo>
                  <a:pt x="216" y="44"/>
                  <a:pt x="214" y="47"/>
                  <a:pt x="209" y="51"/>
                </a:cubicBezTo>
                <a:cubicBezTo>
                  <a:pt x="205" y="55"/>
                  <a:pt x="202" y="57"/>
                  <a:pt x="200" y="57"/>
                </a:cubicBezTo>
                <a:cubicBezTo>
                  <a:pt x="200" y="64"/>
                  <a:pt x="200" y="64"/>
                  <a:pt x="200" y="64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24" y="57"/>
                  <a:pt x="224" y="57"/>
                  <a:pt x="224" y="57"/>
                </a:cubicBezTo>
                <a:lnTo>
                  <a:pt x="211" y="57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6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1EBEC-9F92-4010-8FFE-1D568B1CC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8E664-B858-446B-8C8D-7411D7752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75C2C-E571-403D-877E-1BE6BDE98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42CB0-8152-43CB-845F-911D38EC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3D63D-BAF5-4C0B-9318-F2103E11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ADF06-224A-44F0-B9F2-02D74913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45">
            <a:extLst>
              <a:ext uri="{FF2B5EF4-FFF2-40B4-BE49-F238E27FC236}">
                <a16:creationId xmlns:a16="http://schemas.microsoft.com/office/drawing/2014/main" id="{48FC39D0-E496-428A-8A8F-B8A8E4C9C26E}"/>
              </a:ext>
            </a:extLst>
          </p:cNvPr>
          <p:cNvSpPr>
            <a:spLocks noEditPoints="1"/>
          </p:cNvSpPr>
          <p:nvPr/>
        </p:nvSpPr>
        <p:spPr bwMode="auto">
          <a:xfrm rot="1294170">
            <a:off x="11247439" y="1258158"/>
            <a:ext cx="395478" cy="395478"/>
          </a:xfrm>
          <a:custGeom>
            <a:avLst/>
            <a:gdLst>
              <a:gd name="T0" fmla="*/ 220 w 220"/>
              <a:gd name="T1" fmla="*/ 110 h 220"/>
              <a:gd name="T2" fmla="*/ 193 w 220"/>
              <a:gd name="T3" fmla="*/ 64 h 220"/>
              <a:gd name="T4" fmla="*/ 176 w 220"/>
              <a:gd name="T5" fmla="*/ 58 h 220"/>
              <a:gd name="T6" fmla="*/ 171 w 220"/>
              <a:gd name="T7" fmla="*/ 53 h 220"/>
              <a:gd name="T8" fmla="*/ 203 w 220"/>
              <a:gd name="T9" fmla="*/ 68 h 220"/>
              <a:gd name="T10" fmla="*/ 141 w 220"/>
              <a:gd name="T11" fmla="*/ 13 h 220"/>
              <a:gd name="T12" fmla="*/ 118 w 220"/>
              <a:gd name="T13" fmla="*/ 38 h 220"/>
              <a:gd name="T14" fmla="*/ 110 w 220"/>
              <a:gd name="T15" fmla="*/ 8 h 220"/>
              <a:gd name="T16" fmla="*/ 65 w 220"/>
              <a:gd name="T17" fmla="*/ 28 h 220"/>
              <a:gd name="T18" fmla="*/ 55 w 220"/>
              <a:gd name="T19" fmla="*/ 50 h 220"/>
              <a:gd name="T20" fmla="*/ 47 w 220"/>
              <a:gd name="T21" fmla="*/ 30 h 220"/>
              <a:gd name="T22" fmla="*/ 67 w 220"/>
              <a:gd name="T23" fmla="*/ 18 h 220"/>
              <a:gd name="T24" fmla="*/ 51 w 220"/>
              <a:gd name="T25" fmla="*/ 57 h 220"/>
              <a:gd name="T26" fmla="*/ 76 w 220"/>
              <a:gd name="T27" fmla="*/ 42 h 220"/>
              <a:gd name="T28" fmla="*/ 80 w 220"/>
              <a:gd name="T29" fmla="*/ 24 h 220"/>
              <a:gd name="T30" fmla="*/ 97 w 220"/>
              <a:gd name="T31" fmla="*/ 51 h 220"/>
              <a:gd name="T32" fmla="*/ 81 w 220"/>
              <a:gd name="T33" fmla="*/ 69 h 220"/>
              <a:gd name="T34" fmla="*/ 59 w 220"/>
              <a:gd name="T35" fmla="*/ 95 h 220"/>
              <a:gd name="T36" fmla="*/ 63 w 220"/>
              <a:gd name="T37" fmla="*/ 117 h 220"/>
              <a:gd name="T38" fmla="*/ 120 w 220"/>
              <a:gd name="T39" fmla="*/ 155 h 220"/>
              <a:gd name="T40" fmla="*/ 118 w 220"/>
              <a:gd name="T41" fmla="*/ 180 h 220"/>
              <a:gd name="T42" fmla="*/ 81 w 220"/>
              <a:gd name="T43" fmla="*/ 208 h 220"/>
              <a:gd name="T44" fmla="*/ 62 w 220"/>
              <a:gd name="T45" fmla="*/ 159 h 220"/>
              <a:gd name="T46" fmla="*/ 53 w 220"/>
              <a:gd name="T47" fmla="*/ 120 h 220"/>
              <a:gd name="T48" fmla="*/ 19 w 220"/>
              <a:gd name="T49" fmla="*/ 65 h 220"/>
              <a:gd name="T50" fmla="*/ 10 w 220"/>
              <a:gd name="T51" fmla="*/ 91 h 220"/>
              <a:gd name="T52" fmla="*/ 61 w 220"/>
              <a:gd name="T53" fmla="*/ 133 h 220"/>
              <a:gd name="T54" fmla="*/ 67 w 220"/>
              <a:gd name="T55" fmla="*/ 178 h 220"/>
              <a:gd name="T56" fmla="*/ 8 w 220"/>
              <a:gd name="T57" fmla="*/ 110 h 220"/>
              <a:gd name="T58" fmla="*/ 101 w 220"/>
              <a:gd name="T59" fmla="*/ 204 h 220"/>
              <a:gd name="T60" fmla="*/ 130 w 220"/>
              <a:gd name="T61" fmla="*/ 166 h 220"/>
              <a:gd name="T62" fmla="*/ 82 w 220"/>
              <a:gd name="T63" fmla="*/ 125 h 220"/>
              <a:gd name="T64" fmla="*/ 57 w 220"/>
              <a:gd name="T65" fmla="*/ 108 h 220"/>
              <a:gd name="T66" fmla="*/ 70 w 220"/>
              <a:gd name="T67" fmla="*/ 96 h 220"/>
              <a:gd name="T68" fmla="*/ 90 w 220"/>
              <a:gd name="T69" fmla="*/ 70 h 220"/>
              <a:gd name="T70" fmla="*/ 101 w 220"/>
              <a:gd name="T71" fmla="*/ 38 h 220"/>
              <a:gd name="T72" fmla="*/ 82 w 220"/>
              <a:gd name="T73" fmla="*/ 12 h 220"/>
              <a:gd name="T74" fmla="*/ 118 w 220"/>
              <a:gd name="T75" fmla="*/ 46 h 220"/>
              <a:gd name="T76" fmla="*/ 175 w 220"/>
              <a:gd name="T77" fmla="*/ 31 h 220"/>
              <a:gd name="T78" fmla="*/ 156 w 220"/>
              <a:gd name="T79" fmla="*/ 61 h 220"/>
              <a:gd name="T80" fmla="*/ 180 w 220"/>
              <a:gd name="T81" fmla="*/ 65 h 220"/>
              <a:gd name="T82" fmla="*/ 198 w 220"/>
              <a:gd name="T83" fmla="*/ 75 h 220"/>
              <a:gd name="T84" fmla="*/ 206 w 220"/>
              <a:gd name="T85" fmla="*/ 84 h 220"/>
              <a:gd name="T86" fmla="*/ 168 w 220"/>
              <a:gd name="T87" fmla="*/ 81 h 220"/>
              <a:gd name="T88" fmla="*/ 179 w 220"/>
              <a:gd name="T89" fmla="*/ 127 h 220"/>
              <a:gd name="T90" fmla="*/ 184 w 220"/>
              <a:gd name="T91" fmla="*/ 180 h 220"/>
              <a:gd name="T92" fmla="*/ 189 w 220"/>
              <a:gd name="T93" fmla="*/ 123 h 220"/>
              <a:gd name="T94" fmla="*/ 163 w 220"/>
              <a:gd name="T95" fmla="*/ 99 h 220"/>
              <a:gd name="T96" fmla="*/ 211 w 220"/>
              <a:gd name="T97" fmla="*/ 94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0" h="220">
                <a:moveTo>
                  <a:pt x="110" y="0"/>
                </a:moveTo>
                <a:cubicBezTo>
                  <a:pt x="49" y="0"/>
                  <a:pt x="0" y="49"/>
                  <a:pt x="0" y="110"/>
                </a:cubicBezTo>
                <a:cubicBezTo>
                  <a:pt x="0" y="171"/>
                  <a:pt x="49" y="220"/>
                  <a:pt x="110" y="220"/>
                </a:cubicBezTo>
                <a:cubicBezTo>
                  <a:pt x="171" y="220"/>
                  <a:pt x="220" y="171"/>
                  <a:pt x="220" y="110"/>
                </a:cubicBezTo>
                <a:cubicBezTo>
                  <a:pt x="220" y="49"/>
                  <a:pt x="171" y="0"/>
                  <a:pt x="110" y="0"/>
                </a:cubicBezTo>
                <a:close/>
                <a:moveTo>
                  <a:pt x="203" y="68"/>
                </a:moveTo>
                <a:cubicBezTo>
                  <a:pt x="202" y="68"/>
                  <a:pt x="202" y="68"/>
                  <a:pt x="202" y="68"/>
                </a:cubicBezTo>
                <a:cubicBezTo>
                  <a:pt x="201" y="67"/>
                  <a:pt x="197" y="64"/>
                  <a:pt x="193" y="64"/>
                </a:cubicBezTo>
                <a:cubicBezTo>
                  <a:pt x="193" y="64"/>
                  <a:pt x="193" y="64"/>
                  <a:pt x="192" y="64"/>
                </a:cubicBezTo>
                <a:cubicBezTo>
                  <a:pt x="191" y="63"/>
                  <a:pt x="190" y="61"/>
                  <a:pt x="188" y="61"/>
                </a:cubicBezTo>
                <a:cubicBezTo>
                  <a:pt x="187" y="57"/>
                  <a:pt x="183" y="57"/>
                  <a:pt x="182" y="57"/>
                </a:cubicBezTo>
                <a:cubicBezTo>
                  <a:pt x="179" y="57"/>
                  <a:pt x="179" y="57"/>
                  <a:pt x="176" y="58"/>
                </a:cubicBezTo>
                <a:cubicBezTo>
                  <a:pt x="175" y="59"/>
                  <a:pt x="171" y="61"/>
                  <a:pt x="164" y="64"/>
                </a:cubicBezTo>
                <a:cubicBezTo>
                  <a:pt x="166" y="61"/>
                  <a:pt x="167" y="59"/>
                  <a:pt x="167" y="57"/>
                </a:cubicBezTo>
                <a:cubicBezTo>
                  <a:pt x="171" y="57"/>
                  <a:pt x="171" y="57"/>
                  <a:pt x="171" y="57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1" y="48"/>
                  <a:pt x="172" y="42"/>
                  <a:pt x="173" y="41"/>
                </a:cubicBezTo>
                <a:cubicBezTo>
                  <a:pt x="175" y="39"/>
                  <a:pt x="180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ubicBezTo>
                  <a:pt x="191" y="46"/>
                  <a:pt x="198" y="57"/>
                  <a:pt x="203" y="68"/>
                </a:cubicBezTo>
                <a:close/>
                <a:moveTo>
                  <a:pt x="182" y="38"/>
                </a:moveTo>
                <a:cubicBezTo>
                  <a:pt x="182" y="38"/>
                  <a:pt x="182" y="38"/>
                  <a:pt x="182" y="38"/>
                </a:cubicBezTo>
                <a:cubicBezTo>
                  <a:pt x="182" y="38"/>
                  <a:pt x="182" y="38"/>
                  <a:pt x="182" y="38"/>
                </a:cubicBezTo>
                <a:close/>
                <a:moveTo>
                  <a:pt x="141" y="13"/>
                </a:moveTo>
                <a:cubicBezTo>
                  <a:pt x="137" y="17"/>
                  <a:pt x="137" y="17"/>
                  <a:pt x="137" y="17"/>
                </a:cubicBezTo>
                <a:cubicBezTo>
                  <a:pt x="136" y="18"/>
                  <a:pt x="136" y="18"/>
                  <a:pt x="136" y="18"/>
                </a:cubicBezTo>
                <a:cubicBezTo>
                  <a:pt x="136" y="21"/>
                  <a:pt x="133" y="31"/>
                  <a:pt x="133" y="37"/>
                </a:cubicBezTo>
                <a:cubicBezTo>
                  <a:pt x="131" y="37"/>
                  <a:pt x="127" y="38"/>
                  <a:pt x="118" y="38"/>
                </a:cubicBezTo>
                <a:cubicBezTo>
                  <a:pt x="117" y="38"/>
                  <a:pt x="115" y="35"/>
                  <a:pt x="113" y="32"/>
                </a:cubicBezTo>
                <a:cubicBezTo>
                  <a:pt x="111" y="30"/>
                  <a:pt x="108" y="27"/>
                  <a:pt x="105" y="24"/>
                </a:cubicBezTo>
                <a:cubicBezTo>
                  <a:pt x="102" y="20"/>
                  <a:pt x="101" y="13"/>
                  <a:pt x="102" y="8"/>
                </a:cubicBezTo>
                <a:cubicBezTo>
                  <a:pt x="105" y="8"/>
                  <a:pt x="107" y="8"/>
                  <a:pt x="110" y="8"/>
                </a:cubicBezTo>
                <a:cubicBezTo>
                  <a:pt x="121" y="8"/>
                  <a:pt x="131" y="10"/>
                  <a:pt x="141" y="13"/>
                </a:cubicBezTo>
                <a:close/>
                <a:moveTo>
                  <a:pt x="47" y="30"/>
                </a:moveTo>
                <a:cubicBezTo>
                  <a:pt x="51" y="27"/>
                  <a:pt x="55" y="24"/>
                  <a:pt x="60" y="21"/>
                </a:cubicBezTo>
                <a:cubicBezTo>
                  <a:pt x="65" y="28"/>
                  <a:pt x="65" y="28"/>
                  <a:pt x="65" y="28"/>
                </a:cubicBezTo>
                <a:cubicBezTo>
                  <a:pt x="66" y="34"/>
                  <a:pt x="68" y="40"/>
                  <a:pt x="68" y="42"/>
                </a:cubicBezTo>
                <a:cubicBezTo>
                  <a:pt x="68" y="46"/>
                  <a:pt x="68" y="48"/>
                  <a:pt x="68" y="49"/>
                </a:cubicBezTo>
                <a:cubicBezTo>
                  <a:pt x="66" y="49"/>
                  <a:pt x="65" y="50"/>
                  <a:pt x="64" y="50"/>
                </a:cubicBezTo>
                <a:cubicBezTo>
                  <a:pt x="61" y="51"/>
                  <a:pt x="59" y="52"/>
                  <a:pt x="55" y="50"/>
                </a:cubicBezTo>
                <a:cubicBezTo>
                  <a:pt x="54" y="49"/>
                  <a:pt x="54" y="49"/>
                  <a:pt x="54" y="49"/>
                </a:cubicBezTo>
                <a:cubicBezTo>
                  <a:pt x="54" y="48"/>
                  <a:pt x="55" y="46"/>
                  <a:pt x="56" y="45"/>
                </a:cubicBezTo>
                <a:cubicBezTo>
                  <a:pt x="59" y="42"/>
                  <a:pt x="59" y="42"/>
                  <a:pt x="59" y="42"/>
                </a:cubicBezTo>
                <a:lnTo>
                  <a:pt x="47" y="30"/>
                </a:lnTo>
                <a:close/>
                <a:moveTo>
                  <a:pt x="67" y="18"/>
                </a:moveTo>
                <a:cubicBezTo>
                  <a:pt x="67" y="17"/>
                  <a:pt x="68" y="17"/>
                  <a:pt x="68" y="17"/>
                </a:cubicBezTo>
                <a:cubicBezTo>
                  <a:pt x="68" y="19"/>
                  <a:pt x="68" y="19"/>
                  <a:pt x="68" y="19"/>
                </a:cubicBezTo>
                <a:lnTo>
                  <a:pt x="67" y="18"/>
                </a:lnTo>
                <a:close/>
                <a:moveTo>
                  <a:pt x="41" y="35"/>
                </a:moveTo>
                <a:cubicBezTo>
                  <a:pt x="48" y="42"/>
                  <a:pt x="48" y="42"/>
                  <a:pt x="48" y="42"/>
                </a:cubicBezTo>
                <a:cubicBezTo>
                  <a:pt x="47" y="44"/>
                  <a:pt x="46" y="47"/>
                  <a:pt x="46" y="50"/>
                </a:cubicBezTo>
                <a:cubicBezTo>
                  <a:pt x="46" y="52"/>
                  <a:pt x="48" y="55"/>
                  <a:pt x="51" y="57"/>
                </a:cubicBezTo>
                <a:cubicBezTo>
                  <a:pt x="55" y="58"/>
                  <a:pt x="57" y="59"/>
                  <a:pt x="60" y="59"/>
                </a:cubicBezTo>
                <a:cubicBezTo>
                  <a:pt x="62" y="59"/>
                  <a:pt x="64" y="58"/>
                  <a:pt x="66" y="58"/>
                </a:cubicBezTo>
                <a:cubicBezTo>
                  <a:pt x="67" y="57"/>
                  <a:pt x="68" y="57"/>
                  <a:pt x="68" y="57"/>
                </a:cubicBezTo>
                <a:cubicBezTo>
                  <a:pt x="76" y="57"/>
                  <a:pt x="76" y="46"/>
                  <a:pt x="76" y="42"/>
                </a:cubicBezTo>
                <a:cubicBezTo>
                  <a:pt x="76" y="38"/>
                  <a:pt x="73" y="27"/>
                  <a:pt x="72" y="25"/>
                </a:cubicBezTo>
                <a:cubicBezTo>
                  <a:pt x="69" y="20"/>
                  <a:pt x="69" y="20"/>
                  <a:pt x="69" y="20"/>
                </a:cubicBezTo>
                <a:cubicBezTo>
                  <a:pt x="78" y="20"/>
                  <a:pt x="78" y="20"/>
                  <a:pt x="78" y="20"/>
                </a:cubicBezTo>
                <a:cubicBezTo>
                  <a:pt x="80" y="24"/>
                  <a:pt x="80" y="24"/>
                  <a:pt x="80" y="24"/>
                </a:cubicBezTo>
                <a:cubicBezTo>
                  <a:pt x="80" y="37"/>
                  <a:pt x="80" y="37"/>
                  <a:pt x="80" y="37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8"/>
                  <a:pt x="90" y="42"/>
                  <a:pt x="97" y="45"/>
                </a:cubicBezTo>
                <a:cubicBezTo>
                  <a:pt x="98" y="46"/>
                  <a:pt x="99" y="46"/>
                  <a:pt x="97" y="51"/>
                </a:cubicBezTo>
                <a:cubicBezTo>
                  <a:pt x="96" y="53"/>
                  <a:pt x="95" y="55"/>
                  <a:pt x="95" y="57"/>
                </a:cubicBezTo>
                <a:cubicBezTo>
                  <a:pt x="95" y="59"/>
                  <a:pt x="93" y="61"/>
                  <a:pt x="91" y="61"/>
                </a:cubicBezTo>
                <a:cubicBezTo>
                  <a:pt x="87" y="61"/>
                  <a:pt x="85" y="64"/>
                  <a:pt x="83" y="66"/>
                </a:cubicBezTo>
                <a:cubicBezTo>
                  <a:pt x="83" y="67"/>
                  <a:pt x="82" y="68"/>
                  <a:pt x="81" y="69"/>
                </a:cubicBezTo>
                <a:cubicBezTo>
                  <a:pt x="79" y="71"/>
                  <a:pt x="78" y="73"/>
                  <a:pt x="77" y="75"/>
                </a:cubicBezTo>
                <a:cubicBezTo>
                  <a:pt x="75" y="78"/>
                  <a:pt x="73" y="80"/>
                  <a:pt x="69" y="84"/>
                </a:cubicBezTo>
                <a:cubicBezTo>
                  <a:pt x="66" y="88"/>
                  <a:pt x="64" y="90"/>
                  <a:pt x="64" y="92"/>
                </a:cubicBezTo>
                <a:cubicBezTo>
                  <a:pt x="63" y="93"/>
                  <a:pt x="62" y="93"/>
                  <a:pt x="59" y="95"/>
                </a:cubicBezTo>
                <a:cubicBezTo>
                  <a:pt x="57" y="96"/>
                  <a:pt x="56" y="96"/>
                  <a:pt x="55" y="97"/>
                </a:cubicBezTo>
                <a:cubicBezTo>
                  <a:pt x="49" y="98"/>
                  <a:pt x="49" y="101"/>
                  <a:pt x="49" y="106"/>
                </a:cubicBezTo>
                <a:cubicBezTo>
                  <a:pt x="49" y="114"/>
                  <a:pt x="53" y="115"/>
                  <a:pt x="57" y="116"/>
                </a:cubicBezTo>
                <a:cubicBezTo>
                  <a:pt x="59" y="116"/>
                  <a:pt x="61" y="116"/>
                  <a:pt x="63" y="117"/>
                </a:cubicBezTo>
                <a:cubicBezTo>
                  <a:pt x="66" y="119"/>
                  <a:pt x="67" y="121"/>
                  <a:pt x="69" y="124"/>
                </a:cubicBezTo>
                <a:cubicBezTo>
                  <a:pt x="71" y="127"/>
                  <a:pt x="73" y="130"/>
                  <a:pt x="78" y="133"/>
                </a:cubicBezTo>
                <a:cubicBezTo>
                  <a:pt x="81" y="134"/>
                  <a:pt x="86" y="137"/>
                  <a:pt x="92" y="140"/>
                </a:cubicBezTo>
                <a:cubicBezTo>
                  <a:pt x="100" y="145"/>
                  <a:pt x="111" y="151"/>
                  <a:pt x="120" y="155"/>
                </a:cubicBezTo>
                <a:cubicBezTo>
                  <a:pt x="124" y="158"/>
                  <a:pt x="125" y="159"/>
                  <a:pt x="125" y="159"/>
                </a:cubicBezTo>
                <a:cubicBezTo>
                  <a:pt x="125" y="160"/>
                  <a:pt x="124" y="160"/>
                  <a:pt x="124" y="161"/>
                </a:cubicBezTo>
                <a:cubicBezTo>
                  <a:pt x="123" y="163"/>
                  <a:pt x="121" y="164"/>
                  <a:pt x="121" y="167"/>
                </a:cubicBezTo>
                <a:cubicBezTo>
                  <a:pt x="121" y="170"/>
                  <a:pt x="121" y="173"/>
                  <a:pt x="118" y="180"/>
                </a:cubicBezTo>
                <a:cubicBezTo>
                  <a:pt x="116" y="184"/>
                  <a:pt x="114" y="186"/>
                  <a:pt x="108" y="189"/>
                </a:cubicBezTo>
                <a:cubicBezTo>
                  <a:pt x="105" y="191"/>
                  <a:pt x="101" y="194"/>
                  <a:pt x="96" y="198"/>
                </a:cubicBezTo>
                <a:cubicBezTo>
                  <a:pt x="92" y="201"/>
                  <a:pt x="87" y="205"/>
                  <a:pt x="87" y="209"/>
                </a:cubicBezTo>
                <a:cubicBezTo>
                  <a:pt x="85" y="209"/>
                  <a:pt x="83" y="208"/>
                  <a:pt x="81" y="208"/>
                </a:cubicBezTo>
                <a:cubicBezTo>
                  <a:pt x="82" y="203"/>
                  <a:pt x="84" y="196"/>
                  <a:pt x="84" y="189"/>
                </a:cubicBezTo>
                <a:cubicBezTo>
                  <a:pt x="84" y="178"/>
                  <a:pt x="80" y="175"/>
                  <a:pt x="73" y="172"/>
                </a:cubicBezTo>
                <a:cubicBezTo>
                  <a:pt x="72" y="172"/>
                  <a:pt x="71" y="171"/>
                  <a:pt x="70" y="171"/>
                </a:cubicBezTo>
                <a:cubicBezTo>
                  <a:pt x="65" y="168"/>
                  <a:pt x="65" y="166"/>
                  <a:pt x="62" y="159"/>
                </a:cubicBezTo>
                <a:cubicBezTo>
                  <a:pt x="62" y="158"/>
                  <a:pt x="61" y="156"/>
                  <a:pt x="61" y="154"/>
                </a:cubicBezTo>
                <a:cubicBezTo>
                  <a:pt x="59" y="149"/>
                  <a:pt x="61" y="147"/>
                  <a:pt x="64" y="143"/>
                </a:cubicBezTo>
                <a:cubicBezTo>
                  <a:pt x="66" y="140"/>
                  <a:pt x="69" y="137"/>
                  <a:pt x="69" y="132"/>
                </a:cubicBezTo>
                <a:cubicBezTo>
                  <a:pt x="69" y="124"/>
                  <a:pt x="63" y="120"/>
                  <a:pt x="53" y="120"/>
                </a:cubicBezTo>
                <a:cubicBezTo>
                  <a:pt x="53" y="120"/>
                  <a:pt x="53" y="120"/>
                  <a:pt x="53" y="120"/>
                </a:cubicBezTo>
                <a:cubicBezTo>
                  <a:pt x="52" y="120"/>
                  <a:pt x="46" y="117"/>
                  <a:pt x="40" y="114"/>
                </a:cubicBezTo>
                <a:cubicBezTo>
                  <a:pt x="36" y="112"/>
                  <a:pt x="31" y="109"/>
                  <a:pt x="25" y="106"/>
                </a:cubicBezTo>
                <a:cubicBezTo>
                  <a:pt x="15" y="101"/>
                  <a:pt x="18" y="74"/>
                  <a:pt x="19" y="65"/>
                </a:cubicBezTo>
                <a:cubicBezTo>
                  <a:pt x="18" y="65"/>
                  <a:pt x="18" y="65"/>
                  <a:pt x="18" y="65"/>
                </a:cubicBezTo>
                <a:cubicBezTo>
                  <a:pt x="24" y="54"/>
                  <a:pt x="32" y="44"/>
                  <a:pt x="41" y="35"/>
                </a:cubicBezTo>
                <a:close/>
                <a:moveTo>
                  <a:pt x="8" y="110"/>
                </a:moveTo>
                <a:cubicBezTo>
                  <a:pt x="8" y="104"/>
                  <a:pt x="9" y="97"/>
                  <a:pt x="10" y="91"/>
                </a:cubicBezTo>
                <a:cubicBezTo>
                  <a:pt x="11" y="101"/>
                  <a:pt x="14" y="110"/>
                  <a:pt x="21" y="114"/>
                </a:cubicBezTo>
                <a:cubicBezTo>
                  <a:pt x="27" y="116"/>
                  <a:pt x="32" y="119"/>
                  <a:pt x="37" y="122"/>
                </a:cubicBezTo>
                <a:cubicBezTo>
                  <a:pt x="46" y="127"/>
                  <a:pt x="50" y="129"/>
                  <a:pt x="53" y="129"/>
                </a:cubicBezTo>
                <a:cubicBezTo>
                  <a:pt x="60" y="129"/>
                  <a:pt x="61" y="131"/>
                  <a:pt x="61" y="133"/>
                </a:cubicBezTo>
                <a:cubicBezTo>
                  <a:pt x="61" y="134"/>
                  <a:pt x="59" y="136"/>
                  <a:pt x="58" y="138"/>
                </a:cubicBezTo>
                <a:cubicBezTo>
                  <a:pt x="55" y="142"/>
                  <a:pt x="50" y="148"/>
                  <a:pt x="53" y="157"/>
                </a:cubicBezTo>
                <a:cubicBezTo>
                  <a:pt x="54" y="158"/>
                  <a:pt x="54" y="160"/>
                  <a:pt x="55" y="161"/>
                </a:cubicBezTo>
                <a:cubicBezTo>
                  <a:pt x="57" y="170"/>
                  <a:pt x="59" y="174"/>
                  <a:pt x="67" y="178"/>
                </a:cubicBezTo>
                <a:cubicBezTo>
                  <a:pt x="68" y="178"/>
                  <a:pt x="69" y="179"/>
                  <a:pt x="70" y="179"/>
                </a:cubicBezTo>
                <a:cubicBezTo>
                  <a:pt x="75" y="182"/>
                  <a:pt x="76" y="182"/>
                  <a:pt x="76" y="190"/>
                </a:cubicBezTo>
                <a:cubicBezTo>
                  <a:pt x="76" y="195"/>
                  <a:pt x="75" y="201"/>
                  <a:pt x="74" y="205"/>
                </a:cubicBezTo>
                <a:cubicBezTo>
                  <a:pt x="35" y="191"/>
                  <a:pt x="8" y="153"/>
                  <a:pt x="8" y="110"/>
                </a:cubicBezTo>
                <a:close/>
                <a:moveTo>
                  <a:pt x="110" y="212"/>
                </a:moveTo>
                <a:cubicBezTo>
                  <a:pt x="105" y="212"/>
                  <a:pt x="100" y="212"/>
                  <a:pt x="95" y="211"/>
                </a:cubicBezTo>
                <a:cubicBezTo>
                  <a:pt x="95" y="210"/>
                  <a:pt x="95" y="210"/>
                  <a:pt x="95" y="210"/>
                </a:cubicBezTo>
                <a:cubicBezTo>
                  <a:pt x="95" y="209"/>
                  <a:pt x="96" y="208"/>
                  <a:pt x="101" y="204"/>
                </a:cubicBezTo>
                <a:cubicBezTo>
                  <a:pt x="106" y="201"/>
                  <a:pt x="110" y="198"/>
                  <a:pt x="113" y="196"/>
                </a:cubicBezTo>
                <a:cubicBezTo>
                  <a:pt x="119" y="192"/>
                  <a:pt x="122" y="190"/>
                  <a:pt x="125" y="184"/>
                </a:cubicBezTo>
                <a:cubicBezTo>
                  <a:pt x="129" y="176"/>
                  <a:pt x="129" y="171"/>
                  <a:pt x="129" y="167"/>
                </a:cubicBezTo>
                <a:cubicBezTo>
                  <a:pt x="129" y="167"/>
                  <a:pt x="130" y="166"/>
                  <a:pt x="130" y="166"/>
                </a:cubicBezTo>
                <a:cubicBezTo>
                  <a:pt x="131" y="164"/>
                  <a:pt x="134" y="162"/>
                  <a:pt x="133" y="158"/>
                </a:cubicBezTo>
                <a:cubicBezTo>
                  <a:pt x="132" y="154"/>
                  <a:pt x="129" y="151"/>
                  <a:pt x="123" y="148"/>
                </a:cubicBezTo>
                <a:cubicBezTo>
                  <a:pt x="114" y="144"/>
                  <a:pt x="104" y="138"/>
                  <a:pt x="96" y="133"/>
                </a:cubicBezTo>
                <a:cubicBezTo>
                  <a:pt x="90" y="130"/>
                  <a:pt x="85" y="127"/>
                  <a:pt x="82" y="125"/>
                </a:cubicBezTo>
                <a:cubicBezTo>
                  <a:pt x="79" y="124"/>
                  <a:pt x="77" y="122"/>
                  <a:pt x="76" y="119"/>
                </a:cubicBezTo>
                <a:cubicBezTo>
                  <a:pt x="73" y="116"/>
                  <a:pt x="71" y="113"/>
                  <a:pt x="66" y="110"/>
                </a:cubicBezTo>
                <a:cubicBezTo>
                  <a:pt x="63" y="109"/>
                  <a:pt x="60" y="108"/>
                  <a:pt x="58" y="108"/>
                </a:cubicBezTo>
                <a:cubicBezTo>
                  <a:pt x="58" y="108"/>
                  <a:pt x="58" y="108"/>
                  <a:pt x="57" y="108"/>
                </a:cubicBezTo>
                <a:cubicBezTo>
                  <a:pt x="57" y="107"/>
                  <a:pt x="57" y="107"/>
                  <a:pt x="57" y="106"/>
                </a:cubicBezTo>
                <a:cubicBezTo>
                  <a:pt x="57" y="106"/>
                  <a:pt x="57" y="105"/>
                  <a:pt x="57" y="104"/>
                </a:cubicBezTo>
                <a:cubicBezTo>
                  <a:pt x="58" y="104"/>
                  <a:pt x="60" y="103"/>
                  <a:pt x="63" y="102"/>
                </a:cubicBezTo>
                <a:cubicBezTo>
                  <a:pt x="67" y="100"/>
                  <a:pt x="69" y="98"/>
                  <a:pt x="70" y="96"/>
                </a:cubicBezTo>
                <a:cubicBezTo>
                  <a:pt x="71" y="95"/>
                  <a:pt x="72" y="93"/>
                  <a:pt x="75" y="90"/>
                </a:cubicBezTo>
                <a:cubicBezTo>
                  <a:pt x="80" y="85"/>
                  <a:pt x="82" y="82"/>
                  <a:pt x="83" y="79"/>
                </a:cubicBezTo>
                <a:cubicBezTo>
                  <a:pt x="84" y="77"/>
                  <a:pt x="85" y="76"/>
                  <a:pt x="86" y="75"/>
                </a:cubicBezTo>
                <a:cubicBezTo>
                  <a:pt x="88" y="73"/>
                  <a:pt x="89" y="71"/>
                  <a:pt x="90" y="70"/>
                </a:cubicBezTo>
                <a:cubicBezTo>
                  <a:pt x="90" y="70"/>
                  <a:pt x="91" y="69"/>
                  <a:pt x="91" y="69"/>
                </a:cubicBezTo>
                <a:cubicBezTo>
                  <a:pt x="97" y="69"/>
                  <a:pt x="103" y="63"/>
                  <a:pt x="103" y="57"/>
                </a:cubicBezTo>
                <a:cubicBezTo>
                  <a:pt x="103" y="57"/>
                  <a:pt x="103" y="55"/>
                  <a:pt x="104" y="54"/>
                </a:cubicBezTo>
                <a:cubicBezTo>
                  <a:pt x="106" y="51"/>
                  <a:pt x="110" y="43"/>
                  <a:pt x="101" y="38"/>
                </a:cubicBezTo>
                <a:cubicBezTo>
                  <a:pt x="96" y="36"/>
                  <a:pt x="91" y="33"/>
                  <a:pt x="88" y="32"/>
                </a:cubicBezTo>
                <a:cubicBezTo>
                  <a:pt x="88" y="22"/>
                  <a:pt x="88" y="22"/>
                  <a:pt x="88" y="22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1"/>
                  <a:pt x="90" y="10"/>
                  <a:pt x="94" y="9"/>
                </a:cubicBezTo>
                <a:cubicBezTo>
                  <a:pt x="93" y="15"/>
                  <a:pt x="94" y="24"/>
                  <a:pt x="100" y="30"/>
                </a:cubicBezTo>
                <a:cubicBezTo>
                  <a:pt x="102" y="32"/>
                  <a:pt x="105" y="35"/>
                  <a:pt x="107" y="37"/>
                </a:cubicBezTo>
                <a:cubicBezTo>
                  <a:pt x="110" y="42"/>
                  <a:pt x="113" y="46"/>
                  <a:pt x="118" y="46"/>
                </a:cubicBezTo>
                <a:cubicBezTo>
                  <a:pt x="132" y="46"/>
                  <a:pt x="141" y="45"/>
                  <a:pt x="141" y="38"/>
                </a:cubicBezTo>
                <a:cubicBezTo>
                  <a:pt x="141" y="36"/>
                  <a:pt x="142" y="27"/>
                  <a:pt x="144" y="21"/>
                </a:cubicBezTo>
                <a:cubicBezTo>
                  <a:pt x="149" y="16"/>
                  <a:pt x="149" y="16"/>
                  <a:pt x="149" y="16"/>
                </a:cubicBezTo>
                <a:cubicBezTo>
                  <a:pt x="159" y="20"/>
                  <a:pt x="167" y="25"/>
                  <a:pt x="175" y="31"/>
                </a:cubicBezTo>
                <a:cubicBezTo>
                  <a:pt x="172" y="32"/>
                  <a:pt x="170" y="33"/>
                  <a:pt x="168" y="35"/>
                </a:cubicBezTo>
                <a:cubicBezTo>
                  <a:pt x="164" y="39"/>
                  <a:pt x="163" y="46"/>
                  <a:pt x="163" y="50"/>
                </a:cubicBezTo>
                <a:cubicBezTo>
                  <a:pt x="161" y="51"/>
                  <a:pt x="159" y="53"/>
                  <a:pt x="159" y="56"/>
                </a:cubicBezTo>
                <a:cubicBezTo>
                  <a:pt x="159" y="57"/>
                  <a:pt x="157" y="59"/>
                  <a:pt x="156" y="61"/>
                </a:cubicBezTo>
                <a:cubicBezTo>
                  <a:pt x="152" y="65"/>
                  <a:pt x="149" y="69"/>
                  <a:pt x="151" y="72"/>
                </a:cubicBezTo>
                <a:cubicBezTo>
                  <a:pt x="154" y="76"/>
                  <a:pt x="159" y="74"/>
                  <a:pt x="165" y="72"/>
                </a:cubicBezTo>
                <a:cubicBezTo>
                  <a:pt x="174" y="68"/>
                  <a:pt x="178" y="66"/>
                  <a:pt x="180" y="65"/>
                </a:cubicBezTo>
                <a:cubicBezTo>
                  <a:pt x="180" y="65"/>
                  <a:pt x="180" y="65"/>
                  <a:pt x="180" y="65"/>
                </a:cubicBezTo>
                <a:cubicBezTo>
                  <a:pt x="181" y="68"/>
                  <a:pt x="185" y="69"/>
                  <a:pt x="186" y="69"/>
                </a:cubicBezTo>
                <a:cubicBezTo>
                  <a:pt x="186" y="69"/>
                  <a:pt x="186" y="69"/>
                  <a:pt x="187" y="69"/>
                </a:cubicBezTo>
                <a:cubicBezTo>
                  <a:pt x="188" y="70"/>
                  <a:pt x="190" y="72"/>
                  <a:pt x="193" y="72"/>
                </a:cubicBezTo>
                <a:cubicBezTo>
                  <a:pt x="195" y="72"/>
                  <a:pt x="197" y="74"/>
                  <a:pt x="198" y="75"/>
                </a:cubicBezTo>
                <a:cubicBezTo>
                  <a:pt x="199" y="76"/>
                  <a:pt x="199" y="76"/>
                  <a:pt x="199" y="76"/>
                </a:cubicBezTo>
                <a:cubicBezTo>
                  <a:pt x="206" y="76"/>
                  <a:pt x="206" y="76"/>
                  <a:pt x="206" y="76"/>
                </a:cubicBezTo>
                <a:cubicBezTo>
                  <a:pt x="207" y="79"/>
                  <a:pt x="208" y="82"/>
                  <a:pt x="209" y="85"/>
                </a:cubicBezTo>
                <a:cubicBezTo>
                  <a:pt x="208" y="84"/>
                  <a:pt x="207" y="84"/>
                  <a:pt x="206" y="84"/>
                </a:cubicBezTo>
                <a:cubicBezTo>
                  <a:pt x="197" y="79"/>
                  <a:pt x="190" y="76"/>
                  <a:pt x="186" y="76"/>
                </a:cubicBezTo>
                <a:cubicBezTo>
                  <a:pt x="182" y="76"/>
                  <a:pt x="171" y="79"/>
                  <a:pt x="169" y="80"/>
                </a:cubicBezTo>
                <a:cubicBezTo>
                  <a:pt x="168" y="80"/>
                  <a:pt x="168" y="80"/>
                  <a:pt x="168" y="80"/>
                </a:cubicBezTo>
                <a:cubicBezTo>
                  <a:pt x="168" y="81"/>
                  <a:pt x="168" y="81"/>
                  <a:pt x="168" y="81"/>
                </a:cubicBezTo>
                <a:cubicBezTo>
                  <a:pt x="162" y="86"/>
                  <a:pt x="155" y="94"/>
                  <a:pt x="155" y="99"/>
                </a:cubicBezTo>
                <a:cubicBezTo>
                  <a:pt x="155" y="99"/>
                  <a:pt x="155" y="100"/>
                  <a:pt x="155" y="101"/>
                </a:cubicBezTo>
                <a:cubicBezTo>
                  <a:pt x="153" y="106"/>
                  <a:pt x="150" y="117"/>
                  <a:pt x="161" y="125"/>
                </a:cubicBezTo>
                <a:cubicBezTo>
                  <a:pt x="168" y="130"/>
                  <a:pt x="175" y="128"/>
                  <a:pt x="179" y="127"/>
                </a:cubicBezTo>
                <a:cubicBezTo>
                  <a:pt x="180" y="127"/>
                  <a:pt x="181" y="126"/>
                  <a:pt x="182" y="126"/>
                </a:cubicBezTo>
                <a:cubicBezTo>
                  <a:pt x="182" y="126"/>
                  <a:pt x="182" y="126"/>
                  <a:pt x="182" y="127"/>
                </a:cubicBezTo>
                <a:cubicBezTo>
                  <a:pt x="186" y="134"/>
                  <a:pt x="186" y="141"/>
                  <a:pt x="186" y="148"/>
                </a:cubicBezTo>
                <a:cubicBezTo>
                  <a:pt x="186" y="153"/>
                  <a:pt x="185" y="172"/>
                  <a:pt x="184" y="180"/>
                </a:cubicBezTo>
                <a:cubicBezTo>
                  <a:pt x="166" y="200"/>
                  <a:pt x="139" y="212"/>
                  <a:pt x="110" y="212"/>
                </a:cubicBezTo>
                <a:close/>
                <a:moveTo>
                  <a:pt x="191" y="172"/>
                </a:moveTo>
                <a:cubicBezTo>
                  <a:pt x="192" y="165"/>
                  <a:pt x="194" y="153"/>
                  <a:pt x="194" y="148"/>
                </a:cubicBezTo>
                <a:cubicBezTo>
                  <a:pt x="194" y="140"/>
                  <a:pt x="194" y="132"/>
                  <a:pt x="189" y="123"/>
                </a:cubicBezTo>
                <a:cubicBezTo>
                  <a:pt x="186" y="117"/>
                  <a:pt x="180" y="118"/>
                  <a:pt x="177" y="119"/>
                </a:cubicBezTo>
                <a:cubicBezTo>
                  <a:pt x="173" y="120"/>
                  <a:pt x="170" y="121"/>
                  <a:pt x="165" y="118"/>
                </a:cubicBezTo>
                <a:cubicBezTo>
                  <a:pt x="159" y="114"/>
                  <a:pt x="160" y="110"/>
                  <a:pt x="162" y="103"/>
                </a:cubicBezTo>
                <a:cubicBezTo>
                  <a:pt x="163" y="102"/>
                  <a:pt x="163" y="100"/>
                  <a:pt x="163" y="99"/>
                </a:cubicBezTo>
                <a:cubicBezTo>
                  <a:pt x="164" y="97"/>
                  <a:pt x="168" y="92"/>
                  <a:pt x="173" y="87"/>
                </a:cubicBezTo>
                <a:cubicBezTo>
                  <a:pt x="178" y="85"/>
                  <a:pt x="184" y="84"/>
                  <a:pt x="186" y="84"/>
                </a:cubicBezTo>
                <a:cubicBezTo>
                  <a:pt x="189" y="84"/>
                  <a:pt x="197" y="88"/>
                  <a:pt x="203" y="91"/>
                </a:cubicBezTo>
                <a:cubicBezTo>
                  <a:pt x="206" y="93"/>
                  <a:pt x="209" y="93"/>
                  <a:pt x="211" y="94"/>
                </a:cubicBezTo>
                <a:cubicBezTo>
                  <a:pt x="212" y="99"/>
                  <a:pt x="212" y="104"/>
                  <a:pt x="212" y="110"/>
                </a:cubicBezTo>
                <a:cubicBezTo>
                  <a:pt x="212" y="133"/>
                  <a:pt x="204" y="155"/>
                  <a:pt x="191" y="1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35">
            <a:extLst>
              <a:ext uri="{FF2B5EF4-FFF2-40B4-BE49-F238E27FC236}">
                <a16:creationId xmlns:a16="http://schemas.microsoft.com/office/drawing/2014/main" id="{8B90EF8F-BF5A-41C9-A43B-D5082DF8C694}"/>
              </a:ext>
            </a:extLst>
          </p:cNvPr>
          <p:cNvSpPr>
            <a:spLocks noEditPoints="1"/>
          </p:cNvSpPr>
          <p:nvPr/>
        </p:nvSpPr>
        <p:spPr bwMode="auto">
          <a:xfrm>
            <a:off x="10794745" y="578877"/>
            <a:ext cx="241733" cy="242370"/>
          </a:xfrm>
          <a:custGeom>
            <a:avLst/>
            <a:gdLst>
              <a:gd name="T0" fmla="*/ 104 w 208"/>
              <a:gd name="T1" fmla="*/ 0 h 208"/>
              <a:gd name="T2" fmla="*/ 0 w 208"/>
              <a:gd name="T3" fmla="*/ 104 h 208"/>
              <a:gd name="T4" fmla="*/ 104 w 208"/>
              <a:gd name="T5" fmla="*/ 208 h 208"/>
              <a:gd name="T6" fmla="*/ 208 w 208"/>
              <a:gd name="T7" fmla="*/ 104 h 208"/>
              <a:gd name="T8" fmla="*/ 104 w 208"/>
              <a:gd name="T9" fmla="*/ 0 h 208"/>
              <a:gd name="T10" fmla="*/ 104 w 208"/>
              <a:gd name="T11" fmla="*/ 200 h 208"/>
              <a:gd name="T12" fmla="*/ 17 w 208"/>
              <a:gd name="T13" fmla="*/ 145 h 208"/>
              <a:gd name="T14" fmla="*/ 45 w 208"/>
              <a:gd name="T15" fmla="*/ 121 h 208"/>
              <a:gd name="T16" fmla="*/ 83 w 208"/>
              <a:gd name="T17" fmla="*/ 142 h 208"/>
              <a:gd name="T18" fmla="*/ 92 w 208"/>
              <a:gd name="T19" fmla="*/ 91 h 208"/>
              <a:gd name="T20" fmla="*/ 126 w 208"/>
              <a:gd name="T21" fmla="*/ 72 h 208"/>
              <a:gd name="T22" fmla="*/ 122 w 208"/>
              <a:gd name="T23" fmla="*/ 65 h 208"/>
              <a:gd name="T24" fmla="*/ 84 w 208"/>
              <a:gd name="T25" fmla="*/ 85 h 208"/>
              <a:gd name="T26" fmla="*/ 77 w 208"/>
              <a:gd name="T27" fmla="*/ 130 h 208"/>
              <a:gd name="T28" fmla="*/ 44 w 208"/>
              <a:gd name="T29" fmla="*/ 111 h 208"/>
              <a:gd name="T30" fmla="*/ 14 w 208"/>
              <a:gd name="T31" fmla="*/ 137 h 208"/>
              <a:gd name="T32" fmla="*/ 8 w 208"/>
              <a:gd name="T33" fmla="*/ 104 h 208"/>
              <a:gd name="T34" fmla="*/ 104 w 208"/>
              <a:gd name="T35" fmla="*/ 8 h 208"/>
              <a:gd name="T36" fmla="*/ 200 w 208"/>
              <a:gd name="T37" fmla="*/ 104 h 208"/>
              <a:gd name="T38" fmla="*/ 104 w 208"/>
              <a:gd name="T39" fmla="*/ 200 h 208"/>
              <a:gd name="T40" fmla="*/ 91 w 208"/>
              <a:gd name="T41" fmla="*/ 48 h 208"/>
              <a:gd name="T42" fmla="*/ 139 w 208"/>
              <a:gd name="T43" fmla="*/ 59 h 208"/>
              <a:gd name="T44" fmla="*/ 124 w 208"/>
              <a:gd name="T45" fmla="*/ 111 h 208"/>
              <a:gd name="T46" fmla="*/ 132 w 208"/>
              <a:gd name="T47" fmla="*/ 113 h 208"/>
              <a:gd name="T48" fmla="*/ 149 w 208"/>
              <a:gd name="T49" fmla="*/ 53 h 208"/>
              <a:gd name="T50" fmla="*/ 93 w 208"/>
              <a:gd name="T51" fmla="*/ 40 h 208"/>
              <a:gd name="T52" fmla="*/ 91 w 208"/>
              <a:gd name="T53" fmla="*/ 4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08" h="208">
                <a:moveTo>
                  <a:pt x="104" y="0"/>
                </a:moveTo>
                <a:cubicBezTo>
                  <a:pt x="47" y="0"/>
                  <a:pt x="0" y="47"/>
                  <a:pt x="0" y="104"/>
                </a:cubicBezTo>
                <a:cubicBezTo>
                  <a:pt x="0" y="161"/>
                  <a:pt x="47" y="208"/>
                  <a:pt x="104" y="208"/>
                </a:cubicBezTo>
                <a:cubicBezTo>
                  <a:pt x="161" y="208"/>
                  <a:pt x="208" y="161"/>
                  <a:pt x="208" y="104"/>
                </a:cubicBezTo>
                <a:cubicBezTo>
                  <a:pt x="208" y="47"/>
                  <a:pt x="161" y="0"/>
                  <a:pt x="104" y="0"/>
                </a:cubicBezTo>
                <a:close/>
                <a:moveTo>
                  <a:pt x="104" y="200"/>
                </a:moveTo>
                <a:cubicBezTo>
                  <a:pt x="66" y="200"/>
                  <a:pt x="33" y="177"/>
                  <a:pt x="17" y="145"/>
                </a:cubicBezTo>
                <a:cubicBezTo>
                  <a:pt x="45" y="121"/>
                  <a:pt x="45" y="121"/>
                  <a:pt x="45" y="121"/>
                </a:cubicBezTo>
                <a:cubicBezTo>
                  <a:pt x="83" y="142"/>
                  <a:pt x="83" y="142"/>
                  <a:pt x="83" y="142"/>
                </a:cubicBezTo>
                <a:cubicBezTo>
                  <a:pt x="92" y="91"/>
                  <a:pt x="92" y="91"/>
                  <a:pt x="92" y="91"/>
                </a:cubicBezTo>
                <a:cubicBezTo>
                  <a:pt x="126" y="72"/>
                  <a:pt x="126" y="72"/>
                  <a:pt x="126" y="72"/>
                </a:cubicBezTo>
                <a:cubicBezTo>
                  <a:pt x="122" y="65"/>
                  <a:pt x="122" y="65"/>
                  <a:pt x="122" y="65"/>
                </a:cubicBezTo>
                <a:cubicBezTo>
                  <a:pt x="84" y="85"/>
                  <a:pt x="84" y="85"/>
                  <a:pt x="84" y="85"/>
                </a:cubicBezTo>
                <a:cubicBezTo>
                  <a:pt x="77" y="130"/>
                  <a:pt x="77" y="130"/>
                  <a:pt x="77" y="130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0" y="127"/>
                  <a:pt x="8" y="116"/>
                  <a:pt x="8" y="104"/>
                </a:cubicBezTo>
                <a:cubicBezTo>
                  <a:pt x="8" y="51"/>
                  <a:pt x="51" y="8"/>
                  <a:pt x="104" y="8"/>
                </a:cubicBezTo>
                <a:cubicBezTo>
                  <a:pt x="157" y="8"/>
                  <a:pt x="200" y="51"/>
                  <a:pt x="200" y="104"/>
                </a:cubicBezTo>
                <a:cubicBezTo>
                  <a:pt x="200" y="157"/>
                  <a:pt x="157" y="200"/>
                  <a:pt x="104" y="200"/>
                </a:cubicBezTo>
                <a:close/>
                <a:moveTo>
                  <a:pt x="91" y="48"/>
                </a:moveTo>
                <a:cubicBezTo>
                  <a:pt x="139" y="59"/>
                  <a:pt x="139" y="59"/>
                  <a:pt x="139" y="59"/>
                </a:cubicBezTo>
                <a:cubicBezTo>
                  <a:pt x="124" y="111"/>
                  <a:pt x="124" y="111"/>
                  <a:pt x="124" y="111"/>
                </a:cubicBezTo>
                <a:cubicBezTo>
                  <a:pt x="132" y="113"/>
                  <a:pt x="132" y="113"/>
                  <a:pt x="132" y="113"/>
                </a:cubicBezTo>
                <a:cubicBezTo>
                  <a:pt x="149" y="53"/>
                  <a:pt x="149" y="53"/>
                  <a:pt x="149" y="53"/>
                </a:cubicBezTo>
                <a:cubicBezTo>
                  <a:pt x="93" y="40"/>
                  <a:pt x="93" y="40"/>
                  <a:pt x="93" y="40"/>
                </a:cubicBezTo>
                <a:lnTo>
                  <a:pt x="91" y="48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42">
            <a:extLst>
              <a:ext uri="{FF2B5EF4-FFF2-40B4-BE49-F238E27FC236}">
                <a16:creationId xmlns:a16="http://schemas.microsoft.com/office/drawing/2014/main" id="{11F1BD5F-AEC2-4E9F-BC31-AAD77946EB71}"/>
              </a:ext>
            </a:extLst>
          </p:cNvPr>
          <p:cNvSpPr>
            <a:spLocks noEditPoints="1"/>
          </p:cNvSpPr>
          <p:nvPr/>
        </p:nvSpPr>
        <p:spPr bwMode="auto">
          <a:xfrm rot="19887004">
            <a:off x="11668425" y="204550"/>
            <a:ext cx="384221" cy="384221"/>
          </a:xfrm>
          <a:custGeom>
            <a:avLst/>
            <a:gdLst>
              <a:gd name="T0" fmla="*/ 108 w 216"/>
              <a:gd name="T1" fmla="*/ 0 h 216"/>
              <a:gd name="T2" fmla="*/ 32 w 216"/>
              <a:gd name="T3" fmla="*/ 76 h 216"/>
              <a:gd name="T4" fmla="*/ 58 w 216"/>
              <a:gd name="T5" fmla="*/ 130 h 216"/>
              <a:gd name="T6" fmla="*/ 68 w 216"/>
              <a:gd name="T7" fmla="*/ 153 h 216"/>
              <a:gd name="T8" fmla="*/ 88 w 216"/>
              <a:gd name="T9" fmla="*/ 172 h 216"/>
              <a:gd name="T10" fmla="*/ 128 w 216"/>
              <a:gd name="T11" fmla="*/ 172 h 216"/>
              <a:gd name="T12" fmla="*/ 148 w 216"/>
              <a:gd name="T13" fmla="*/ 153 h 216"/>
              <a:gd name="T14" fmla="*/ 158 w 216"/>
              <a:gd name="T15" fmla="*/ 130 h 216"/>
              <a:gd name="T16" fmla="*/ 184 w 216"/>
              <a:gd name="T17" fmla="*/ 76 h 216"/>
              <a:gd name="T18" fmla="*/ 108 w 216"/>
              <a:gd name="T19" fmla="*/ 0 h 216"/>
              <a:gd name="T20" fmla="*/ 153 w 216"/>
              <a:gd name="T21" fmla="*/ 124 h 216"/>
              <a:gd name="T22" fmla="*/ 140 w 216"/>
              <a:gd name="T23" fmla="*/ 153 h 216"/>
              <a:gd name="T24" fmla="*/ 128 w 216"/>
              <a:gd name="T25" fmla="*/ 164 h 216"/>
              <a:gd name="T26" fmla="*/ 88 w 216"/>
              <a:gd name="T27" fmla="*/ 164 h 216"/>
              <a:gd name="T28" fmla="*/ 76 w 216"/>
              <a:gd name="T29" fmla="*/ 153 h 216"/>
              <a:gd name="T30" fmla="*/ 63 w 216"/>
              <a:gd name="T31" fmla="*/ 124 h 216"/>
              <a:gd name="T32" fmla="*/ 40 w 216"/>
              <a:gd name="T33" fmla="*/ 76 h 216"/>
              <a:gd name="T34" fmla="*/ 108 w 216"/>
              <a:gd name="T35" fmla="*/ 8 h 216"/>
              <a:gd name="T36" fmla="*/ 176 w 216"/>
              <a:gd name="T37" fmla="*/ 76 h 216"/>
              <a:gd name="T38" fmla="*/ 153 w 216"/>
              <a:gd name="T39" fmla="*/ 124 h 216"/>
              <a:gd name="T40" fmla="*/ 68 w 216"/>
              <a:gd name="T41" fmla="*/ 204 h 216"/>
              <a:gd name="T42" fmla="*/ 148 w 216"/>
              <a:gd name="T43" fmla="*/ 204 h 216"/>
              <a:gd name="T44" fmla="*/ 148 w 216"/>
              <a:gd name="T45" fmla="*/ 176 h 216"/>
              <a:gd name="T46" fmla="*/ 68 w 216"/>
              <a:gd name="T47" fmla="*/ 176 h 216"/>
              <a:gd name="T48" fmla="*/ 68 w 216"/>
              <a:gd name="T49" fmla="*/ 204 h 216"/>
              <a:gd name="T50" fmla="*/ 76 w 216"/>
              <a:gd name="T51" fmla="*/ 184 h 216"/>
              <a:gd name="T52" fmla="*/ 140 w 216"/>
              <a:gd name="T53" fmla="*/ 184 h 216"/>
              <a:gd name="T54" fmla="*/ 140 w 216"/>
              <a:gd name="T55" fmla="*/ 196 h 216"/>
              <a:gd name="T56" fmla="*/ 76 w 216"/>
              <a:gd name="T57" fmla="*/ 196 h 216"/>
              <a:gd name="T58" fmla="*/ 76 w 216"/>
              <a:gd name="T59" fmla="*/ 184 h 216"/>
              <a:gd name="T60" fmla="*/ 76 w 216"/>
              <a:gd name="T61" fmla="*/ 216 h 216"/>
              <a:gd name="T62" fmla="*/ 140 w 216"/>
              <a:gd name="T63" fmla="*/ 216 h 216"/>
              <a:gd name="T64" fmla="*/ 140 w 216"/>
              <a:gd name="T65" fmla="*/ 208 h 216"/>
              <a:gd name="T66" fmla="*/ 76 w 216"/>
              <a:gd name="T67" fmla="*/ 208 h 216"/>
              <a:gd name="T68" fmla="*/ 76 w 216"/>
              <a:gd name="T69" fmla="*/ 216 h 216"/>
              <a:gd name="T70" fmla="*/ 0 w 216"/>
              <a:gd name="T71" fmla="*/ 72 h 216"/>
              <a:gd name="T72" fmla="*/ 20 w 216"/>
              <a:gd name="T73" fmla="*/ 72 h 216"/>
              <a:gd name="T74" fmla="*/ 20 w 216"/>
              <a:gd name="T75" fmla="*/ 64 h 216"/>
              <a:gd name="T76" fmla="*/ 0 w 216"/>
              <a:gd name="T77" fmla="*/ 64 h 216"/>
              <a:gd name="T78" fmla="*/ 0 w 216"/>
              <a:gd name="T79" fmla="*/ 72 h 216"/>
              <a:gd name="T80" fmla="*/ 174 w 216"/>
              <a:gd name="T81" fmla="*/ 14 h 216"/>
              <a:gd name="T82" fmla="*/ 179 w 216"/>
              <a:gd name="T83" fmla="*/ 20 h 216"/>
              <a:gd name="T84" fmla="*/ 194 w 216"/>
              <a:gd name="T85" fmla="*/ 6 h 216"/>
              <a:gd name="T86" fmla="*/ 189 w 216"/>
              <a:gd name="T87" fmla="*/ 0 h 216"/>
              <a:gd name="T88" fmla="*/ 174 w 216"/>
              <a:gd name="T89" fmla="*/ 14 h 216"/>
              <a:gd name="T90" fmla="*/ 42 w 216"/>
              <a:gd name="T91" fmla="*/ 14 h 216"/>
              <a:gd name="T92" fmla="*/ 27 w 216"/>
              <a:gd name="T93" fmla="*/ 0 h 216"/>
              <a:gd name="T94" fmla="*/ 22 w 216"/>
              <a:gd name="T95" fmla="*/ 6 h 216"/>
              <a:gd name="T96" fmla="*/ 37 w 216"/>
              <a:gd name="T97" fmla="*/ 20 h 216"/>
              <a:gd name="T98" fmla="*/ 42 w 216"/>
              <a:gd name="T99" fmla="*/ 14 h 216"/>
              <a:gd name="T100" fmla="*/ 196 w 216"/>
              <a:gd name="T101" fmla="*/ 64 h 216"/>
              <a:gd name="T102" fmla="*/ 196 w 216"/>
              <a:gd name="T103" fmla="*/ 72 h 216"/>
              <a:gd name="T104" fmla="*/ 216 w 216"/>
              <a:gd name="T105" fmla="*/ 72 h 216"/>
              <a:gd name="T106" fmla="*/ 216 w 216"/>
              <a:gd name="T107" fmla="*/ 64 h 216"/>
              <a:gd name="T108" fmla="*/ 196 w 216"/>
              <a:gd name="T109" fmla="*/ 64 h 216"/>
              <a:gd name="T110" fmla="*/ 52 w 216"/>
              <a:gd name="T111" fmla="*/ 72 h 216"/>
              <a:gd name="T112" fmla="*/ 60 w 216"/>
              <a:gd name="T113" fmla="*/ 72 h 216"/>
              <a:gd name="T114" fmla="*/ 100 w 216"/>
              <a:gd name="T115" fmla="*/ 32 h 216"/>
              <a:gd name="T116" fmla="*/ 100 w 216"/>
              <a:gd name="T117" fmla="*/ 24 h 216"/>
              <a:gd name="T118" fmla="*/ 52 w 216"/>
              <a:gd name="T119" fmla="*/ 72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6" h="216">
                <a:moveTo>
                  <a:pt x="108" y="0"/>
                </a:moveTo>
                <a:cubicBezTo>
                  <a:pt x="66" y="0"/>
                  <a:pt x="32" y="34"/>
                  <a:pt x="32" y="76"/>
                </a:cubicBezTo>
                <a:cubicBezTo>
                  <a:pt x="32" y="104"/>
                  <a:pt x="57" y="129"/>
                  <a:pt x="58" y="130"/>
                </a:cubicBezTo>
                <a:cubicBezTo>
                  <a:pt x="63" y="135"/>
                  <a:pt x="68" y="146"/>
                  <a:pt x="68" y="153"/>
                </a:cubicBezTo>
                <a:cubicBezTo>
                  <a:pt x="68" y="164"/>
                  <a:pt x="77" y="172"/>
                  <a:pt x="88" y="172"/>
                </a:cubicBezTo>
                <a:cubicBezTo>
                  <a:pt x="128" y="172"/>
                  <a:pt x="128" y="172"/>
                  <a:pt x="128" y="172"/>
                </a:cubicBezTo>
                <a:cubicBezTo>
                  <a:pt x="139" y="172"/>
                  <a:pt x="148" y="164"/>
                  <a:pt x="148" y="153"/>
                </a:cubicBezTo>
                <a:cubicBezTo>
                  <a:pt x="148" y="146"/>
                  <a:pt x="153" y="135"/>
                  <a:pt x="158" y="130"/>
                </a:cubicBezTo>
                <a:cubicBezTo>
                  <a:pt x="159" y="129"/>
                  <a:pt x="184" y="104"/>
                  <a:pt x="184" y="76"/>
                </a:cubicBezTo>
                <a:cubicBezTo>
                  <a:pt x="184" y="34"/>
                  <a:pt x="150" y="0"/>
                  <a:pt x="108" y="0"/>
                </a:cubicBezTo>
                <a:close/>
                <a:moveTo>
                  <a:pt x="153" y="124"/>
                </a:moveTo>
                <a:cubicBezTo>
                  <a:pt x="146" y="131"/>
                  <a:pt x="140" y="144"/>
                  <a:pt x="140" y="153"/>
                </a:cubicBezTo>
                <a:cubicBezTo>
                  <a:pt x="140" y="159"/>
                  <a:pt x="135" y="164"/>
                  <a:pt x="128" y="164"/>
                </a:cubicBezTo>
                <a:cubicBezTo>
                  <a:pt x="88" y="164"/>
                  <a:pt x="88" y="164"/>
                  <a:pt x="88" y="164"/>
                </a:cubicBezTo>
                <a:cubicBezTo>
                  <a:pt x="81" y="164"/>
                  <a:pt x="76" y="159"/>
                  <a:pt x="76" y="153"/>
                </a:cubicBezTo>
                <a:cubicBezTo>
                  <a:pt x="76" y="144"/>
                  <a:pt x="71" y="131"/>
                  <a:pt x="63" y="124"/>
                </a:cubicBezTo>
                <a:cubicBezTo>
                  <a:pt x="63" y="124"/>
                  <a:pt x="40" y="101"/>
                  <a:pt x="40" y="76"/>
                </a:cubicBezTo>
                <a:cubicBezTo>
                  <a:pt x="40" y="39"/>
                  <a:pt x="71" y="8"/>
                  <a:pt x="108" y="8"/>
                </a:cubicBezTo>
                <a:cubicBezTo>
                  <a:pt x="146" y="8"/>
                  <a:pt x="176" y="39"/>
                  <a:pt x="176" y="76"/>
                </a:cubicBezTo>
                <a:cubicBezTo>
                  <a:pt x="176" y="101"/>
                  <a:pt x="153" y="124"/>
                  <a:pt x="153" y="124"/>
                </a:cubicBezTo>
                <a:close/>
                <a:moveTo>
                  <a:pt x="68" y="204"/>
                </a:moveTo>
                <a:cubicBezTo>
                  <a:pt x="148" y="204"/>
                  <a:pt x="148" y="204"/>
                  <a:pt x="148" y="204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68" y="176"/>
                  <a:pt x="68" y="176"/>
                  <a:pt x="68" y="176"/>
                </a:cubicBezTo>
                <a:lnTo>
                  <a:pt x="68" y="204"/>
                </a:lnTo>
                <a:close/>
                <a:moveTo>
                  <a:pt x="76" y="184"/>
                </a:moveTo>
                <a:cubicBezTo>
                  <a:pt x="140" y="184"/>
                  <a:pt x="140" y="184"/>
                  <a:pt x="140" y="184"/>
                </a:cubicBezTo>
                <a:cubicBezTo>
                  <a:pt x="140" y="196"/>
                  <a:pt x="140" y="196"/>
                  <a:pt x="140" y="196"/>
                </a:cubicBezTo>
                <a:cubicBezTo>
                  <a:pt x="76" y="196"/>
                  <a:pt x="76" y="196"/>
                  <a:pt x="76" y="196"/>
                </a:cubicBezTo>
                <a:lnTo>
                  <a:pt x="76" y="184"/>
                </a:lnTo>
                <a:close/>
                <a:moveTo>
                  <a:pt x="76" y="216"/>
                </a:moveTo>
                <a:cubicBezTo>
                  <a:pt x="140" y="216"/>
                  <a:pt x="140" y="216"/>
                  <a:pt x="140" y="216"/>
                </a:cubicBezTo>
                <a:cubicBezTo>
                  <a:pt x="140" y="208"/>
                  <a:pt x="140" y="208"/>
                  <a:pt x="140" y="208"/>
                </a:cubicBezTo>
                <a:cubicBezTo>
                  <a:pt x="76" y="208"/>
                  <a:pt x="76" y="208"/>
                  <a:pt x="76" y="208"/>
                </a:cubicBezTo>
                <a:lnTo>
                  <a:pt x="76" y="216"/>
                </a:lnTo>
                <a:close/>
                <a:moveTo>
                  <a:pt x="0" y="72"/>
                </a:moveTo>
                <a:cubicBezTo>
                  <a:pt x="20" y="72"/>
                  <a:pt x="20" y="72"/>
                  <a:pt x="20" y="72"/>
                </a:cubicBezTo>
                <a:cubicBezTo>
                  <a:pt x="20" y="64"/>
                  <a:pt x="20" y="64"/>
                  <a:pt x="20" y="64"/>
                </a:cubicBezTo>
                <a:cubicBezTo>
                  <a:pt x="0" y="64"/>
                  <a:pt x="0" y="64"/>
                  <a:pt x="0" y="64"/>
                </a:cubicBezTo>
                <a:lnTo>
                  <a:pt x="0" y="72"/>
                </a:lnTo>
                <a:close/>
                <a:moveTo>
                  <a:pt x="174" y="14"/>
                </a:moveTo>
                <a:cubicBezTo>
                  <a:pt x="179" y="20"/>
                  <a:pt x="179" y="20"/>
                  <a:pt x="179" y="20"/>
                </a:cubicBezTo>
                <a:cubicBezTo>
                  <a:pt x="194" y="6"/>
                  <a:pt x="194" y="6"/>
                  <a:pt x="194" y="6"/>
                </a:cubicBezTo>
                <a:cubicBezTo>
                  <a:pt x="189" y="0"/>
                  <a:pt x="189" y="0"/>
                  <a:pt x="189" y="0"/>
                </a:cubicBezTo>
                <a:lnTo>
                  <a:pt x="174" y="14"/>
                </a:lnTo>
                <a:close/>
                <a:moveTo>
                  <a:pt x="42" y="14"/>
                </a:moveTo>
                <a:cubicBezTo>
                  <a:pt x="27" y="0"/>
                  <a:pt x="27" y="0"/>
                  <a:pt x="27" y="0"/>
                </a:cubicBezTo>
                <a:cubicBezTo>
                  <a:pt x="22" y="6"/>
                  <a:pt x="22" y="6"/>
                  <a:pt x="22" y="6"/>
                </a:cubicBezTo>
                <a:cubicBezTo>
                  <a:pt x="37" y="20"/>
                  <a:pt x="37" y="20"/>
                  <a:pt x="37" y="20"/>
                </a:cubicBezTo>
                <a:lnTo>
                  <a:pt x="42" y="14"/>
                </a:lnTo>
                <a:close/>
                <a:moveTo>
                  <a:pt x="196" y="64"/>
                </a:moveTo>
                <a:cubicBezTo>
                  <a:pt x="196" y="72"/>
                  <a:pt x="196" y="72"/>
                  <a:pt x="196" y="72"/>
                </a:cubicBezTo>
                <a:cubicBezTo>
                  <a:pt x="216" y="72"/>
                  <a:pt x="216" y="72"/>
                  <a:pt x="216" y="72"/>
                </a:cubicBezTo>
                <a:cubicBezTo>
                  <a:pt x="216" y="64"/>
                  <a:pt x="216" y="64"/>
                  <a:pt x="216" y="64"/>
                </a:cubicBezTo>
                <a:lnTo>
                  <a:pt x="196" y="64"/>
                </a:lnTo>
                <a:close/>
                <a:moveTo>
                  <a:pt x="52" y="72"/>
                </a:moveTo>
                <a:cubicBezTo>
                  <a:pt x="60" y="72"/>
                  <a:pt x="60" y="72"/>
                  <a:pt x="60" y="72"/>
                </a:cubicBezTo>
                <a:cubicBezTo>
                  <a:pt x="60" y="50"/>
                  <a:pt x="78" y="32"/>
                  <a:pt x="100" y="32"/>
                </a:cubicBezTo>
                <a:cubicBezTo>
                  <a:pt x="100" y="24"/>
                  <a:pt x="100" y="24"/>
                  <a:pt x="100" y="24"/>
                </a:cubicBezTo>
                <a:cubicBezTo>
                  <a:pt x="74" y="24"/>
                  <a:pt x="52" y="46"/>
                  <a:pt x="52" y="72"/>
                </a:cubicBez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5">
            <a:extLst>
              <a:ext uri="{FF2B5EF4-FFF2-40B4-BE49-F238E27FC236}">
                <a16:creationId xmlns:a16="http://schemas.microsoft.com/office/drawing/2014/main" id="{208889E2-1330-442F-A957-54CAF9DFFDA5}"/>
              </a:ext>
            </a:extLst>
          </p:cNvPr>
          <p:cNvSpPr>
            <a:spLocks noEditPoints="1"/>
          </p:cNvSpPr>
          <p:nvPr/>
        </p:nvSpPr>
        <p:spPr bwMode="auto">
          <a:xfrm rot="887402">
            <a:off x="11272498" y="657858"/>
            <a:ext cx="193247" cy="326778"/>
          </a:xfrm>
          <a:custGeom>
            <a:avLst/>
            <a:gdLst>
              <a:gd name="T0" fmla="*/ 0 w 128"/>
              <a:gd name="T1" fmla="*/ 16 h 216"/>
              <a:gd name="T2" fmla="*/ 56 w 128"/>
              <a:gd name="T3" fmla="*/ 103 h 216"/>
              <a:gd name="T4" fmla="*/ 56 w 128"/>
              <a:gd name="T5" fmla="*/ 112 h 216"/>
              <a:gd name="T6" fmla="*/ 64 w 128"/>
              <a:gd name="T7" fmla="*/ 112 h 216"/>
              <a:gd name="T8" fmla="*/ 72 w 128"/>
              <a:gd name="T9" fmla="*/ 112 h 216"/>
              <a:gd name="T10" fmla="*/ 72 w 128"/>
              <a:gd name="T11" fmla="*/ 103 h 216"/>
              <a:gd name="T12" fmla="*/ 128 w 128"/>
              <a:gd name="T13" fmla="*/ 16 h 216"/>
              <a:gd name="T14" fmla="*/ 128 w 128"/>
              <a:gd name="T15" fmla="*/ 12 h 216"/>
              <a:gd name="T16" fmla="*/ 0 w 128"/>
              <a:gd name="T17" fmla="*/ 12 h 216"/>
              <a:gd name="T18" fmla="*/ 0 w 128"/>
              <a:gd name="T19" fmla="*/ 16 h 216"/>
              <a:gd name="T20" fmla="*/ 64 w 128"/>
              <a:gd name="T21" fmla="*/ 96 h 216"/>
              <a:gd name="T22" fmla="*/ 20 w 128"/>
              <a:gd name="T23" fmla="*/ 68 h 216"/>
              <a:gd name="T24" fmla="*/ 108 w 128"/>
              <a:gd name="T25" fmla="*/ 68 h 216"/>
              <a:gd name="T26" fmla="*/ 64 w 128"/>
              <a:gd name="T27" fmla="*/ 96 h 216"/>
              <a:gd name="T28" fmla="*/ 120 w 128"/>
              <a:gd name="T29" fmla="*/ 20 h 216"/>
              <a:gd name="T30" fmla="*/ 112 w 128"/>
              <a:gd name="T31" fmla="*/ 60 h 216"/>
              <a:gd name="T32" fmla="*/ 16 w 128"/>
              <a:gd name="T33" fmla="*/ 60 h 216"/>
              <a:gd name="T34" fmla="*/ 16 w 128"/>
              <a:gd name="T35" fmla="*/ 60 h 216"/>
              <a:gd name="T36" fmla="*/ 8 w 128"/>
              <a:gd name="T37" fmla="*/ 20 h 216"/>
              <a:gd name="T38" fmla="*/ 120 w 128"/>
              <a:gd name="T39" fmla="*/ 20 h 216"/>
              <a:gd name="T40" fmla="*/ 0 w 128"/>
              <a:gd name="T41" fmla="*/ 200 h 216"/>
              <a:gd name="T42" fmla="*/ 0 w 128"/>
              <a:gd name="T43" fmla="*/ 204 h 216"/>
              <a:gd name="T44" fmla="*/ 128 w 128"/>
              <a:gd name="T45" fmla="*/ 204 h 216"/>
              <a:gd name="T46" fmla="*/ 128 w 128"/>
              <a:gd name="T47" fmla="*/ 200 h 216"/>
              <a:gd name="T48" fmla="*/ 64 w 128"/>
              <a:gd name="T49" fmla="*/ 112 h 216"/>
              <a:gd name="T50" fmla="*/ 0 w 128"/>
              <a:gd name="T51" fmla="*/ 200 h 216"/>
              <a:gd name="T52" fmla="*/ 68 w 128"/>
              <a:gd name="T53" fmla="*/ 120 h 216"/>
              <a:gd name="T54" fmla="*/ 118 w 128"/>
              <a:gd name="T55" fmla="*/ 177 h 216"/>
              <a:gd name="T56" fmla="*/ 68 w 128"/>
              <a:gd name="T57" fmla="*/ 148 h 216"/>
              <a:gd name="T58" fmla="*/ 68 w 128"/>
              <a:gd name="T59" fmla="*/ 120 h 216"/>
              <a:gd name="T60" fmla="*/ 117 w 128"/>
              <a:gd name="T61" fmla="*/ 187 h 216"/>
              <a:gd name="T62" fmla="*/ 119 w 128"/>
              <a:gd name="T63" fmla="*/ 185 h 216"/>
              <a:gd name="T64" fmla="*/ 120 w 128"/>
              <a:gd name="T65" fmla="*/ 196 h 216"/>
              <a:gd name="T66" fmla="*/ 8 w 128"/>
              <a:gd name="T67" fmla="*/ 196 h 216"/>
              <a:gd name="T68" fmla="*/ 9 w 128"/>
              <a:gd name="T69" fmla="*/ 185 h 216"/>
              <a:gd name="T70" fmla="*/ 11 w 128"/>
              <a:gd name="T71" fmla="*/ 187 h 216"/>
              <a:gd name="T72" fmla="*/ 64 w 128"/>
              <a:gd name="T73" fmla="*/ 156 h 216"/>
              <a:gd name="T74" fmla="*/ 117 w 128"/>
              <a:gd name="T75" fmla="*/ 187 h 216"/>
              <a:gd name="T76" fmla="*/ 60 w 128"/>
              <a:gd name="T77" fmla="*/ 120 h 216"/>
              <a:gd name="T78" fmla="*/ 60 w 128"/>
              <a:gd name="T79" fmla="*/ 148 h 216"/>
              <a:gd name="T80" fmla="*/ 10 w 128"/>
              <a:gd name="T81" fmla="*/ 177 h 216"/>
              <a:gd name="T82" fmla="*/ 60 w 128"/>
              <a:gd name="T83" fmla="*/ 120 h 216"/>
              <a:gd name="T84" fmla="*/ 0 w 128"/>
              <a:gd name="T85" fmla="*/ 0 h 216"/>
              <a:gd name="T86" fmla="*/ 0 w 128"/>
              <a:gd name="T87" fmla="*/ 8 h 216"/>
              <a:gd name="T88" fmla="*/ 128 w 128"/>
              <a:gd name="T89" fmla="*/ 8 h 216"/>
              <a:gd name="T90" fmla="*/ 128 w 128"/>
              <a:gd name="T91" fmla="*/ 0 h 216"/>
              <a:gd name="T92" fmla="*/ 0 w 128"/>
              <a:gd name="T93" fmla="*/ 0 h 216"/>
              <a:gd name="T94" fmla="*/ 0 w 128"/>
              <a:gd name="T95" fmla="*/ 216 h 216"/>
              <a:gd name="T96" fmla="*/ 128 w 128"/>
              <a:gd name="T97" fmla="*/ 216 h 216"/>
              <a:gd name="T98" fmla="*/ 128 w 128"/>
              <a:gd name="T99" fmla="*/ 208 h 216"/>
              <a:gd name="T100" fmla="*/ 0 w 128"/>
              <a:gd name="T101" fmla="*/ 208 h 216"/>
              <a:gd name="T102" fmla="*/ 0 w 128"/>
              <a:gd name="T103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8" h="216">
                <a:moveTo>
                  <a:pt x="0" y="16"/>
                </a:moveTo>
                <a:cubicBezTo>
                  <a:pt x="0" y="67"/>
                  <a:pt x="25" y="99"/>
                  <a:pt x="56" y="103"/>
                </a:cubicBezTo>
                <a:cubicBezTo>
                  <a:pt x="56" y="112"/>
                  <a:pt x="56" y="112"/>
                  <a:pt x="56" y="112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103"/>
                  <a:pt x="72" y="103"/>
                  <a:pt x="72" y="103"/>
                </a:cubicBezTo>
                <a:cubicBezTo>
                  <a:pt x="104" y="99"/>
                  <a:pt x="128" y="67"/>
                  <a:pt x="128" y="16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0" y="12"/>
                  <a:pt x="0" y="12"/>
                  <a:pt x="0" y="12"/>
                </a:cubicBezTo>
                <a:lnTo>
                  <a:pt x="0" y="16"/>
                </a:lnTo>
                <a:close/>
                <a:moveTo>
                  <a:pt x="64" y="96"/>
                </a:moveTo>
                <a:cubicBezTo>
                  <a:pt x="46" y="96"/>
                  <a:pt x="30" y="86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cubicBezTo>
                  <a:pt x="98" y="86"/>
                  <a:pt x="82" y="96"/>
                  <a:pt x="64" y="96"/>
                </a:cubicBezTo>
                <a:close/>
                <a:moveTo>
                  <a:pt x="120" y="20"/>
                </a:moveTo>
                <a:cubicBezTo>
                  <a:pt x="120" y="36"/>
                  <a:pt x="117" y="49"/>
                  <a:pt x="112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11" y="49"/>
                  <a:pt x="8" y="36"/>
                  <a:pt x="8" y="20"/>
                </a:cubicBezTo>
                <a:lnTo>
                  <a:pt x="120" y="20"/>
                </a:lnTo>
                <a:close/>
                <a:moveTo>
                  <a:pt x="0" y="200"/>
                </a:moveTo>
                <a:cubicBezTo>
                  <a:pt x="0" y="204"/>
                  <a:pt x="0" y="204"/>
                  <a:pt x="0" y="204"/>
                </a:cubicBezTo>
                <a:cubicBezTo>
                  <a:pt x="128" y="204"/>
                  <a:pt x="128" y="204"/>
                  <a:pt x="128" y="204"/>
                </a:cubicBezTo>
                <a:cubicBezTo>
                  <a:pt x="128" y="200"/>
                  <a:pt x="128" y="200"/>
                  <a:pt x="128" y="200"/>
                </a:cubicBezTo>
                <a:cubicBezTo>
                  <a:pt x="128" y="145"/>
                  <a:pt x="99" y="112"/>
                  <a:pt x="64" y="112"/>
                </a:cubicBezTo>
                <a:cubicBezTo>
                  <a:pt x="29" y="112"/>
                  <a:pt x="0" y="145"/>
                  <a:pt x="0" y="200"/>
                </a:cubicBezTo>
                <a:close/>
                <a:moveTo>
                  <a:pt x="68" y="120"/>
                </a:moveTo>
                <a:cubicBezTo>
                  <a:pt x="92" y="122"/>
                  <a:pt x="112" y="142"/>
                  <a:pt x="118" y="177"/>
                </a:cubicBezTo>
                <a:cubicBezTo>
                  <a:pt x="109" y="168"/>
                  <a:pt x="87" y="151"/>
                  <a:pt x="68" y="148"/>
                </a:cubicBezTo>
                <a:lnTo>
                  <a:pt x="68" y="120"/>
                </a:lnTo>
                <a:close/>
                <a:moveTo>
                  <a:pt x="117" y="187"/>
                </a:moveTo>
                <a:cubicBezTo>
                  <a:pt x="119" y="185"/>
                  <a:pt x="119" y="185"/>
                  <a:pt x="119" y="185"/>
                </a:cubicBezTo>
                <a:cubicBezTo>
                  <a:pt x="120" y="188"/>
                  <a:pt x="120" y="192"/>
                  <a:pt x="120" y="196"/>
                </a:cubicBezTo>
                <a:cubicBezTo>
                  <a:pt x="8" y="196"/>
                  <a:pt x="8" y="196"/>
                  <a:pt x="8" y="196"/>
                </a:cubicBezTo>
                <a:cubicBezTo>
                  <a:pt x="8" y="192"/>
                  <a:pt x="8" y="188"/>
                  <a:pt x="9" y="185"/>
                </a:cubicBezTo>
                <a:cubicBezTo>
                  <a:pt x="11" y="187"/>
                  <a:pt x="11" y="187"/>
                  <a:pt x="11" y="187"/>
                </a:cubicBezTo>
                <a:cubicBezTo>
                  <a:pt x="11" y="187"/>
                  <a:pt x="42" y="156"/>
                  <a:pt x="64" y="156"/>
                </a:cubicBezTo>
                <a:cubicBezTo>
                  <a:pt x="86" y="156"/>
                  <a:pt x="117" y="187"/>
                  <a:pt x="117" y="187"/>
                </a:cubicBezTo>
                <a:close/>
                <a:moveTo>
                  <a:pt x="60" y="120"/>
                </a:moveTo>
                <a:cubicBezTo>
                  <a:pt x="60" y="148"/>
                  <a:pt x="60" y="148"/>
                  <a:pt x="60" y="148"/>
                </a:cubicBezTo>
                <a:cubicBezTo>
                  <a:pt x="41" y="151"/>
                  <a:pt x="19" y="168"/>
                  <a:pt x="10" y="177"/>
                </a:cubicBezTo>
                <a:cubicBezTo>
                  <a:pt x="16" y="142"/>
                  <a:pt x="36" y="122"/>
                  <a:pt x="60" y="120"/>
                </a:cubicBezTo>
                <a:close/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0"/>
                  <a:pt x="128" y="0"/>
                  <a:pt x="128" y="0"/>
                </a:cubicBezTo>
                <a:lnTo>
                  <a:pt x="0" y="0"/>
                </a:lnTo>
                <a:close/>
                <a:moveTo>
                  <a:pt x="0" y="216"/>
                </a:moveTo>
                <a:cubicBezTo>
                  <a:pt x="128" y="216"/>
                  <a:pt x="128" y="216"/>
                  <a:pt x="128" y="216"/>
                </a:cubicBezTo>
                <a:cubicBezTo>
                  <a:pt x="128" y="208"/>
                  <a:pt x="128" y="208"/>
                  <a:pt x="128" y="208"/>
                </a:cubicBezTo>
                <a:cubicBezTo>
                  <a:pt x="0" y="208"/>
                  <a:pt x="0" y="208"/>
                  <a:pt x="0" y="208"/>
                </a:cubicBezTo>
                <a:lnTo>
                  <a:pt x="0" y="216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9">
            <a:extLst>
              <a:ext uri="{FF2B5EF4-FFF2-40B4-BE49-F238E27FC236}">
                <a16:creationId xmlns:a16="http://schemas.microsoft.com/office/drawing/2014/main" id="{AE8AC925-6884-40AE-8FC8-9EBDC07C8AC3}"/>
              </a:ext>
            </a:extLst>
          </p:cNvPr>
          <p:cNvSpPr>
            <a:spLocks noEditPoints="1"/>
          </p:cNvSpPr>
          <p:nvPr/>
        </p:nvSpPr>
        <p:spPr bwMode="auto">
          <a:xfrm rot="1677950">
            <a:off x="10923165" y="79293"/>
            <a:ext cx="388526" cy="341682"/>
          </a:xfrm>
          <a:custGeom>
            <a:avLst/>
            <a:gdLst>
              <a:gd name="T0" fmla="*/ 232 w 232"/>
              <a:gd name="T1" fmla="*/ 165 h 204"/>
              <a:gd name="T2" fmla="*/ 193 w 232"/>
              <a:gd name="T3" fmla="*/ 81 h 204"/>
              <a:gd name="T4" fmla="*/ 32 w 232"/>
              <a:gd name="T5" fmla="*/ 81 h 204"/>
              <a:gd name="T6" fmla="*/ 0 w 232"/>
              <a:gd name="T7" fmla="*/ 165 h 204"/>
              <a:gd name="T8" fmla="*/ 39 w 232"/>
              <a:gd name="T9" fmla="*/ 204 h 204"/>
              <a:gd name="T10" fmla="*/ 113 w 232"/>
              <a:gd name="T11" fmla="*/ 162 h 204"/>
              <a:gd name="T12" fmla="*/ 193 w 232"/>
              <a:gd name="T13" fmla="*/ 204 h 204"/>
              <a:gd name="T14" fmla="*/ 78 w 232"/>
              <a:gd name="T15" fmla="*/ 154 h 204"/>
              <a:gd name="T16" fmla="*/ 50 w 232"/>
              <a:gd name="T17" fmla="*/ 154 h 204"/>
              <a:gd name="T18" fmla="*/ 48 w 232"/>
              <a:gd name="T19" fmla="*/ 129 h 204"/>
              <a:gd name="T20" fmla="*/ 51 w 232"/>
              <a:gd name="T21" fmla="*/ 132 h 204"/>
              <a:gd name="T22" fmla="*/ 57 w 232"/>
              <a:gd name="T23" fmla="*/ 138 h 204"/>
              <a:gd name="T24" fmla="*/ 62 w 232"/>
              <a:gd name="T25" fmla="*/ 143 h 204"/>
              <a:gd name="T26" fmla="*/ 69 w 232"/>
              <a:gd name="T27" fmla="*/ 148 h 204"/>
              <a:gd name="T28" fmla="*/ 76 w 232"/>
              <a:gd name="T29" fmla="*/ 153 h 204"/>
              <a:gd name="T30" fmla="*/ 86 w 232"/>
              <a:gd name="T31" fmla="*/ 148 h 204"/>
              <a:gd name="T32" fmla="*/ 80 w 232"/>
              <a:gd name="T33" fmla="*/ 146 h 204"/>
              <a:gd name="T34" fmla="*/ 74 w 232"/>
              <a:gd name="T35" fmla="*/ 142 h 204"/>
              <a:gd name="T36" fmla="*/ 67 w 232"/>
              <a:gd name="T37" fmla="*/ 137 h 204"/>
              <a:gd name="T38" fmla="*/ 62 w 232"/>
              <a:gd name="T39" fmla="*/ 133 h 204"/>
              <a:gd name="T40" fmla="*/ 58 w 232"/>
              <a:gd name="T41" fmla="*/ 128 h 204"/>
              <a:gd name="T42" fmla="*/ 54 w 232"/>
              <a:gd name="T43" fmla="*/ 123 h 204"/>
              <a:gd name="T44" fmla="*/ 40 w 232"/>
              <a:gd name="T45" fmla="*/ 81 h 204"/>
              <a:gd name="T46" fmla="*/ 186 w 232"/>
              <a:gd name="T47" fmla="*/ 81 h 204"/>
              <a:gd name="T48" fmla="*/ 177 w 232"/>
              <a:gd name="T49" fmla="*/ 116 h 204"/>
              <a:gd name="T50" fmla="*/ 172 w 232"/>
              <a:gd name="T51" fmla="*/ 123 h 204"/>
              <a:gd name="T52" fmla="*/ 168 w 232"/>
              <a:gd name="T53" fmla="*/ 128 h 204"/>
              <a:gd name="T54" fmla="*/ 163 w 232"/>
              <a:gd name="T55" fmla="*/ 133 h 204"/>
              <a:gd name="T56" fmla="*/ 158 w 232"/>
              <a:gd name="T57" fmla="*/ 137 h 204"/>
              <a:gd name="T58" fmla="*/ 149 w 232"/>
              <a:gd name="T59" fmla="*/ 144 h 204"/>
              <a:gd name="T60" fmla="*/ 144 w 232"/>
              <a:gd name="T61" fmla="*/ 146 h 204"/>
              <a:gd name="T62" fmla="*/ 141 w 232"/>
              <a:gd name="T63" fmla="*/ 148 h 204"/>
              <a:gd name="T64" fmla="*/ 86 w 232"/>
              <a:gd name="T65" fmla="*/ 148 h 204"/>
              <a:gd name="T66" fmla="*/ 153 w 232"/>
              <a:gd name="T67" fmla="*/ 151 h 204"/>
              <a:gd name="T68" fmla="*/ 159 w 232"/>
              <a:gd name="T69" fmla="*/ 147 h 204"/>
              <a:gd name="T70" fmla="*/ 164 w 232"/>
              <a:gd name="T71" fmla="*/ 143 h 204"/>
              <a:gd name="T72" fmla="*/ 170 w 232"/>
              <a:gd name="T73" fmla="*/ 137 h 204"/>
              <a:gd name="T74" fmla="*/ 175 w 232"/>
              <a:gd name="T75" fmla="*/ 132 h 204"/>
              <a:gd name="T76" fmla="*/ 180 w 232"/>
              <a:gd name="T77" fmla="*/ 125 h 204"/>
              <a:gd name="T78" fmla="*/ 211 w 232"/>
              <a:gd name="T79" fmla="*/ 156 h 204"/>
              <a:gd name="T80" fmla="*/ 184 w 232"/>
              <a:gd name="T81" fmla="*/ 183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32" h="204">
                <a:moveTo>
                  <a:pt x="190" y="162"/>
                </a:moveTo>
                <a:cubicBezTo>
                  <a:pt x="232" y="165"/>
                  <a:pt x="232" y="165"/>
                  <a:pt x="232" y="165"/>
                </a:cubicBezTo>
                <a:cubicBezTo>
                  <a:pt x="185" y="118"/>
                  <a:pt x="185" y="118"/>
                  <a:pt x="185" y="118"/>
                </a:cubicBezTo>
                <a:cubicBezTo>
                  <a:pt x="190" y="107"/>
                  <a:pt x="193" y="94"/>
                  <a:pt x="193" y="81"/>
                </a:cubicBezTo>
                <a:cubicBezTo>
                  <a:pt x="193" y="36"/>
                  <a:pt x="157" y="0"/>
                  <a:pt x="113" y="0"/>
                </a:cubicBezTo>
                <a:cubicBezTo>
                  <a:pt x="68" y="0"/>
                  <a:pt x="32" y="36"/>
                  <a:pt x="32" y="81"/>
                </a:cubicBezTo>
                <a:cubicBezTo>
                  <a:pt x="32" y="96"/>
                  <a:pt x="36" y="110"/>
                  <a:pt x="44" y="122"/>
                </a:cubicBezTo>
                <a:cubicBezTo>
                  <a:pt x="0" y="165"/>
                  <a:pt x="0" y="165"/>
                  <a:pt x="0" y="165"/>
                </a:cubicBezTo>
                <a:cubicBezTo>
                  <a:pt x="42" y="162"/>
                  <a:pt x="42" y="162"/>
                  <a:pt x="42" y="162"/>
                </a:cubicBezTo>
                <a:cubicBezTo>
                  <a:pt x="39" y="204"/>
                  <a:pt x="39" y="204"/>
                  <a:pt x="39" y="204"/>
                </a:cubicBezTo>
                <a:cubicBezTo>
                  <a:pt x="86" y="157"/>
                  <a:pt x="86" y="157"/>
                  <a:pt x="86" y="157"/>
                </a:cubicBezTo>
                <a:cubicBezTo>
                  <a:pt x="94" y="160"/>
                  <a:pt x="103" y="162"/>
                  <a:pt x="113" y="162"/>
                </a:cubicBezTo>
                <a:cubicBezTo>
                  <a:pt x="124" y="162"/>
                  <a:pt x="135" y="159"/>
                  <a:pt x="144" y="155"/>
                </a:cubicBezTo>
                <a:cubicBezTo>
                  <a:pt x="193" y="204"/>
                  <a:pt x="193" y="204"/>
                  <a:pt x="193" y="204"/>
                </a:cubicBezTo>
                <a:lnTo>
                  <a:pt x="190" y="162"/>
                </a:lnTo>
                <a:close/>
                <a:moveTo>
                  <a:pt x="78" y="154"/>
                </a:moveTo>
                <a:cubicBezTo>
                  <a:pt x="48" y="183"/>
                  <a:pt x="48" y="183"/>
                  <a:pt x="48" y="183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21" y="156"/>
                  <a:pt x="21" y="156"/>
                  <a:pt x="21" y="156"/>
                </a:cubicBezTo>
                <a:cubicBezTo>
                  <a:pt x="48" y="129"/>
                  <a:pt x="48" y="129"/>
                  <a:pt x="48" y="129"/>
                </a:cubicBezTo>
                <a:cubicBezTo>
                  <a:pt x="49" y="129"/>
                  <a:pt x="49" y="130"/>
                  <a:pt x="50" y="131"/>
                </a:cubicBezTo>
                <a:cubicBezTo>
                  <a:pt x="50" y="132"/>
                  <a:pt x="51" y="132"/>
                  <a:pt x="51" y="132"/>
                </a:cubicBezTo>
                <a:cubicBezTo>
                  <a:pt x="52" y="134"/>
                  <a:pt x="54" y="136"/>
                  <a:pt x="55" y="137"/>
                </a:cubicBezTo>
                <a:cubicBezTo>
                  <a:pt x="56" y="138"/>
                  <a:pt x="56" y="138"/>
                  <a:pt x="57" y="138"/>
                </a:cubicBezTo>
                <a:cubicBezTo>
                  <a:pt x="58" y="140"/>
                  <a:pt x="60" y="142"/>
                  <a:pt x="62" y="143"/>
                </a:cubicBezTo>
                <a:cubicBezTo>
                  <a:pt x="62" y="143"/>
                  <a:pt x="62" y="143"/>
                  <a:pt x="62" y="143"/>
                </a:cubicBezTo>
                <a:cubicBezTo>
                  <a:pt x="64" y="145"/>
                  <a:pt x="65" y="146"/>
                  <a:pt x="67" y="147"/>
                </a:cubicBezTo>
                <a:cubicBezTo>
                  <a:pt x="68" y="148"/>
                  <a:pt x="68" y="148"/>
                  <a:pt x="69" y="148"/>
                </a:cubicBezTo>
                <a:cubicBezTo>
                  <a:pt x="70" y="149"/>
                  <a:pt x="72" y="150"/>
                  <a:pt x="74" y="151"/>
                </a:cubicBezTo>
                <a:cubicBezTo>
                  <a:pt x="75" y="152"/>
                  <a:pt x="75" y="152"/>
                  <a:pt x="76" y="153"/>
                </a:cubicBezTo>
                <a:cubicBezTo>
                  <a:pt x="77" y="153"/>
                  <a:pt x="77" y="153"/>
                  <a:pt x="78" y="154"/>
                </a:cubicBezTo>
                <a:close/>
                <a:moveTo>
                  <a:pt x="86" y="148"/>
                </a:moveTo>
                <a:cubicBezTo>
                  <a:pt x="85" y="148"/>
                  <a:pt x="83" y="147"/>
                  <a:pt x="82" y="147"/>
                </a:cubicBezTo>
                <a:cubicBezTo>
                  <a:pt x="81" y="146"/>
                  <a:pt x="81" y="146"/>
                  <a:pt x="80" y="146"/>
                </a:cubicBezTo>
                <a:cubicBezTo>
                  <a:pt x="79" y="145"/>
                  <a:pt x="78" y="145"/>
                  <a:pt x="77" y="144"/>
                </a:cubicBezTo>
                <a:cubicBezTo>
                  <a:pt x="76" y="143"/>
                  <a:pt x="75" y="143"/>
                  <a:pt x="74" y="142"/>
                </a:cubicBezTo>
                <a:cubicBezTo>
                  <a:pt x="73" y="142"/>
                  <a:pt x="73" y="141"/>
                  <a:pt x="72" y="141"/>
                </a:cubicBezTo>
                <a:cubicBezTo>
                  <a:pt x="70" y="140"/>
                  <a:pt x="68" y="138"/>
                  <a:pt x="67" y="137"/>
                </a:cubicBezTo>
                <a:cubicBezTo>
                  <a:pt x="66" y="137"/>
                  <a:pt x="66" y="136"/>
                  <a:pt x="66" y="136"/>
                </a:cubicBezTo>
                <a:cubicBezTo>
                  <a:pt x="65" y="135"/>
                  <a:pt x="63" y="134"/>
                  <a:pt x="62" y="133"/>
                </a:cubicBezTo>
                <a:cubicBezTo>
                  <a:pt x="62" y="132"/>
                  <a:pt x="61" y="132"/>
                  <a:pt x="60" y="131"/>
                </a:cubicBezTo>
                <a:cubicBezTo>
                  <a:pt x="60" y="130"/>
                  <a:pt x="59" y="129"/>
                  <a:pt x="58" y="128"/>
                </a:cubicBezTo>
                <a:cubicBezTo>
                  <a:pt x="57" y="127"/>
                  <a:pt x="57" y="127"/>
                  <a:pt x="56" y="126"/>
                </a:cubicBezTo>
                <a:cubicBezTo>
                  <a:pt x="55" y="125"/>
                  <a:pt x="55" y="124"/>
                  <a:pt x="54" y="123"/>
                </a:cubicBezTo>
                <a:cubicBezTo>
                  <a:pt x="53" y="122"/>
                  <a:pt x="53" y="122"/>
                  <a:pt x="52" y="121"/>
                </a:cubicBezTo>
                <a:cubicBezTo>
                  <a:pt x="45" y="109"/>
                  <a:pt x="40" y="95"/>
                  <a:pt x="40" y="81"/>
                </a:cubicBezTo>
                <a:cubicBezTo>
                  <a:pt x="40" y="41"/>
                  <a:pt x="73" y="8"/>
                  <a:pt x="113" y="8"/>
                </a:cubicBezTo>
                <a:cubicBezTo>
                  <a:pt x="153" y="8"/>
                  <a:pt x="186" y="41"/>
                  <a:pt x="186" y="81"/>
                </a:cubicBezTo>
                <a:cubicBezTo>
                  <a:pt x="186" y="93"/>
                  <a:pt x="182" y="105"/>
                  <a:pt x="177" y="115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6" y="117"/>
                  <a:pt x="175" y="119"/>
                  <a:pt x="174" y="121"/>
                </a:cubicBezTo>
                <a:cubicBezTo>
                  <a:pt x="173" y="121"/>
                  <a:pt x="173" y="122"/>
                  <a:pt x="172" y="123"/>
                </a:cubicBezTo>
                <a:cubicBezTo>
                  <a:pt x="171" y="124"/>
                  <a:pt x="170" y="125"/>
                  <a:pt x="169" y="126"/>
                </a:cubicBezTo>
                <a:cubicBezTo>
                  <a:pt x="169" y="127"/>
                  <a:pt x="168" y="128"/>
                  <a:pt x="168" y="128"/>
                </a:cubicBezTo>
                <a:cubicBezTo>
                  <a:pt x="167" y="129"/>
                  <a:pt x="166" y="130"/>
                  <a:pt x="165" y="131"/>
                </a:cubicBezTo>
                <a:cubicBezTo>
                  <a:pt x="164" y="132"/>
                  <a:pt x="164" y="133"/>
                  <a:pt x="163" y="133"/>
                </a:cubicBezTo>
                <a:cubicBezTo>
                  <a:pt x="162" y="134"/>
                  <a:pt x="161" y="135"/>
                  <a:pt x="160" y="136"/>
                </a:cubicBezTo>
                <a:cubicBezTo>
                  <a:pt x="160" y="136"/>
                  <a:pt x="159" y="137"/>
                  <a:pt x="158" y="137"/>
                </a:cubicBezTo>
                <a:cubicBezTo>
                  <a:pt x="158" y="138"/>
                  <a:pt x="157" y="139"/>
                  <a:pt x="156" y="139"/>
                </a:cubicBezTo>
                <a:cubicBezTo>
                  <a:pt x="154" y="141"/>
                  <a:pt x="151" y="143"/>
                  <a:pt x="149" y="144"/>
                </a:cubicBezTo>
                <a:cubicBezTo>
                  <a:pt x="149" y="144"/>
                  <a:pt x="149" y="144"/>
                  <a:pt x="149" y="144"/>
                </a:cubicBezTo>
                <a:cubicBezTo>
                  <a:pt x="147" y="145"/>
                  <a:pt x="146" y="146"/>
                  <a:pt x="144" y="146"/>
                </a:cubicBezTo>
                <a:cubicBezTo>
                  <a:pt x="144" y="147"/>
                  <a:pt x="143" y="147"/>
                  <a:pt x="142" y="147"/>
                </a:cubicBezTo>
                <a:cubicBezTo>
                  <a:pt x="141" y="148"/>
                  <a:pt x="141" y="148"/>
                  <a:pt x="141" y="148"/>
                </a:cubicBezTo>
                <a:cubicBezTo>
                  <a:pt x="132" y="152"/>
                  <a:pt x="123" y="154"/>
                  <a:pt x="113" y="154"/>
                </a:cubicBezTo>
                <a:cubicBezTo>
                  <a:pt x="103" y="154"/>
                  <a:pt x="94" y="152"/>
                  <a:pt x="86" y="148"/>
                </a:cubicBezTo>
                <a:close/>
                <a:moveTo>
                  <a:pt x="152" y="151"/>
                </a:moveTo>
                <a:cubicBezTo>
                  <a:pt x="152" y="151"/>
                  <a:pt x="153" y="151"/>
                  <a:pt x="153" y="151"/>
                </a:cubicBezTo>
                <a:cubicBezTo>
                  <a:pt x="155" y="150"/>
                  <a:pt x="156" y="149"/>
                  <a:pt x="157" y="148"/>
                </a:cubicBezTo>
                <a:cubicBezTo>
                  <a:pt x="158" y="148"/>
                  <a:pt x="158" y="147"/>
                  <a:pt x="159" y="147"/>
                </a:cubicBezTo>
                <a:cubicBezTo>
                  <a:pt x="161" y="146"/>
                  <a:pt x="162" y="145"/>
                  <a:pt x="163" y="144"/>
                </a:cubicBezTo>
                <a:cubicBezTo>
                  <a:pt x="164" y="143"/>
                  <a:pt x="164" y="143"/>
                  <a:pt x="164" y="143"/>
                </a:cubicBezTo>
                <a:cubicBezTo>
                  <a:pt x="166" y="141"/>
                  <a:pt x="168" y="140"/>
                  <a:pt x="169" y="138"/>
                </a:cubicBezTo>
                <a:cubicBezTo>
                  <a:pt x="170" y="138"/>
                  <a:pt x="170" y="138"/>
                  <a:pt x="170" y="137"/>
                </a:cubicBezTo>
                <a:cubicBezTo>
                  <a:pt x="172" y="136"/>
                  <a:pt x="173" y="134"/>
                  <a:pt x="175" y="132"/>
                </a:cubicBezTo>
                <a:cubicBezTo>
                  <a:pt x="175" y="132"/>
                  <a:pt x="175" y="132"/>
                  <a:pt x="175" y="132"/>
                </a:cubicBezTo>
                <a:cubicBezTo>
                  <a:pt x="177" y="130"/>
                  <a:pt x="178" y="128"/>
                  <a:pt x="179" y="127"/>
                </a:cubicBezTo>
                <a:cubicBezTo>
                  <a:pt x="179" y="126"/>
                  <a:pt x="180" y="126"/>
                  <a:pt x="180" y="125"/>
                </a:cubicBezTo>
                <a:cubicBezTo>
                  <a:pt x="180" y="125"/>
                  <a:pt x="180" y="125"/>
                  <a:pt x="180" y="125"/>
                </a:cubicBezTo>
                <a:cubicBezTo>
                  <a:pt x="211" y="156"/>
                  <a:pt x="211" y="156"/>
                  <a:pt x="211" y="156"/>
                </a:cubicBezTo>
                <a:cubicBezTo>
                  <a:pt x="182" y="154"/>
                  <a:pt x="182" y="154"/>
                  <a:pt x="182" y="154"/>
                </a:cubicBezTo>
                <a:cubicBezTo>
                  <a:pt x="184" y="183"/>
                  <a:pt x="184" y="183"/>
                  <a:pt x="184" y="183"/>
                </a:cubicBezTo>
                <a:lnTo>
                  <a:pt x="152" y="151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0">
            <a:extLst>
              <a:ext uri="{FF2B5EF4-FFF2-40B4-BE49-F238E27FC236}">
                <a16:creationId xmlns:a16="http://schemas.microsoft.com/office/drawing/2014/main" id="{879334BC-34D6-4637-B096-3077BA431EBF}"/>
              </a:ext>
            </a:extLst>
          </p:cNvPr>
          <p:cNvSpPr>
            <a:spLocks noEditPoints="1"/>
          </p:cNvSpPr>
          <p:nvPr/>
        </p:nvSpPr>
        <p:spPr bwMode="auto">
          <a:xfrm rot="16200000">
            <a:off x="11701342" y="905515"/>
            <a:ext cx="303154" cy="302308"/>
          </a:xfrm>
          <a:custGeom>
            <a:avLst/>
            <a:gdLst>
              <a:gd name="T0" fmla="*/ 195 w 196"/>
              <a:gd name="T1" fmla="*/ 69 h 196"/>
              <a:gd name="T2" fmla="*/ 193 w 196"/>
              <a:gd name="T3" fmla="*/ 68 h 196"/>
              <a:gd name="T4" fmla="*/ 193 w 196"/>
              <a:gd name="T5" fmla="*/ 67 h 196"/>
              <a:gd name="T6" fmla="*/ 142 w 196"/>
              <a:gd name="T7" fmla="*/ 54 h 196"/>
              <a:gd name="T8" fmla="*/ 129 w 196"/>
              <a:gd name="T9" fmla="*/ 3 h 196"/>
              <a:gd name="T10" fmla="*/ 128 w 196"/>
              <a:gd name="T11" fmla="*/ 3 h 196"/>
              <a:gd name="T12" fmla="*/ 128 w 196"/>
              <a:gd name="T13" fmla="*/ 1 h 196"/>
              <a:gd name="T14" fmla="*/ 122 w 196"/>
              <a:gd name="T15" fmla="*/ 1 h 196"/>
              <a:gd name="T16" fmla="*/ 21 w 196"/>
              <a:gd name="T17" fmla="*/ 102 h 196"/>
              <a:gd name="T18" fmla="*/ 21 w 196"/>
              <a:gd name="T19" fmla="*/ 102 h 196"/>
              <a:gd name="T20" fmla="*/ 20 w 196"/>
              <a:gd name="T21" fmla="*/ 103 h 196"/>
              <a:gd name="T22" fmla="*/ 20 w 196"/>
              <a:gd name="T23" fmla="*/ 104 h 196"/>
              <a:gd name="T24" fmla="*/ 20 w 196"/>
              <a:gd name="T25" fmla="*/ 104 h 196"/>
              <a:gd name="T26" fmla="*/ 0 w 196"/>
              <a:gd name="T27" fmla="*/ 191 h 196"/>
              <a:gd name="T28" fmla="*/ 1 w 196"/>
              <a:gd name="T29" fmla="*/ 195 h 196"/>
              <a:gd name="T30" fmla="*/ 5 w 196"/>
              <a:gd name="T31" fmla="*/ 196 h 196"/>
              <a:gd name="T32" fmla="*/ 92 w 196"/>
              <a:gd name="T33" fmla="*/ 176 h 196"/>
              <a:gd name="T34" fmla="*/ 92 w 196"/>
              <a:gd name="T35" fmla="*/ 176 h 196"/>
              <a:gd name="T36" fmla="*/ 93 w 196"/>
              <a:gd name="T37" fmla="*/ 176 h 196"/>
              <a:gd name="T38" fmla="*/ 94 w 196"/>
              <a:gd name="T39" fmla="*/ 175 h 196"/>
              <a:gd name="T40" fmla="*/ 94 w 196"/>
              <a:gd name="T41" fmla="*/ 175 h 196"/>
              <a:gd name="T42" fmla="*/ 195 w 196"/>
              <a:gd name="T43" fmla="*/ 74 h 196"/>
              <a:gd name="T44" fmla="*/ 195 w 196"/>
              <a:gd name="T45" fmla="*/ 69 h 196"/>
              <a:gd name="T46" fmla="*/ 91 w 196"/>
              <a:gd name="T47" fmla="*/ 167 h 196"/>
              <a:gd name="T48" fmla="*/ 84 w 196"/>
              <a:gd name="T49" fmla="*/ 160 h 196"/>
              <a:gd name="T50" fmla="*/ 63 w 196"/>
              <a:gd name="T51" fmla="*/ 139 h 196"/>
              <a:gd name="T52" fmla="*/ 140 w 196"/>
              <a:gd name="T53" fmla="*/ 62 h 196"/>
              <a:gd name="T54" fmla="*/ 184 w 196"/>
              <a:gd name="T55" fmla="*/ 73 h 196"/>
              <a:gd name="T56" fmla="*/ 91 w 196"/>
              <a:gd name="T57" fmla="*/ 167 h 196"/>
              <a:gd name="T58" fmla="*/ 123 w 196"/>
              <a:gd name="T59" fmla="*/ 12 h 196"/>
              <a:gd name="T60" fmla="*/ 134 w 196"/>
              <a:gd name="T61" fmla="*/ 56 h 196"/>
              <a:gd name="T62" fmla="*/ 57 w 196"/>
              <a:gd name="T63" fmla="*/ 133 h 196"/>
              <a:gd name="T64" fmla="*/ 29 w 196"/>
              <a:gd name="T65" fmla="*/ 105 h 196"/>
              <a:gd name="T66" fmla="*/ 123 w 196"/>
              <a:gd name="T67" fmla="*/ 12 h 196"/>
              <a:gd name="T68" fmla="*/ 15 w 196"/>
              <a:gd name="T69" fmla="*/ 163 h 196"/>
              <a:gd name="T70" fmla="*/ 33 w 196"/>
              <a:gd name="T71" fmla="*/ 181 h 196"/>
              <a:gd name="T72" fmla="*/ 9 w 196"/>
              <a:gd name="T73" fmla="*/ 187 h 196"/>
              <a:gd name="T74" fmla="*/ 15 w 196"/>
              <a:gd name="T75" fmla="*/ 163 h 196"/>
              <a:gd name="T76" fmla="*/ 42 w 196"/>
              <a:gd name="T77" fmla="*/ 179 h 196"/>
              <a:gd name="T78" fmla="*/ 17 w 196"/>
              <a:gd name="T79" fmla="*/ 154 h 196"/>
              <a:gd name="T80" fmla="*/ 26 w 196"/>
              <a:gd name="T81" fmla="*/ 113 h 196"/>
              <a:gd name="T82" fmla="*/ 55 w 196"/>
              <a:gd name="T83" fmla="*/ 141 h 196"/>
              <a:gd name="T84" fmla="*/ 55 w 196"/>
              <a:gd name="T85" fmla="*/ 142 h 196"/>
              <a:gd name="T86" fmla="*/ 55 w 196"/>
              <a:gd name="T87" fmla="*/ 142 h 196"/>
              <a:gd name="T88" fmla="*/ 62 w 196"/>
              <a:gd name="T89" fmla="*/ 149 h 196"/>
              <a:gd name="T90" fmla="*/ 83 w 196"/>
              <a:gd name="T91" fmla="*/ 170 h 196"/>
              <a:gd name="T92" fmla="*/ 42 w 196"/>
              <a:gd name="T93" fmla="*/ 179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6" h="196">
                <a:moveTo>
                  <a:pt x="195" y="69"/>
                </a:moveTo>
                <a:cubicBezTo>
                  <a:pt x="194" y="68"/>
                  <a:pt x="194" y="68"/>
                  <a:pt x="193" y="68"/>
                </a:cubicBezTo>
                <a:cubicBezTo>
                  <a:pt x="193" y="67"/>
                  <a:pt x="193" y="67"/>
                  <a:pt x="193" y="67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29" y="3"/>
                  <a:pt x="129" y="3"/>
                  <a:pt x="129" y="3"/>
                </a:cubicBezTo>
                <a:cubicBezTo>
                  <a:pt x="128" y="3"/>
                  <a:pt x="128" y="3"/>
                  <a:pt x="128" y="3"/>
                </a:cubicBezTo>
                <a:cubicBezTo>
                  <a:pt x="128" y="2"/>
                  <a:pt x="128" y="2"/>
                  <a:pt x="128" y="1"/>
                </a:cubicBezTo>
                <a:cubicBezTo>
                  <a:pt x="126" y="0"/>
                  <a:pt x="123" y="0"/>
                  <a:pt x="122" y="1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1" y="102"/>
                  <a:pt x="21" y="102"/>
                  <a:pt x="21" y="102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2"/>
                  <a:pt x="0" y="194"/>
                  <a:pt x="1" y="195"/>
                </a:cubicBezTo>
                <a:cubicBezTo>
                  <a:pt x="2" y="196"/>
                  <a:pt x="4" y="196"/>
                  <a:pt x="5" y="19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6"/>
                  <a:pt x="93" y="176"/>
                </a:cubicBezTo>
                <a:cubicBezTo>
                  <a:pt x="93" y="176"/>
                  <a:pt x="93" y="176"/>
                  <a:pt x="94" y="175"/>
                </a:cubicBezTo>
                <a:cubicBezTo>
                  <a:pt x="94" y="175"/>
                  <a:pt x="94" y="175"/>
                  <a:pt x="94" y="175"/>
                </a:cubicBezTo>
                <a:cubicBezTo>
                  <a:pt x="195" y="74"/>
                  <a:pt x="195" y="74"/>
                  <a:pt x="195" y="74"/>
                </a:cubicBezTo>
                <a:cubicBezTo>
                  <a:pt x="196" y="73"/>
                  <a:pt x="196" y="70"/>
                  <a:pt x="195" y="69"/>
                </a:cubicBezTo>
                <a:close/>
                <a:moveTo>
                  <a:pt x="91" y="167"/>
                </a:moveTo>
                <a:cubicBezTo>
                  <a:pt x="84" y="160"/>
                  <a:pt x="84" y="160"/>
                  <a:pt x="84" y="160"/>
                </a:cubicBezTo>
                <a:cubicBezTo>
                  <a:pt x="63" y="139"/>
                  <a:pt x="63" y="139"/>
                  <a:pt x="63" y="139"/>
                </a:cubicBezTo>
                <a:cubicBezTo>
                  <a:pt x="140" y="62"/>
                  <a:pt x="140" y="62"/>
                  <a:pt x="140" y="62"/>
                </a:cubicBezTo>
                <a:cubicBezTo>
                  <a:pt x="184" y="73"/>
                  <a:pt x="184" y="73"/>
                  <a:pt x="184" y="73"/>
                </a:cubicBezTo>
                <a:lnTo>
                  <a:pt x="91" y="167"/>
                </a:lnTo>
                <a:close/>
                <a:moveTo>
                  <a:pt x="123" y="12"/>
                </a:moveTo>
                <a:cubicBezTo>
                  <a:pt x="134" y="56"/>
                  <a:pt x="134" y="56"/>
                  <a:pt x="134" y="56"/>
                </a:cubicBezTo>
                <a:cubicBezTo>
                  <a:pt x="57" y="133"/>
                  <a:pt x="57" y="133"/>
                  <a:pt x="57" y="133"/>
                </a:cubicBezTo>
                <a:cubicBezTo>
                  <a:pt x="29" y="105"/>
                  <a:pt x="29" y="105"/>
                  <a:pt x="29" y="105"/>
                </a:cubicBezTo>
                <a:lnTo>
                  <a:pt x="123" y="12"/>
                </a:lnTo>
                <a:close/>
                <a:moveTo>
                  <a:pt x="15" y="163"/>
                </a:moveTo>
                <a:cubicBezTo>
                  <a:pt x="33" y="181"/>
                  <a:pt x="33" y="181"/>
                  <a:pt x="33" y="181"/>
                </a:cubicBezTo>
                <a:cubicBezTo>
                  <a:pt x="9" y="187"/>
                  <a:pt x="9" y="187"/>
                  <a:pt x="9" y="187"/>
                </a:cubicBezTo>
                <a:lnTo>
                  <a:pt x="15" y="163"/>
                </a:lnTo>
                <a:close/>
                <a:moveTo>
                  <a:pt x="42" y="179"/>
                </a:moveTo>
                <a:cubicBezTo>
                  <a:pt x="17" y="154"/>
                  <a:pt x="17" y="154"/>
                  <a:pt x="17" y="154"/>
                </a:cubicBezTo>
                <a:cubicBezTo>
                  <a:pt x="26" y="113"/>
                  <a:pt x="26" y="113"/>
                  <a:pt x="26" y="113"/>
                </a:cubicBezTo>
                <a:cubicBezTo>
                  <a:pt x="55" y="141"/>
                  <a:pt x="55" y="141"/>
                  <a:pt x="55" y="141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55" y="142"/>
                  <a:pt x="55" y="142"/>
                  <a:pt x="55" y="142"/>
                </a:cubicBezTo>
                <a:cubicBezTo>
                  <a:pt x="62" y="149"/>
                  <a:pt x="62" y="149"/>
                  <a:pt x="62" y="149"/>
                </a:cubicBezTo>
                <a:cubicBezTo>
                  <a:pt x="83" y="170"/>
                  <a:pt x="83" y="170"/>
                  <a:pt x="83" y="170"/>
                </a:cubicBezTo>
                <a:lnTo>
                  <a:pt x="42" y="179"/>
                </a:lnTo>
                <a:close/>
              </a:path>
            </a:pathLst>
          </a:custGeom>
          <a:solidFill>
            <a:srgbClr val="4778E6">
              <a:alpha val="45098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8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 9">
            <a:extLst>
              <a:ext uri="{FF2B5EF4-FFF2-40B4-BE49-F238E27FC236}">
                <a16:creationId xmlns:a16="http://schemas.microsoft.com/office/drawing/2014/main" id="{70847F52-F389-4F59-96B6-AEB8F389B8FA}"/>
              </a:ext>
            </a:extLst>
          </p:cNvPr>
          <p:cNvSpPr/>
          <p:nvPr/>
        </p:nvSpPr>
        <p:spPr>
          <a:xfrm>
            <a:off x="-276225" y="6176963"/>
            <a:ext cx="2314575" cy="681037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49F2D8-B1D4-4A52-A5D3-BEFFC2B5875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60564"/>
            <a:ext cx="1604211" cy="55669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328685-5F73-4BBE-A291-862B790E2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044E7-9BB9-4F68-839A-BC075BE56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941E4-3D6D-47B6-B0B8-A987FAADCE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18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FC26-1409-4080-B063-689D13CA7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229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11374-252B-4D5B-A762-DED1EA0F1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7358" y="6356350"/>
            <a:ext cx="786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8966962-541E-404F-828C-14181D5C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9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openclipart.org/detail/94471/stopwatch-silhouette-by-artfunkel" TargetMode="External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hyperlink" Target="https://charterschools.nv.gov/OpenASchool/Application_Pack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.state.nv.us/Register/2021Register/R043-21AP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037CB-8ED8-4521-90E6-F0A11DDC8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8375" y="1366203"/>
            <a:ext cx="8475249" cy="2387600"/>
          </a:xfrm>
        </p:spPr>
        <p:txBody>
          <a:bodyPr/>
          <a:lstStyle/>
          <a:p>
            <a:r>
              <a:rPr lang="en-US" dirty="0"/>
              <a:t>New Charter Application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527B6-F9F5-4726-8F87-0238405FA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0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E816-69B0-4208-86D4-7AF9A340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683" y="386576"/>
            <a:ext cx="8596668" cy="1320800"/>
          </a:xfrm>
        </p:spPr>
        <p:txBody>
          <a:bodyPr/>
          <a:lstStyle/>
          <a:p>
            <a:r>
              <a:rPr lang="en-US" dirty="0"/>
              <a:t>Application Process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066C598-F106-4E8B-A628-CF76C45C43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7844" y="1579228"/>
          <a:ext cx="8596312" cy="3699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320D39-92BC-45F8-AA1E-E26D1B1AE7FF}"/>
              </a:ext>
            </a:extLst>
          </p:cNvPr>
          <p:cNvSpPr txBox="1"/>
          <p:nvPr/>
        </p:nvSpPr>
        <p:spPr>
          <a:xfrm>
            <a:off x="677334" y="5534025"/>
            <a:ext cx="8733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/>
              <a:t>Note: District and public input is included in the Application Review phase of the process.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9B4C8ED3-E008-4B36-ACE4-9BE4ABA92C88}"/>
              </a:ext>
            </a:extLst>
          </p:cNvPr>
          <p:cNvSpPr/>
          <p:nvPr/>
        </p:nvSpPr>
        <p:spPr>
          <a:xfrm>
            <a:off x="6202413" y="4225491"/>
            <a:ext cx="2820202" cy="6601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Possible written clarifying questions</a:t>
            </a:r>
          </a:p>
        </p:txBody>
      </p:sp>
    </p:spTree>
    <p:extLst>
      <p:ext uri="{BB962C8B-B14F-4D97-AF65-F5344CB8AC3E}">
        <p14:creationId xmlns:p14="http://schemas.microsoft.com/office/powerpoint/2010/main" val="374810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9CF96-3548-42E4-AE4D-D17602A8D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Process</a:t>
            </a:r>
            <a:r>
              <a:rPr lang="en-US" sz="4000" dirty="0"/>
              <a:t>– Approximate Timeline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1222670-CB90-49E7-8540-BD9067FEE7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7334" y="2515950"/>
            <a:ext cx="1696750" cy="1826099"/>
          </a:xfrm>
        </p:spPr>
      </p:pic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1AE890-D5BE-4A20-A0F1-A0FBDC60FA10}"/>
              </a:ext>
            </a:extLst>
          </p:cNvPr>
          <p:cNvGraphicFramePr>
            <a:graphicFrameLocks/>
          </p:cNvGraphicFramePr>
          <p:nvPr/>
        </p:nvGraphicFramePr>
        <p:xfrm>
          <a:off x="2576818" y="1264639"/>
          <a:ext cx="7038364" cy="432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36EFBE-69A6-B8C7-43D3-298D86C67021}"/>
              </a:ext>
            </a:extLst>
          </p:cNvPr>
          <p:cNvSpPr txBox="1"/>
          <p:nvPr/>
        </p:nvSpPr>
        <p:spPr>
          <a:xfrm>
            <a:off x="838199" y="5342021"/>
            <a:ext cx="60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Links to the new charter application trainings can be found </a:t>
            </a:r>
            <a:r>
              <a:rPr lang="en-US" i="1" dirty="0">
                <a:hlinkClick r:id="rId9"/>
              </a:rPr>
              <a:t>here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939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A6B5-4367-4DFC-A3DC-7431BC0A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455"/>
            <a:ext cx="10515600" cy="1325563"/>
          </a:xfrm>
        </p:spPr>
        <p:txBody>
          <a:bodyPr/>
          <a:lstStyle/>
          <a:p>
            <a:r>
              <a:rPr lang="en-US" dirty="0"/>
              <a:t>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CC5E3-5182-457E-8F50-39B13CD48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665"/>
            <a:ext cx="10515600" cy="4351338"/>
          </a:xfrm>
        </p:spPr>
        <p:txBody>
          <a:bodyPr>
            <a:noAutofit/>
          </a:bodyPr>
          <a:lstStyle/>
          <a:p>
            <a:r>
              <a:rPr lang="en-US" sz="2600" u="sng" dirty="0"/>
              <a:t>Current:</a:t>
            </a:r>
          </a:p>
          <a:p>
            <a:pPr lvl="1"/>
            <a:r>
              <a:rPr lang="en-US" sz="2600" dirty="0"/>
              <a:t>April 15-30</a:t>
            </a:r>
            <a:r>
              <a:rPr lang="en-US" sz="2600" baseline="30000" dirty="0"/>
              <a:t>1</a:t>
            </a:r>
            <a:r>
              <a:rPr lang="en-US" sz="2600" dirty="0"/>
              <a:t>: Applications submitted to the SPCSA.</a:t>
            </a:r>
          </a:p>
          <a:p>
            <a:pPr lvl="1"/>
            <a:r>
              <a:rPr lang="en-US" sz="2600" dirty="0"/>
              <a:t>August Board Meeting: Applications presented to the SPCSA board with recommendations to approve or deny.</a:t>
            </a:r>
          </a:p>
          <a:p>
            <a:pPr lvl="1"/>
            <a:r>
              <a:rPr lang="en-US" sz="2600" dirty="0"/>
              <a:t>November/December Board Meeting: Resubmitted applications presented to the SPCSA board with recommendations to approve or deny.</a:t>
            </a:r>
          </a:p>
          <a:p>
            <a:pPr lvl="1"/>
            <a:r>
              <a:rPr lang="en-US" sz="2600" dirty="0"/>
              <a:t>Next August: School opens.</a:t>
            </a:r>
          </a:p>
          <a:p>
            <a:pPr marL="0" indent="0">
              <a:buNone/>
            </a:pPr>
            <a:r>
              <a:rPr lang="en-US" sz="2600" dirty="0"/>
              <a:t>	=1- or 2-year incubation period.</a:t>
            </a:r>
          </a:p>
          <a:p>
            <a:r>
              <a:rPr lang="en-US" sz="2600" u="sng" dirty="0"/>
              <a:t>Previous: </a:t>
            </a:r>
          </a:p>
          <a:p>
            <a:pPr lvl="1"/>
            <a:r>
              <a:rPr lang="en-US" sz="2600" dirty="0"/>
              <a:t>January 1-15 </a:t>
            </a:r>
            <a:r>
              <a:rPr lang="en-US" sz="2600" b="1" dirty="0"/>
              <a:t>and</a:t>
            </a:r>
            <a:r>
              <a:rPr lang="en-US" sz="2600" dirty="0"/>
              <a:t> July 1-15: Applications submitted.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F46FD-2D84-43B9-84FD-62968DCB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B414-6C99-4129-B9FE-673356BC4CE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C0C4EF-77CE-6ACA-3B6A-7F5E2D7FA71A}"/>
              </a:ext>
            </a:extLst>
          </p:cNvPr>
          <p:cNvSpPr txBox="1"/>
          <p:nvPr/>
        </p:nvSpPr>
        <p:spPr>
          <a:xfrm>
            <a:off x="2286000" y="6138783"/>
            <a:ext cx="646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1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R043-21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82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BDAB-3B47-7502-E690-836BEC64A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02E3F-D6F7-1562-622D-E356471D7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If moving the window back, there would be a longer incubation year. A school does not receive state funding during the incubation period.</a:t>
            </a:r>
            <a:endParaRPr lang="en-US" sz="2600" b="0" i="0" dirty="0">
              <a:solidFill>
                <a:srgbClr val="000000"/>
              </a:solidFill>
              <a:effectLst/>
              <a:highlight>
                <a:srgbClr val="FFFFFF"/>
              </a:highlight>
              <a:cs typeface="Calibri Light"/>
            </a:endParaRPr>
          </a:p>
          <a:p>
            <a:pPr fontAlgn="base"/>
            <a:r>
              <a:rPr lang="en-US" sz="2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For facilities, more timing might also prove problematic if facilities become available before a school has available funds. 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  <a:t> The window for when a school needs </a:t>
            </a:r>
            <a:r>
              <a:rPr lang="en-US" sz="2600">
                <a:solidFill>
                  <a:srgbClr val="000000"/>
                </a:solidFill>
                <a:highlight>
                  <a:srgbClr val="FFFFFF"/>
                </a:highlight>
              </a:rPr>
              <a:t>to find 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  <a:t>a facility does not change.</a:t>
            </a:r>
            <a:endParaRPr lang="en-US" sz="2600" b="0" i="0" dirty="0">
              <a:solidFill>
                <a:srgbClr val="000000"/>
              </a:solidFill>
              <a:effectLst/>
              <a:highlight>
                <a:srgbClr val="FFFFFF"/>
              </a:highlight>
              <a:cs typeface="Calibri Ligh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For applications to be approved or denied in May or June, the application window would need to be moved to January or February.  </a:t>
            </a:r>
          </a:p>
          <a:p>
            <a:r>
              <a:rPr lang="en-US" sz="2600" dirty="0">
                <a:highlight>
                  <a:srgbClr val="FFFFFF"/>
                </a:highlight>
                <a:cs typeface="Calibri Light"/>
              </a:rPr>
              <a:t>Some facility developers working in Nevada have indicated that an 18- to 24- month window is ideal. </a:t>
            </a:r>
          </a:p>
          <a:p>
            <a:pPr lvl="1"/>
            <a:r>
              <a:rPr lang="en-US" sz="2200" dirty="0">
                <a:highlight>
                  <a:srgbClr val="FFFFFF"/>
                </a:highlight>
                <a:cs typeface="Calibri Light"/>
              </a:rPr>
              <a:t>Note: Schools can already apply to open in 24 months, instead of 12.</a:t>
            </a:r>
            <a:endParaRPr lang="en-US" sz="2200" dirty="0">
              <a:ea typeface="Calibri Light"/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BC7BA-0942-7857-A3FA-065B26BE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8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3EB99-D02D-4AF4-92E7-50BA6531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Questions</a:t>
            </a:r>
          </a:p>
        </p:txBody>
      </p:sp>
      <p:pic>
        <p:nvPicPr>
          <p:cNvPr id="7" name="Content Placeholder 6" descr="five question marks">
            <a:extLst>
              <a:ext uri="{FF2B5EF4-FFF2-40B4-BE49-F238E27FC236}">
                <a16:creationId xmlns:a16="http://schemas.microsoft.com/office/drawing/2014/main" id="{CEA1F0F4-08B5-4430-8486-20D97B4D11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874" y="1825625"/>
            <a:ext cx="7322251" cy="4351338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DE2A5-14AE-406E-BE1D-656F4042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9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E67F6-6441-4D3D-942A-4518988B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0E67B-2A65-46EE-A427-A08342BD42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charterschools.nv.gov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7E7E2-A9E0-4533-8E82-540C451E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6962-541E-404F-828C-14181D5CE5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3452"/>
      </p:ext>
    </p:extLst>
  </p:cSld>
  <p:clrMapOvr>
    <a:masterClrMapping/>
  </p:clrMapOvr>
</p:sld>
</file>

<file path=ppt/theme/theme1.xml><?xml version="1.0" encoding="utf-8"?>
<a:theme xmlns:a="http://schemas.openxmlformats.org/drawingml/2006/main" name="SPCSA PPT Template">
  <a:themeElements>
    <a:clrScheme name="SPC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B2152"/>
      </a:accent1>
      <a:accent2>
        <a:srgbClr val="DAE3F3"/>
      </a:accent2>
      <a:accent3>
        <a:srgbClr val="D36135"/>
      </a:accent3>
      <a:accent4>
        <a:srgbClr val="FFBF00"/>
      </a:accent4>
      <a:accent5>
        <a:srgbClr val="60A561"/>
      </a:accent5>
      <a:accent6>
        <a:srgbClr val="32936F"/>
      </a:accent6>
      <a:hlink>
        <a:srgbClr val="0563C1"/>
      </a:hlink>
      <a:folHlink>
        <a:srgbClr val="954F72"/>
      </a:folHlink>
    </a:clrScheme>
    <a:fontScheme name="SPCS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CSA PPT Template.potx" id="{D014427A-DEF5-4AEF-9EB6-83DD4C7B4908}" vid="{098C64A6-9890-4D1E-B584-575392319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D4A3EC0020B44F93019580CF4D642E" ma:contentTypeVersion="25" ma:contentTypeDescription="Create a new document." ma:contentTypeScope="" ma:versionID="8b4e231f0871fdb0e011b7a8a8ba70d1">
  <xsd:schema xmlns:xsd="http://www.w3.org/2001/XMLSchema" xmlns:xs="http://www.w3.org/2001/XMLSchema" xmlns:p="http://schemas.microsoft.com/office/2006/metadata/properties" xmlns:ns1="http://schemas.microsoft.com/sharepoint/v3" xmlns:ns2="edb173ee-3fb8-4f75-bf43-79a22ca96f2e" xmlns:ns3="9224003f-e6e7-470a-941a-44de56618887" targetNamespace="http://schemas.microsoft.com/office/2006/metadata/properties" ma:root="true" ma:fieldsID="24df24c107946910672405b9dd5cbff0" ns1:_="" ns2:_="" ns3:_="">
    <xsd:import namespace="http://schemas.microsoft.com/sharepoint/v3"/>
    <xsd:import namespace="edb173ee-3fb8-4f75-bf43-79a22ca96f2e"/>
    <xsd:import namespace="9224003f-e6e7-470a-941a-44de56618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Dateandtime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NOC_x002d_FI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173ee-3fb8-4f75-bf43-79a22ca96f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Dateandtime" ma:index="22" nillable="true" ma:displayName="Date and time" ma:format="DateOnly" ma:internalName="Dateandtime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a13bb73f-e2d2-482b-8e61-3bf6a9fa6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C_x002d_FIP" ma:index="29" nillable="true" ma:displayName="NOC-FIP" ma:description="School received or is continuing under a Notice Of Concern (NOC) or is required to submit a Financial Improvement Plan (FIP)" ma:format="Dropdown" ma:internalName="NOC_x002d_FIP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24003f-e6e7-470a-941a-44de5661888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1d1bbaf-8935-41e2-b6d1-001bd16c079b}" ma:internalName="TaxCatchAll" ma:showField="CatchAllData" ma:web="9224003f-e6e7-470a-941a-44de566188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edb173ee-3fb8-4f75-bf43-79a22ca96f2e">
      <Terms xmlns="http://schemas.microsoft.com/office/infopath/2007/PartnerControls"/>
    </lcf76f155ced4ddcb4097134ff3c332f>
    <TaxCatchAll xmlns="9224003f-e6e7-470a-941a-44de56618887" xsi:nil="true"/>
    <_ip_UnifiedCompliancePolicyProperties xmlns="http://schemas.microsoft.com/sharepoint/v3" xsi:nil="true"/>
    <Dateandtime xmlns="edb173ee-3fb8-4f75-bf43-79a22ca96f2e" xsi:nil="true"/>
    <NOC_x002d_FIP xmlns="edb173ee-3fb8-4f75-bf43-79a22ca96f2e" xsi:nil="true"/>
  </documentManagement>
</p:properties>
</file>

<file path=customXml/itemProps1.xml><?xml version="1.0" encoding="utf-8"?>
<ds:datastoreItem xmlns:ds="http://schemas.openxmlformats.org/officeDocument/2006/customXml" ds:itemID="{124506DF-51DB-4A36-924C-A16294882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db173ee-3fb8-4f75-bf43-79a22ca96f2e"/>
    <ds:schemaRef ds:uri="9224003f-e6e7-470a-941a-44de56618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A6DA20-70C0-4613-9B78-C5B8C5F273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20BEEE-45E8-44B2-8F6A-DA980434B75A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2695ab03-5b0d-40e6-8ea4-556cc6579ef7"/>
    <ds:schemaRef ds:uri="http://schemas.microsoft.com/office/2006/metadata/properties"/>
    <ds:schemaRef ds:uri="http://purl.org/dc/elements/1.1/"/>
    <ds:schemaRef ds:uri="7e01ae6d-e26b-42b7-9c0f-71a1bd7695c6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sharepoint/v3"/>
    <ds:schemaRef ds:uri="edb173ee-3fb8-4f75-bf43-79a22ca96f2e"/>
    <ds:schemaRef ds:uri="9224003f-e6e7-470a-941a-44de5661888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SPCSA PPT Template</Template>
  <TotalTime>235</TotalTime>
  <Words>318</Words>
  <Application>Microsoft Office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SPCSA PPT Template</vt:lpstr>
      <vt:lpstr>New Charter Application Timeline</vt:lpstr>
      <vt:lpstr>Application Process</vt:lpstr>
      <vt:lpstr>Application Process– Approximate Timeline</vt:lpstr>
      <vt:lpstr>Timelines</vt:lpstr>
      <vt:lpstr>Considerations</vt:lpstr>
      <vt:lpstr>Questions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creator>Rebecca Feiden</dc:creator>
  <cp:lastModifiedBy>Katherine Broughton</cp:lastModifiedBy>
  <cp:revision>16</cp:revision>
  <dcterms:created xsi:type="dcterms:W3CDTF">2021-02-07T19:05:40Z</dcterms:created>
  <dcterms:modified xsi:type="dcterms:W3CDTF">2024-05-14T19:25:58Z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0x01010072D4A3EC0020B44F93019580CF4D642E</vt:lpwstr>
  </property>
  <property fmtid="{D5CDD505-2E9C-101B-9397-08002B2CF9AE}" pid="3" name="MediaServiceImageTags">
    <vt:lpwstr/>
  </property>
</Properties>
</file>