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9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77AFE-C565-4C69-B134-A2CFC24AC6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664031-02EC-4CFE-95D7-6C6BBA6DF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6515F-F8B7-4ED7-9608-D172EDA6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20371-46E7-4C04-98E5-B0C40206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A3192-3E52-4964-AB6D-03ABF501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8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29CC-0329-40B0-8AA9-17ADDF904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0355C-1D96-4742-90E1-187CCD0AB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C5D28-5C97-4A6F-8B39-DBD223252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74FD9-8DE0-4BE7-9E3E-C436EC7E2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E134D-D34D-49A7-BC73-9A8D64E8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4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490AE-A4E1-4F7C-AB9D-95FB343D9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90118-D0DB-455A-B68C-7268DFDF5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E65EA-6481-40D3-9600-A2CC0E89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6A66D-AD0C-4331-94C4-ABA5D7BE7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55FE2-70C2-4C79-8AA9-49206266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2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87B09-C4F9-49CB-828E-063200BF2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3D483-B42C-440D-8BC0-1E65705BD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CD406-FFE3-43CF-89E2-3727C226A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19CA-2C40-4470-AC5A-3F98A260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7686E-EA17-4AFF-8F7A-C6403C01D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5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75BF-39DA-4725-8774-EFF2F3029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594768-9B80-464B-B7E7-549BBCF5E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35C14-D3F3-4ECA-B0DE-946411E3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FE4A3-84F3-4768-B8A7-2459A5F56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1443A-328F-4C53-BA02-4A328EA9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CAAF4-2A3E-4F89-A9BC-E3C45BA15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2D5DC-0C9A-450E-B9AE-532DAADF7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44200-E423-4E8D-BD24-166346495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50C50-5F90-4B39-AED9-ECD32474A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C04C7-1957-4DB2-8C0D-131B779B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B6C3A5-4C1B-4D61-9E92-43920DC55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B2247-317F-42D9-B1E8-D0C85FEDE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F7038-7DA4-442F-938F-76B77B368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AA90C-8799-4C9F-A205-6911F5519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8722C9-C91D-4B4B-9E9F-002672FAB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F6C46F-648A-485F-ADFB-AC54ECCBCA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F538C4-B6DC-416E-9874-25FB819C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6E677D-435F-4CA0-8738-85777E4B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95B71-3A33-43D6-8E16-82D9BE889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5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40E9-A868-41C4-AB38-11667CCF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CF99F-0C6A-4AA0-A3CE-233DA491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07804B-DF10-4CBA-AB09-2E08E17D8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47B2-ADF0-4E2C-A71F-03F0E10C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6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EE6ABC-F02D-4663-AF38-067529FE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139A4-5489-4A13-B08E-735D31C7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D7F0F-DEED-4AEF-8BC4-FCCC4EDE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1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103C5-4A6D-4650-9DEA-16FE762C7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57BDC-5F0B-4C3D-9397-F558C7E06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9BE42-0213-4342-BE8F-E78A3D44F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4B566-C4EA-4AAC-819E-C93D98DE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2ED76-15DA-4679-BFD7-EBBADBCB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C8978-671F-40E1-8D17-5BEB795CF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8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F498D-D894-4EF6-BDEA-56C01F56E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D5CCF-8145-4E63-ADF7-BA5CE3F022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571761-8D99-41CD-BB0D-10EE2A437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93D06-5E6F-4C47-8A99-713763DBA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5B3F8-3D90-4346-8735-5B4C8B7F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528DC-9C13-44C2-8F5D-DC9879A8D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2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7AABF-22D6-4FFC-87CE-FE68E60EB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1A4E23-27EB-4B05-BB93-C505A288A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04E4C-C124-4F4F-9351-1E390EE31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3B822-3FA2-41F8-B39C-1636DA77AD69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95296-D53F-4C6F-897A-1878AF4C3C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CC5A6-6ECC-4A90-9BF5-55124A900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98DF1-3E9E-4A34-9F11-5DE04C5F8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.state.nv.us/NAC/NAC-388A.html#NAC388ASec415" TargetMode="External"/><Relationship Id="rId2" Type="http://schemas.openxmlformats.org/officeDocument/2006/relationships/hyperlink" Target="https://www.leg.state.nv.us/nrs/NRS-388A.html#NRS388ASec28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BD60D-1624-4C5C-AD72-92D7010754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Charter School Renewal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0DE84-91D2-407B-B3A9-7B83579CD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July 24, 2020</a:t>
            </a:r>
          </a:p>
        </p:txBody>
      </p:sp>
    </p:spTree>
    <p:extLst>
      <p:ext uri="{BB962C8B-B14F-4D97-AF65-F5344CB8AC3E}">
        <p14:creationId xmlns:p14="http://schemas.microsoft.com/office/powerpoint/2010/main" val="324596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573E4-BB87-44BA-9B85-D6BE6581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7B8C1-3583-42A1-8BC3-EB38C6FC8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understand the multi-step process of charter renewal</a:t>
            </a:r>
          </a:p>
          <a:p>
            <a:endParaRPr lang="en-US" dirty="0"/>
          </a:p>
          <a:p>
            <a:r>
              <a:rPr lang="en-US" dirty="0"/>
              <a:t>To understand what information and data SPCSA staff will use when making renewal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48123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70CC39A8-ADE0-4B59-A0DA-488F0B6D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 School Lifecycle</a:t>
            </a:r>
          </a:p>
        </p:txBody>
      </p:sp>
      <p:pic>
        <p:nvPicPr>
          <p:cNvPr id="19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82176281-17BA-4CC2-ACD0-EDC8FB9EBE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1" t="9094" r="11321" b="56133"/>
          <a:stretch/>
        </p:blipFill>
        <p:spPr>
          <a:xfrm>
            <a:off x="524492" y="1881811"/>
            <a:ext cx="6980416" cy="40860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4856398-C3CA-47C8-B3EB-898F27A8232D}"/>
              </a:ext>
            </a:extLst>
          </p:cNvPr>
          <p:cNvSpPr txBox="1"/>
          <p:nvPr/>
        </p:nvSpPr>
        <p:spPr>
          <a:xfrm>
            <a:off x="7606750" y="2756453"/>
            <a:ext cx="43599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Alpine Academy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Elko Institute for Academic Achievement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 err="1"/>
              <a:t>Equipo</a:t>
            </a:r>
            <a:r>
              <a:rPr lang="en-US" dirty="0"/>
              <a:t> Academy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Silver Sands Montessori</a:t>
            </a:r>
          </a:p>
        </p:txBody>
      </p:sp>
    </p:spTree>
    <p:extLst>
      <p:ext uri="{BB962C8B-B14F-4D97-AF65-F5344CB8AC3E}">
        <p14:creationId xmlns:p14="http://schemas.microsoft.com/office/powerpoint/2010/main" val="167314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250BF-BDCE-448C-B1A9-E074CEC48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Renewal Timeline and Key Dates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EA6D4E-5BC4-4757-B416-DC98E05DE0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16188"/>
              </p:ext>
            </p:extLst>
          </p:nvPr>
        </p:nvGraphicFramePr>
        <p:xfrm>
          <a:off x="838200" y="2143674"/>
          <a:ext cx="10515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774">
                  <a:extLst>
                    <a:ext uri="{9D8B030D-6E8A-4147-A177-3AD203B41FA5}">
                      <a16:colId xmlns:a16="http://schemas.microsoft.com/office/drawing/2014/main" val="1240383573"/>
                    </a:ext>
                  </a:extLst>
                </a:gridCol>
                <a:gridCol w="6940826">
                  <a:extLst>
                    <a:ext uri="{9D8B030D-6E8A-4147-A177-3AD203B41FA5}">
                      <a16:colId xmlns:a16="http://schemas.microsoft.com/office/drawing/2014/main" val="3372011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Date/Timeline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Milestone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65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Before June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Performance Report issued by the SPCSA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219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later than September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Charters submit a Letter of Intent to apply for renewal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81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Between October 1 – October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Charters submit an application to renew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826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Within 60 days of submission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SPCSA staff reviews renewal 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76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 later than December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SPCSA staff presents renewal recommendations to the Authority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5486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056EA7-A85B-4E50-BCD6-8324545705E8}"/>
              </a:ext>
            </a:extLst>
          </p:cNvPr>
          <p:cNvSpPr txBox="1"/>
          <p:nvPr/>
        </p:nvSpPr>
        <p:spPr>
          <a:xfrm>
            <a:off x="795130" y="5976733"/>
            <a:ext cx="11264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Note: schools have the option to respond to the performance report, but it is not required.</a:t>
            </a:r>
          </a:p>
        </p:txBody>
      </p:sp>
    </p:spTree>
    <p:extLst>
      <p:ext uri="{BB962C8B-B14F-4D97-AF65-F5344CB8AC3E}">
        <p14:creationId xmlns:p14="http://schemas.microsoft.com/office/powerpoint/2010/main" val="182406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94EA3-5482-4AAD-BA18-846E2CBE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information and data is used to inform renewal recommendations?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8921DB9-8CA7-4687-924B-0FADA00000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085091"/>
              </p:ext>
            </p:extLst>
          </p:nvPr>
        </p:nvGraphicFramePr>
        <p:xfrm>
          <a:off x="838200" y="1825625"/>
          <a:ext cx="1015365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825">
                  <a:extLst>
                    <a:ext uri="{9D8B030D-6E8A-4147-A177-3AD203B41FA5}">
                      <a16:colId xmlns:a16="http://schemas.microsoft.com/office/drawing/2014/main" val="3776040041"/>
                    </a:ext>
                  </a:extLst>
                </a:gridCol>
                <a:gridCol w="5076825">
                  <a:extLst>
                    <a:ext uri="{9D8B030D-6E8A-4147-A177-3AD203B41FA5}">
                      <a16:colId xmlns:a16="http://schemas.microsoft.com/office/drawing/2014/main" val="1153256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Information/Data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583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Academic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NSPF, SPCSA Framework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002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Organizational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Compliance reporting, SPCSA Framework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315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Financial Performance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SPCSA Framework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346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Site Evaluation Findings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reports for completed evaluations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384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 information provided by the school in the renewal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NWEA-MAP data, climate surveys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48747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88005CA-BCFD-4107-AABC-E1C640D964F9}"/>
              </a:ext>
            </a:extLst>
          </p:cNvPr>
          <p:cNvSpPr txBox="1"/>
          <p:nvPr/>
        </p:nvSpPr>
        <p:spPr>
          <a:xfrm>
            <a:off x="838200" y="4572000"/>
            <a:ext cx="101536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All of this information is important when assessing the performance of the charter school over the term, and includes any Notices issued by the Authority.</a:t>
            </a:r>
          </a:p>
          <a:p>
            <a:endParaRPr lang="en-US" i="1" dirty="0"/>
          </a:p>
          <a:p>
            <a:endParaRPr lang="en-US" i="1" dirty="0"/>
          </a:p>
          <a:p>
            <a:endParaRPr lang="en-US" i="1" dirty="0"/>
          </a:p>
          <a:p>
            <a:r>
              <a:rPr lang="en-US" i="1" dirty="0">
                <a:hlinkClick r:id="rId2"/>
              </a:rPr>
              <a:t>NRS 388A.285 </a:t>
            </a:r>
            <a:endParaRPr lang="en-US" i="1" dirty="0"/>
          </a:p>
          <a:p>
            <a:r>
              <a:rPr lang="en-US" i="1" dirty="0">
                <a:hlinkClick r:id="rId3"/>
              </a:rPr>
              <a:t>NAC 388A.415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6392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1F5869-7925-4239-A370-1CAE3ABAB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668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225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Charter School Renewal Process</vt:lpstr>
      <vt:lpstr>Goals</vt:lpstr>
      <vt:lpstr>Charter School Lifecycle</vt:lpstr>
      <vt:lpstr>Renewal Timeline and Key Dates</vt:lpstr>
      <vt:lpstr>What information and data is used to inform renewal recommendations?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Charter School Renewal Process</dc:title>
  <dc:creator>Mark Modrcin</dc:creator>
  <cp:lastModifiedBy>Mark Modrcin</cp:lastModifiedBy>
  <cp:revision>7</cp:revision>
  <dcterms:created xsi:type="dcterms:W3CDTF">2020-07-16T14:50:49Z</dcterms:created>
  <dcterms:modified xsi:type="dcterms:W3CDTF">2020-07-16T17:43:47Z</dcterms:modified>
</cp:coreProperties>
</file>