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fntdata" ContentType="application/x-fontdata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74" r:id="rId10"/>
    <p:sldId id="259" r:id="rId11"/>
    <p:sldId id="260" r:id="rId12"/>
    <p:sldId id="273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5"/>
      <p:bold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1" name="Gatzke, Kelly" initials="GK" lastIdx="0" clrIdx="0">
    <p:extLst>
      <p:ext uri="{19B8F6BF-5375-455C-9EA6-DF929625EA0E}">
        <p15:presenceInfo xmlns:p15="http://schemas.microsoft.com/office/powerpoint/2012/main" userId="S::kelly.gatzke@pearson.com::84454df4-57d0-4c2b-ba6c-c00352589a55" providerId="AD"/>
      </p:ext>
    </p:extLst>
  </p:cmAuthor>
  <p:cmAuthor id="2" name="Erk, Nicole" initials="EN" lastIdx="0" clrIdx="1">
    <p:extLst>
      <p:ext uri="{19B8F6BF-5375-455C-9EA6-DF929625EA0E}">
        <p15:presenceInfo xmlns:p15="http://schemas.microsoft.com/office/powerpoint/2012/main" userId="S::nicole.erk@pearson.com::70ce5b46-802d-4ef6-b942-82a434e53e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9BFC0-0E18-4D19-8E4B-1970AB0D80A6}" v="2" dt="2019-12-12T22:50:56.365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tags" Target="tags/tag1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18" Type="http://schemas.openxmlformats.org/officeDocument/2006/relationships/font" Target="fonts/font4.fntdata" /><Relationship Id="rId19" Type="http://schemas.openxmlformats.org/officeDocument/2006/relationships/font" Target="fonts/font5.fntdata" /><Relationship Id="rId2" Type="http://schemas.openxmlformats.org/officeDocument/2006/relationships/customXml" Target="../customXml/item2.xml" /><Relationship Id="rId20" Type="http://schemas.openxmlformats.org/officeDocument/2006/relationships/font" Target="fonts/font6.fntdata" /><Relationship Id="rId21" Type="http://schemas.openxmlformats.org/officeDocument/2006/relationships/font" Target="fonts/font7.fntdata" /><Relationship Id="rId22" Type="http://schemas.openxmlformats.org/officeDocument/2006/relationships/font" Target="fonts/font8.fntdata" /><Relationship Id="rId23" Type="http://schemas.openxmlformats.org/officeDocument/2006/relationships/font" Target="fonts/font9.fntdata" /><Relationship Id="rId24" Type="http://schemas.openxmlformats.org/officeDocument/2006/relationships/font" Target="fonts/font10.fntdata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microsoft.com/office/2016/11/relationships/changesInfo" Target="changesInfos/changesInfo1.xml" /><Relationship Id="rId29" Type="http://schemas.microsoft.com/office/2015/10/relationships/revisionInfo" Target="revisionInfo.xml" /><Relationship Id="rId3" Type="http://schemas.openxmlformats.org/officeDocument/2006/relationships/customXml" Target="../customXml/item3.xml" /><Relationship Id="rId30" Type="http://schemas.openxmlformats.org/officeDocument/2006/relationships/tableStyles" Target="tableStyles.xml" /><Relationship Id="rId4" Type="http://schemas.openxmlformats.org/officeDocument/2006/relationships/commentAuthors" Target="commentAuthors.xml" /><Relationship Id="rId5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zke, Kelly" userId="84454df4-57d0-4c2b-ba6c-c00352589a55" providerId="ADAL" clId="{0A09BFC0-0E18-4D19-8E4B-1970AB0D80A6}"/>
    <pc:docChg chg="modSld">
      <pc:chgData name="Gatzke, Kelly" userId="84454df4-57d0-4c2b-ba6c-c00352589a55" providerId="ADAL" clId="{0A09BFC0-0E18-4D19-8E4B-1970AB0D80A6}" dt="2019-12-12T22:50:58.301" v="2" actId="1076"/>
      <pc:docMkLst>
        <pc:docMk/>
      </pc:docMkLst>
      <pc:sldChg chg="modSp">
        <pc:chgData name="Gatzke, Kelly" userId="84454df4-57d0-4c2b-ba6c-c00352589a55" providerId="ADAL" clId="{0A09BFC0-0E18-4D19-8E4B-1970AB0D80A6}" dt="2019-12-12T22:50:58.301" v="2" actId="1076"/>
        <pc:sldMkLst>
          <pc:docMk/>
          <pc:sldMk cId="2384139452" sldId="274"/>
        </pc:sldMkLst>
        <pc:picChg chg="mod">
          <ac:chgData name="Gatzke, Kelly" userId="84454df4-57d0-4c2b-ba6c-c00352589a55" providerId="ADAL" clId="{0A09BFC0-0E18-4D19-8E4B-1970AB0D80A6}" dt="2019-12-12T22:50:58.301" v="2" actId="1076"/>
          <ac:picMkLst>
            <pc:docMk/>
            <pc:sldMk cId="2384139452" sldId="274"/>
            <ac:picMk id="353" creationId="{00000000-0000-0000-0000-000000000000}"/>
          </ac:picMkLst>
        </pc:picChg>
        <pc:picChg chg="mod">
          <ac:chgData name="Gatzke, Kelly" userId="84454df4-57d0-4c2b-ba6c-c00352589a55" providerId="ADAL" clId="{0A09BFC0-0E18-4D19-8E4B-1970AB0D80A6}" dt="2019-12-12T22:50:40.670" v="1" actId="1076"/>
          <ac:picMkLst>
            <pc:docMk/>
            <pc:sldMk cId="2384139452" sldId="274"/>
            <ac:picMk id="355" creationId="{00000000-0000-0000-0000-000000000000}"/>
          </ac:picMkLst>
        </pc:picChg>
      </pc:sld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hyperlink" Target="https://molliemarti.com/2017/10/creating-trauma-sensitive-schools/" TargetMode="Externa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</a:xfrm>
      </p:grpSpPr>
      <p:sp>
        <p:nvSpPr>
          <p:cNvPr id="326" name="Google Shape;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endParaRPr sz="800"/>
          </a:p>
        </p:txBody>
      </p:sp>
      <p:sp>
        <p:nvSpPr>
          <p:cNvPr id="328" name="Google Shape;32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</a:xfrm>
      </p:grpSpPr>
      <p:sp>
        <p:nvSpPr>
          <p:cNvPr id="332" name="Google Shape;3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4" name="Google Shape;3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</a:xfrm>
      </p:grpSpPr>
      <p:sp>
        <p:nvSpPr>
          <p:cNvPr id="347" name="Google Shape;3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</a:xfrm>
      </p:grpSpPr>
      <p:sp>
        <p:nvSpPr>
          <p:cNvPr id="347" name="Google Shape;3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800">
                <a:hlinkClick r:id="rId3"/>
              </a:rPr>
              <a:t>https://molliemarti.com/2017/10/creating-trauma-sensitive-schools/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79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</a:xfrm>
      </p:grpSpPr>
      <p:sp>
        <p:nvSpPr>
          <p:cNvPr id="358" name="Google Shape;358;g59865186d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59865186d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0" name="Google Shape;360;g59865186d0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</a:xfrm>
      </p:grpSpPr>
      <p:sp>
        <p:nvSpPr>
          <p:cNvPr id="383" name="Google Shape;3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</a:xfrm>
      </p:grpSpPr>
      <p:sp>
        <p:nvSpPr>
          <p:cNvPr id="576" name="Google Shape;5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800"/>
          </a:p>
        </p:txBody>
      </p:sp>
      <p:sp>
        <p:nvSpPr>
          <p:cNvPr id="578" name="Google Shape;57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4.png" /><Relationship Id="rId4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jpeg" /><Relationship Id="rId2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5.png" /><Relationship Id="rId4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6.png" /><Relationship Id="rId4" Type="http://schemas.openxmlformats.org/officeDocument/2006/relationships/image" Target="../media/image5.png" /><Relationship Id="rId5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7.png" /><Relationship Id="rId4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image" Target="../media/image8.png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">
  <p:cSld name="Title Slide">
    <p:bg>
      <p:bgPr>
        <a:solidFill>
          <a:srgbClr val="D4EAE4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rcRect l="1124" r="1133"/>
          <a:stretch>
            <a:fillRect/>
          </a:stretch>
        </p:blipFill>
        <p:spPr>
          <a:xfrm>
            <a:off x="273375" y="5756275"/>
            <a:ext cx="2625725" cy="8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, Subheader, Content, Picture">
  <p:cSld name="Title, Subheader, Content, Picture">
    <p:spTree>
      <p:nvGrpSpPr>
        <p:cNvPr id="1" name="Shape 48"/>
        <p:cNvGrpSpPr/>
        <p:nvPr/>
      </p:nvGrpSpPr>
      <p:grpSpPr>
        <a:xfrm>
          <a:off x="0" y="0"/>
          <a: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6400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45720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b="1"/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640080" y="2468880"/>
            <a:ext cx="4572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>
            <a:spLocks noGrp="1"/>
          </p:cNvSpPr>
          <p:nvPr>
            <p:ph type="pic" idx="3"/>
          </p:nvPr>
        </p:nvSpPr>
        <p:spPr>
          <a:xfrm>
            <a:off x="5029200" y="13716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2926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Content and Picture - No Footer Bar">
  <p:cSld name="Title and Content and Picture - No Footer Bar">
    <p:spTree>
      <p:nvGrpSpPr>
        <p:cNvPr id="1" name="Shape 54"/>
        <p:cNvGrpSpPr/>
        <p:nvPr/>
      </p:nvGrpSpPr>
      <p:grpSpPr>
        <a:xfrm>
          <a:off x="0" y="0"/>
          <a: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46634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43891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2000"/>
              </a:spcBef>
              <a:spcAft>
                <a:spcPct val="0"/>
              </a:spcAft>
              <a:buSzPts val="26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 sz="1800"/>
            </a:lvl2pPr>
            <a:lvl3pPr marL="1371600" lvl="2" indent="-330200" algn="l">
              <a:spcBef>
                <a:spcPts val="600"/>
              </a:spcBef>
              <a:spcAft>
                <a:spcPct val="0"/>
              </a:spcAft>
              <a:buSzPts val="1600"/>
              <a:buChar char="▪"/>
              <a:defRPr sz="1600"/>
            </a:lvl3pPr>
            <a:lvl4pPr marL="1828800" lvl="3" indent="-308610" algn="l">
              <a:spcBef>
                <a:spcPts val="400"/>
              </a:spcBef>
              <a:spcAft>
                <a:spcPct val="0"/>
              </a:spcAft>
              <a:buSzPts val="1260"/>
              <a:buChar char="o"/>
              <a:defRPr sz="1400"/>
            </a:lvl4pPr>
            <a:lvl5pPr marL="2286000" lvl="4" indent="-317500" algn="l">
              <a:spcBef>
                <a:spcPts val="400"/>
              </a:spcBef>
              <a:spcAft>
                <a:spcPct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12"/>
          <p:cNvSpPr>
            <a:spLocks noGrp="1"/>
          </p:cNvSpPr>
          <p:nvPr>
            <p:ph type="pic" idx="2"/>
          </p:nvPr>
        </p:nvSpPr>
        <p:spPr>
          <a:xfrm>
            <a:off x="5029200" y="822960"/>
            <a:ext cx="4114800" cy="603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640080" y="6537960"/>
            <a:ext cx="43891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Multi Text Boxes">
  <p:cSld name="Multi Text Boxes">
    <p:spTree>
      <p:nvGrpSpPr>
        <p:cNvPr id="1" name="Shape 68"/>
        <p:cNvGrpSpPr/>
        <p:nvPr/>
      </p:nvGrpSpPr>
      <p:grpSpPr>
        <a:xfrm>
          <a:off x="0" y="0"/>
          <a: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02920" y="1920240"/>
            <a:ext cx="804672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502920" y="3291840"/>
            <a:ext cx="80467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b="1"/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502920" y="384048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b="1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4"/>
          </p:nvPr>
        </p:nvSpPr>
        <p:spPr>
          <a:xfrm>
            <a:off x="502920" y="4297680"/>
            <a:ext cx="246888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1200"/>
              </a:spcBef>
              <a:spcAft>
                <a:spcPct val="0"/>
              </a:spcAft>
              <a:buSzPts val="234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ct val="0"/>
              </a:spcAft>
              <a:buSzPts val="1600"/>
              <a:buChar char="-"/>
              <a:defRPr sz="1600"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291840" y="384048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b="1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6"/>
          </p:nvPr>
        </p:nvSpPr>
        <p:spPr>
          <a:xfrm>
            <a:off x="3291840" y="4297680"/>
            <a:ext cx="246888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1200"/>
              </a:spcBef>
              <a:spcAft>
                <a:spcPct val="0"/>
              </a:spcAft>
              <a:buSzPts val="234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ct val="0"/>
              </a:spcAft>
              <a:buSzPts val="1600"/>
              <a:buChar char="-"/>
              <a:defRPr sz="1600"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6080760" y="384048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b="1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8"/>
          </p:nvPr>
        </p:nvSpPr>
        <p:spPr>
          <a:xfrm>
            <a:off x="6080760" y="4297680"/>
            <a:ext cx="246888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1200"/>
              </a:spcBef>
              <a:spcAft>
                <a:spcPct val="0"/>
              </a:spcAft>
              <a:buSzPts val="234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ct val="0"/>
              </a:spcAft>
              <a:buSzPts val="1600"/>
              <a:buChar char="-"/>
              <a:defRPr sz="1600"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Video">
  <p:cSld name="Video">
    <p:spTree>
      <p:nvGrpSpPr>
        <p:cNvPr id="1" name="Shape 79"/>
        <p:cNvGrpSpPr/>
        <p:nvPr/>
      </p:nvGrpSpPr>
      <p:grpSpPr>
        <a:xfrm>
          <a:off x="0" y="0"/>
          <a:ext cx="0" cy="0"/>
        </a:xfrm>
      </p:grpSpPr>
      <p:sp>
        <p:nvSpPr>
          <p:cNvPr id="80" name="Google Shape;80;p16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0" y="5943600"/>
            <a:ext cx="8229600" cy="0"/>
          </a:xfrm>
          <a:prstGeom prst="straightConnector1">
            <a:avLst/>
          </a:prstGeom>
          <a:noFill/>
          <a:ln w="50800" cap="rnd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2" name="Google Shape;82;p16"/>
          <p:cNvSpPr>
            <a:spLocks noGrp="1"/>
          </p:cNvSpPr>
          <p:nvPr>
            <p:ph type="media" idx="2"/>
          </p:nvPr>
        </p:nvSpPr>
        <p:spPr>
          <a:xfrm>
            <a:off x="0" y="731520"/>
            <a:ext cx="91440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743200" y="5715000"/>
            <a:ext cx="6400800" cy="8229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0" rIns="274300" bIns="182875" anchor="ctr" anchorCtr="0">
            <a:noAutofit/>
          </a:bodyPr>
          <a:lstStyle>
            <a:lvl1pPr lvl="0" algn="r">
              <a:spcBef>
                <a:spcPct val="0"/>
              </a:spcBef>
              <a:spcAft>
                <a:spcPct val="0"/>
              </a:spcAft>
              <a:buClr>
                <a:srgbClr val="3F3F3F"/>
              </a:buClr>
              <a:buSzPts val="28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217920" y="6217920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r">
              <a:spcBef>
                <a:spcPts val="2000"/>
              </a:spcBef>
              <a:spcAft>
                <a:spcPct val="0"/>
              </a:spcAft>
              <a:buSzPts val="2080"/>
              <a:buNone/>
              <a:defRPr sz="16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457200" y="6583680"/>
            <a:ext cx="493776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 2">
  <p:cSld name="Title Slide 2">
    <p:spTree>
      <p:nvGrpSpPr>
        <p:cNvPr id="1" name="Shape 86"/>
        <p:cNvGrpSpPr/>
        <p:nvPr/>
      </p:nvGrpSpPr>
      <p:grpSpPr>
        <a:xfrm>
          <a:off x="0" y="0"/>
          <a:ext cx="0" cy="0"/>
        </a:xfrm>
      </p:grpSpPr>
      <p:pic>
        <p:nvPicPr>
          <p:cNvPr id="87" name="Google Shape;87;p17" descr="C:\SVN\graphics\Presentations\IA 1380482 - CA 2015-16 Mktg Information Session Presentation\Images\Template\TitleArt_orig_150.jp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6565392" y="4800600"/>
            <a:ext cx="246888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6565392" y="5943600"/>
            <a:ext cx="246888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ct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ct val="0"/>
              </a:spcAft>
              <a:buSzPts val="12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ct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6537960" y="539496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56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Content w Logo">
  <p:cSld name="Title and Content w Logo">
    <p:spTree>
      <p:nvGrpSpPr>
        <p:cNvPr id="1" name="Shape 91"/>
        <p:cNvGrpSpPr/>
        <p:nvPr/>
      </p:nvGrpSpPr>
      <p:grpSpPr>
        <a:xfrm>
          <a:off x="0" y="0"/>
          <a: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7772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6634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Content and Sq Picture - No Footer Bar">
  <p:cSld name="Title and Content and Sq Picture - No Footer Bar">
    <p:spTree>
      <p:nvGrpSpPr>
        <p:cNvPr id="1" name="Shape 95"/>
        <p:cNvGrpSpPr/>
        <p:nvPr/>
      </p:nvGrpSpPr>
      <p:grpSpPr>
        <a:xfrm>
          <a:off x="0" y="0"/>
          <a: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66751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33832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2000"/>
              </a:spcBef>
              <a:spcAft>
                <a:spcPct val="0"/>
              </a:spcAft>
              <a:buSzPts val="26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 sz="1800"/>
            </a:lvl2pPr>
            <a:lvl3pPr marL="1371600" lvl="2" indent="-330200" algn="l">
              <a:spcBef>
                <a:spcPts val="600"/>
              </a:spcBef>
              <a:spcAft>
                <a:spcPct val="0"/>
              </a:spcAft>
              <a:buSzPts val="1600"/>
              <a:buChar char="▪"/>
              <a:defRPr sz="1600"/>
            </a:lvl3pPr>
            <a:lvl4pPr marL="1828800" lvl="3" indent="-308610" algn="l">
              <a:spcBef>
                <a:spcPts val="400"/>
              </a:spcBef>
              <a:spcAft>
                <a:spcPct val="0"/>
              </a:spcAft>
              <a:buSzPts val="1260"/>
              <a:buChar char="o"/>
              <a:defRPr sz="1400"/>
            </a:lvl4pPr>
            <a:lvl5pPr marL="2286000" lvl="4" indent="-317500" algn="l">
              <a:spcBef>
                <a:spcPts val="400"/>
              </a:spcBef>
              <a:spcAft>
                <a:spcPct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19"/>
          <p:cNvSpPr>
            <a:spLocks noGrp="1"/>
          </p:cNvSpPr>
          <p:nvPr>
            <p:ph type="pic" idx="2"/>
          </p:nvPr>
        </p:nvSpPr>
        <p:spPr>
          <a:xfrm>
            <a:off x="4023360" y="1737360"/>
            <a:ext cx="51206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640080" y="6537960"/>
            <a:ext cx="3383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Content and Horiz Picture">
  <p:cSld name="Title and Content and Horiz Picture">
    <p:spTree>
      <p:nvGrpSpPr>
        <p:cNvPr id="1" name="Shape 100"/>
        <p:cNvGrpSpPr/>
        <p:nvPr/>
      </p:nvGrpSpPr>
      <p:grpSpPr>
        <a:xfrm>
          <a:off x="0" y="0"/>
          <a:ext cx="0" cy="0"/>
        </a:xfrm>
      </p:grpSpPr>
      <p:sp>
        <p:nvSpPr>
          <p:cNvPr id="101" name="Google Shape;101;p20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640080" y="164592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0" y="3931920"/>
            <a:ext cx="85953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640080" y="6537960"/>
            <a:ext cx="7772400" cy="18288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502920" y="1965960"/>
            <a:ext cx="384048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2000"/>
              </a:spcBef>
              <a:spcAft>
                <a:spcPct val="0"/>
              </a:spcAft>
              <a:buSzPts val="26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 sz="1800"/>
            </a:lvl2pPr>
            <a:lvl3pPr marL="1371600" lvl="2" indent="-330200" algn="l">
              <a:spcBef>
                <a:spcPts val="600"/>
              </a:spcBef>
              <a:spcAft>
                <a:spcPct val="0"/>
              </a:spcAft>
              <a:buSzPts val="1600"/>
              <a:buChar char="▪"/>
              <a:defRPr sz="1600"/>
            </a:lvl3pPr>
            <a:lvl4pPr marL="1828800" lvl="3" indent="-308610" algn="l">
              <a:spcBef>
                <a:spcPts val="400"/>
              </a:spcBef>
              <a:spcAft>
                <a:spcPct val="0"/>
              </a:spcAft>
              <a:buSzPts val="1260"/>
              <a:buChar char="o"/>
              <a:defRPr sz="1400"/>
            </a:lvl4pPr>
            <a:lvl5pPr marL="2286000" lvl="4" indent="-317500" algn="l">
              <a:spcBef>
                <a:spcPts val="400"/>
              </a:spcBef>
              <a:spcAft>
                <a:spcPct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4572000" y="1965960"/>
            <a:ext cx="384048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2000"/>
              </a:spcBef>
              <a:spcAft>
                <a:spcPct val="0"/>
              </a:spcAft>
              <a:buSzPts val="26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 sz="1800"/>
            </a:lvl2pPr>
            <a:lvl3pPr marL="1371600" lvl="2" indent="-330200" algn="l">
              <a:spcBef>
                <a:spcPts val="600"/>
              </a:spcBef>
              <a:spcAft>
                <a:spcPct val="0"/>
              </a:spcAft>
              <a:buSzPts val="1600"/>
              <a:buChar char="▪"/>
              <a:defRPr sz="1600"/>
            </a:lvl3pPr>
            <a:lvl4pPr marL="1828800" lvl="3" indent="-308610" algn="l">
              <a:spcBef>
                <a:spcPts val="400"/>
              </a:spcBef>
              <a:spcAft>
                <a:spcPct val="0"/>
              </a:spcAft>
              <a:buSzPts val="1260"/>
              <a:buChar char="o"/>
              <a:defRPr sz="1400"/>
            </a:lvl4pPr>
            <a:lvl5pPr marL="2286000" lvl="4" indent="-317500" algn="l">
              <a:spcBef>
                <a:spcPts val="400"/>
              </a:spcBef>
              <a:spcAft>
                <a:spcPct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502920" y="1965960"/>
            <a:ext cx="3840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spcBef>
                <a:spcPct val="0"/>
              </a:spcBef>
              <a:spcAft>
                <a:spcPct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ct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ct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ct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502920" y="2468880"/>
            <a:ext cx="384048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ct val="0"/>
              </a:spcAft>
              <a:buSzPts val="1600"/>
              <a:buChar char="-"/>
              <a:defRPr sz="1600"/>
            </a:lvl2pPr>
            <a:lvl3pPr marL="1371600" lvl="2" indent="-317500" algn="l">
              <a:spcBef>
                <a:spcPts val="600"/>
              </a:spcBef>
              <a:spcAft>
                <a:spcPct val="0"/>
              </a:spcAft>
              <a:buSzPts val="1400"/>
              <a:buChar char="▪"/>
              <a:defRPr sz="1400"/>
            </a:lvl3pPr>
            <a:lvl4pPr marL="1828800" lvl="3" indent="-297180" algn="l">
              <a:spcBef>
                <a:spcPts val="400"/>
              </a:spcBef>
              <a:spcAft>
                <a:spcPct val="0"/>
              </a:spcAft>
              <a:buSzPts val="1080"/>
              <a:buChar char="o"/>
              <a:defRPr sz="1200"/>
            </a:lvl4pPr>
            <a:lvl5pPr marL="2286000" lvl="4" indent="-304800" algn="l">
              <a:spcBef>
                <a:spcPts val="400"/>
              </a:spcBef>
              <a:spcAft>
                <a:spcPct val="0"/>
              </a:spcAft>
              <a:buSzPts val="1200"/>
              <a:buChar char="•"/>
              <a:defRPr sz="1200"/>
            </a:lvl5pPr>
            <a:lvl6pPr marL="2743200" lvl="5" indent="-3302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3"/>
          </p:nvPr>
        </p:nvSpPr>
        <p:spPr>
          <a:xfrm>
            <a:off x="4572000" y="1965960"/>
            <a:ext cx="3840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sz="2000" b="1">
                <a:solidFill>
                  <a:srgbClr val="3F3F3F"/>
                </a:solidFill>
              </a:defRPr>
            </a:lvl1pPr>
            <a:lvl2pPr marL="914400" lvl="1" indent="-228600" algn="l">
              <a:spcBef>
                <a:spcPct val="0"/>
              </a:spcBef>
              <a:spcAft>
                <a:spcPct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ct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ct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400"/>
              </a:spcBef>
              <a:spcAft>
                <a:spcPct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"/>
          </p:nvPr>
        </p:nvSpPr>
        <p:spPr>
          <a:xfrm>
            <a:off x="4572000" y="2468880"/>
            <a:ext cx="384048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 sz="1800"/>
            </a:lvl1pPr>
            <a:lvl2pPr marL="914400" lvl="1" indent="-330200" algn="l">
              <a:spcBef>
                <a:spcPts val="600"/>
              </a:spcBef>
              <a:spcAft>
                <a:spcPct val="0"/>
              </a:spcAft>
              <a:buSzPts val="1600"/>
              <a:buChar char="-"/>
              <a:defRPr sz="1600"/>
            </a:lvl2pPr>
            <a:lvl3pPr marL="1371600" lvl="2" indent="-317500" algn="l">
              <a:spcBef>
                <a:spcPts val="600"/>
              </a:spcBef>
              <a:spcAft>
                <a:spcPct val="0"/>
              </a:spcAft>
              <a:buSzPts val="1400"/>
              <a:buChar char="▪"/>
              <a:defRPr sz="1400"/>
            </a:lvl3pPr>
            <a:lvl4pPr marL="1828800" lvl="3" indent="-297180" algn="l">
              <a:spcBef>
                <a:spcPts val="400"/>
              </a:spcBef>
              <a:spcAft>
                <a:spcPct val="0"/>
              </a:spcAft>
              <a:buSzPts val="1080"/>
              <a:buChar char="o"/>
              <a:defRPr sz="1200"/>
            </a:lvl4pPr>
            <a:lvl5pPr marL="2286000" lvl="4" indent="-304800" algn="l">
              <a:spcBef>
                <a:spcPts val="400"/>
              </a:spcBef>
              <a:spcAft>
                <a:spcPct val="0"/>
              </a:spcAft>
              <a:buSzPts val="1200"/>
              <a:buChar char="•"/>
              <a:defRPr sz="1200"/>
            </a:lvl5pPr>
            <a:lvl6pPr marL="2743200" lvl="5" indent="-3302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ct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 4">
  <p:cSld name="Title Slide_5">
    <p:bg>
      <p:bgPr>
        <a:solidFill>
          <a:srgbClr val="D4EAE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75" y="5756275"/>
            <a:ext cx="2625724" cy="8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Picture with Caption">
  <p:cSld name="Picture with Caption">
    <p:spTree>
      <p:nvGrpSpPr>
        <p:cNvPr id="1" name="Shape 118"/>
        <p:cNvGrpSpPr/>
        <p:nvPr/>
      </p:nvGrpSpPr>
      <p:grpSpPr>
        <a:xfrm>
          <a:off x="0" y="0"/>
          <a: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1325880" y="5715000"/>
            <a:ext cx="6675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1800"/>
              <a:buFont typeface="Arial"/>
              <a:buNone/>
              <a:defRPr sz="1800" b="0">
                <a:solidFill>
                  <a:schemeClr val="accent6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>
            <a:spLocks noGrp="1"/>
          </p:cNvSpPr>
          <p:nvPr>
            <p:ph type="pic" idx="2"/>
          </p:nvPr>
        </p:nvSpPr>
        <p:spPr>
          <a:xfrm>
            <a:off x="1325880" y="1097280"/>
            <a:ext cx="66751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340"/>
              <a:buFont typeface="Arial"/>
              <a:buNone/>
              <a:defRPr sz="18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Courier New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Important Content Callout">
  <p:cSld name="Important Content Callout">
    <p:spTree>
      <p:nvGrpSpPr>
        <p:cNvPr id="1" name="Shape 122"/>
        <p:cNvGrpSpPr/>
        <p:nvPr/>
      </p:nvGrpSpPr>
      <p:grpSpPr>
        <a:xfrm>
          <a:off x="0" y="0"/>
          <a:ext cx="0" cy="0"/>
        </a:xfrm>
      </p:grpSpPr>
      <p:sp>
        <p:nvSpPr>
          <p:cNvPr id="123" name="Google Shape;123;p24"/>
          <p:cNvSpPr/>
          <p:nvPr/>
        </p:nvSpPr>
        <p:spPr>
          <a:xfrm>
            <a:off x="914400" y="1069848"/>
            <a:ext cx="7406640" cy="48006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4" descr="C:\SVN\graphics\Presentations\IA 1380482 - CA 2015-16 Mktg Information Session Presentation\Images\17_badge_icon_96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132320" y="877824"/>
            <a:ext cx="100965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1371600" y="1554480"/>
            <a:ext cx="5486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1371599" y="3200400"/>
            <a:ext cx="5852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2000"/>
              </a:spcBef>
              <a:spcAft>
                <a:spcPct val="0"/>
              </a:spcAft>
              <a:buClr>
                <a:schemeClr val="accent6"/>
              </a:buClr>
              <a:buSzPts val="26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-"/>
              <a:defRPr/>
            </a:lvl2pPr>
            <a:lvl3pPr marL="1371600" lvl="2" indent="-330200" algn="l">
              <a:spcBef>
                <a:spcPts val="600"/>
              </a:spcBef>
              <a:spcAft>
                <a:spcPct val="0"/>
              </a:spcAft>
              <a:buClr>
                <a:schemeClr val="accent6"/>
              </a:buClr>
              <a:buSzPts val="16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Quote">
  <p:cSld name="Quote">
    <p:spTree>
      <p:nvGrpSpPr>
        <p:cNvPr id="1" name="Shape 128"/>
        <p:cNvGrpSpPr/>
        <p:nvPr/>
      </p:nvGrpSpPr>
      <p:grpSpPr>
        <a:xfrm>
          <a:off x="0" y="0"/>
          <a:ext cx="0" cy="0"/>
        </a:xfrm>
      </p:grpSpPr>
      <p:sp>
        <p:nvSpPr>
          <p:cNvPr id="129" name="Google Shape;129;p25"/>
          <p:cNvSpPr/>
          <p:nvPr/>
        </p:nvSpPr>
        <p:spPr>
          <a:xfrm>
            <a:off x="914400" y="1069848"/>
            <a:ext cx="7406640" cy="48006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5" descr="quote_icon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959446" y="1511775"/>
            <a:ext cx="1639824" cy="755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1737360" y="1691640"/>
            <a:ext cx="64008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8580"/>
              <a:buNone/>
              <a:defRPr sz="6600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2"/>
          </p:nvPr>
        </p:nvSpPr>
        <p:spPr>
          <a:xfrm>
            <a:off x="2286000" y="2011680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3640"/>
              <a:buNone/>
              <a:defRPr sz="28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2000"/>
              </a:spcBef>
              <a:spcAft>
                <a:spcPct val="0"/>
              </a:spcAft>
              <a:buSzPts val="180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>
              <a:spcBef>
                <a:spcPts val="600"/>
              </a:spcBef>
              <a:spcAft>
                <a:spcPct val="0"/>
              </a:spcAft>
              <a:buSzPts val="160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>
              <a:spcBef>
                <a:spcPts val="400"/>
              </a:spcBef>
              <a:spcAft>
                <a:spcPct val="0"/>
              </a:spcAft>
              <a:buSzPts val="126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>
              <a:spcBef>
                <a:spcPts val="400"/>
              </a:spcBef>
              <a:spcAft>
                <a:spcPct val="0"/>
              </a:spcAft>
              <a:buSzPts val="140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3"/>
          </p:nvPr>
        </p:nvSpPr>
        <p:spPr>
          <a:xfrm>
            <a:off x="3200400" y="3931920"/>
            <a:ext cx="3840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3380"/>
              <a:buNone/>
              <a:defRPr sz="2600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4"/>
          </p:nvPr>
        </p:nvSpPr>
        <p:spPr>
          <a:xfrm>
            <a:off x="3200400" y="4480560"/>
            <a:ext cx="3840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860"/>
              <a:buNone/>
              <a:defRPr sz="2200" b="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Quote w Picture">
  <p:cSld name="Quote w Picture">
    <p:spTree>
      <p:nvGrpSpPr>
        <p:cNvPr id="1" name="Shape 136"/>
        <p:cNvGrpSpPr/>
        <p:nvPr/>
      </p:nvGrpSpPr>
      <p:grpSpPr>
        <a:xfrm>
          <a:off x="0" y="0"/>
          <a:ext cx="0" cy="0"/>
        </a:xfrm>
      </p:grpSpPr>
      <p:sp>
        <p:nvSpPr>
          <p:cNvPr id="137" name="Google Shape;137;p26"/>
          <p:cNvSpPr/>
          <p:nvPr/>
        </p:nvSpPr>
        <p:spPr>
          <a:xfrm>
            <a:off x="914400" y="1371600"/>
            <a:ext cx="7406640" cy="41148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6" descr="quote_icon.pn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959446" y="1600200"/>
            <a:ext cx="1639824" cy="755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429000" y="1920240"/>
            <a:ext cx="64008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8580"/>
              <a:buNone/>
              <a:defRPr sz="6600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2"/>
          </p:nvPr>
        </p:nvSpPr>
        <p:spPr>
          <a:xfrm>
            <a:off x="3931920" y="2240280"/>
            <a:ext cx="3657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3120"/>
              <a:buNone/>
              <a:defRPr sz="240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spcBef>
                <a:spcPts val="2000"/>
              </a:spcBef>
              <a:spcAft>
                <a:spcPct val="0"/>
              </a:spcAft>
              <a:buSzPts val="180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>
              <a:spcBef>
                <a:spcPts val="600"/>
              </a:spcBef>
              <a:spcAft>
                <a:spcPct val="0"/>
              </a:spcAft>
              <a:buSzPts val="160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>
              <a:spcBef>
                <a:spcPts val="400"/>
              </a:spcBef>
              <a:spcAft>
                <a:spcPct val="0"/>
              </a:spcAft>
              <a:buSzPts val="126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>
              <a:spcBef>
                <a:spcPts val="400"/>
              </a:spcBef>
              <a:spcAft>
                <a:spcPct val="0"/>
              </a:spcAft>
              <a:buSzPts val="1400"/>
              <a:buNone/>
              <a:defRPr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3"/>
          </p:nvPr>
        </p:nvSpPr>
        <p:spPr>
          <a:xfrm>
            <a:off x="4754880" y="4206240"/>
            <a:ext cx="31089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860"/>
              <a:buNone/>
              <a:defRPr sz="2200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4"/>
          </p:nvPr>
        </p:nvSpPr>
        <p:spPr>
          <a:xfrm>
            <a:off x="4754880" y="4663440"/>
            <a:ext cx="310896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ct val="0"/>
              </a:spcBef>
              <a:spcAft>
                <a:spcPct val="0"/>
              </a:spcAft>
              <a:buSzPts val="2600"/>
              <a:buNone/>
              <a:defRPr sz="2000" b="0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>
            <a:spLocks noGrp="1"/>
          </p:cNvSpPr>
          <p:nvPr>
            <p:ph type="pic" idx="5"/>
          </p:nvPr>
        </p:nvSpPr>
        <p:spPr>
          <a:xfrm>
            <a:off x="1051560" y="1508760"/>
            <a:ext cx="23774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Learning Triad">
  <p:cSld name="Learning Triad">
    <p:spTree>
      <p:nvGrpSpPr>
        <p:cNvPr id="1" name="Shape 150"/>
        <p:cNvGrpSpPr/>
        <p:nvPr/>
      </p:nvGrpSpPr>
      <p:grpSpPr>
        <a:xfrm>
          <a:off x="0" y="0"/>
          <a: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374904" y="594360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>
            <a:spLocks noGrp="1"/>
          </p:cNvSpPr>
          <p:nvPr>
            <p:ph type="pic" idx="2"/>
          </p:nvPr>
        </p:nvSpPr>
        <p:spPr>
          <a:xfrm>
            <a:off x="2194560" y="1737360"/>
            <a:ext cx="51206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822960" y="6035040"/>
            <a:ext cx="2560320" cy="3657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45700" rIns="91425" bIns="45700" anchor="ctr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ct val="0"/>
              </a:spcAft>
              <a:buSzPts val="2080"/>
              <a:buNone/>
              <a:defRPr sz="1600" b="1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502920" y="3749040"/>
            <a:ext cx="1600200" cy="3657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45700" rIns="91425" bIns="45700" anchor="ctr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ct val="0"/>
              </a:spcAft>
              <a:buSzPts val="2080"/>
              <a:buNone/>
              <a:defRPr sz="1600" b="1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1874520" y="1645920"/>
            <a:ext cx="1828800" cy="3657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45700" rIns="91425" bIns="45700" anchor="ctr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ct val="0"/>
              </a:spcAft>
              <a:buSzPts val="2080"/>
              <a:buNone/>
              <a:defRPr sz="1600" b="1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5"/>
          </p:nvPr>
        </p:nvSpPr>
        <p:spPr>
          <a:xfrm>
            <a:off x="6400800" y="2240280"/>
            <a:ext cx="1828800" cy="3657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45700" rIns="91425" bIns="45700" anchor="ctr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ct val="0"/>
              </a:spcAft>
              <a:buSzPts val="2080"/>
              <a:buNone/>
              <a:defRPr sz="1600" b="1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6"/>
          </p:nvPr>
        </p:nvSpPr>
        <p:spPr>
          <a:xfrm>
            <a:off x="6400800" y="5806440"/>
            <a:ext cx="1828800" cy="3657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45700" rIns="91425" bIns="45700" anchor="ctr" anchorCtr="0">
            <a:noAutofit/>
          </a:bodyPr>
          <a:lstStyle>
            <a:lvl1pPr marL="457200" lvl="0" indent="-228600" algn="l">
              <a:spcBef>
                <a:spcPts val="2000"/>
              </a:spcBef>
              <a:spcAft>
                <a:spcPct val="0"/>
              </a:spcAft>
              <a:buSzPts val="2080"/>
              <a:buNone/>
              <a:defRPr sz="1600" b="1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5394960" y="653796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Parent Satisfaction">
  <p:cSld name="Parent Satisfaction">
    <p:spTree>
      <p:nvGrpSpPr>
        <p:cNvPr id="1" name="Shape 159"/>
        <p:cNvGrpSpPr/>
        <p:nvPr/>
      </p:nvGrpSpPr>
      <p:grpSpPr>
        <a:xfrm>
          <a:off x="0" y="0"/>
          <a:ext cx="0" cy="0"/>
        </a:xfrm>
      </p:grpSpPr>
      <p:sp>
        <p:nvSpPr>
          <p:cNvPr id="160" name="Google Shape;160;p30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>
            <a:spLocks noGrp="1"/>
          </p:cNvSpPr>
          <p:nvPr>
            <p:ph type="chart" idx="2"/>
          </p:nvPr>
        </p:nvSpPr>
        <p:spPr>
          <a:xfrm>
            <a:off x="365760" y="1965960"/>
            <a:ext cx="21031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None/>
              <a:defRPr sz="20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731520" y="2560320"/>
            <a:ext cx="14630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6240"/>
              <a:buNone/>
              <a:defRPr sz="48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3"/>
          </p:nvPr>
        </p:nvSpPr>
        <p:spPr>
          <a:xfrm>
            <a:off x="182880" y="4052455"/>
            <a:ext cx="164592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7499"/>
              </a:lnSpc>
              <a:spcBef>
                <a:spcPct val="0"/>
              </a:spcBef>
              <a:spcAft>
                <a:spcPct val="0"/>
              </a:spcAft>
              <a:buSzPts val="2600"/>
              <a:buNone/>
              <a:defRPr sz="2000" b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chart" idx="4"/>
          </p:nvPr>
        </p:nvSpPr>
        <p:spPr>
          <a:xfrm>
            <a:off x="2560320" y="1965960"/>
            <a:ext cx="21031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None/>
              <a:defRPr sz="20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5"/>
          </p:nvPr>
        </p:nvSpPr>
        <p:spPr>
          <a:xfrm>
            <a:off x="2926080" y="2560320"/>
            <a:ext cx="14630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6240"/>
              <a:buNone/>
              <a:defRPr sz="48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6"/>
          </p:nvPr>
        </p:nvSpPr>
        <p:spPr>
          <a:xfrm>
            <a:off x="2377440" y="4050792"/>
            <a:ext cx="164592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7499"/>
              </a:lnSpc>
              <a:spcBef>
                <a:spcPct val="0"/>
              </a:spcBef>
              <a:spcAft>
                <a:spcPct val="0"/>
              </a:spcAft>
              <a:buSzPts val="2600"/>
              <a:buNone/>
              <a:defRPr sz="2000" b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>
            <a:spLocks noGrp="1"/>
          </p:cNvSpPr>
          <p:nvPr>
            <p:ph type="chart" idx="7"/>
          </p:nvPr>
        </p:nvSpPr>
        <p:spPr>
          <a:xfrm>
            <a:off x="4754880" y="1965960"/>
            <a:ext cx="21031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None/>
              <a:defRPr sz="20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8"/>
          </p:nvPr>
        </p:nvSpPr>
        <p:spPr>
          <a:xfrm>
            <a:off x="5120640" y="2560320"/>
            <a:ext cx="14630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6240"/>
              <a:buNone/>
              <a:defRPr sz="48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9"/>
          </p:nvPr>
        </p:nvSpPr>
        <p:spPr>
          <a:xfrm>
            <a:off x="4572000" y="4050792"/>
            <a:ext cx="164592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7499"/>
              </a:lnSpc>
              <a:spcBef>
                <a:spcPct val="0"/>
              </a:spcBef>
              <a:spcAft>
                <a:spcPct val="0"/>
              </a:spcAft>
              <a:buSzPts val="2600"/>
              <a:buNone/>
              <a:defRPr sz="2000" b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>
            <a:spLocks noGrp="1"/>
          </p:cNvSpPr>
          <p:nvPr>
            <p:ph type="chart" idx="13"/>
          </p:nvPr>
        </p:nvSpPr>
        <p:spPr>
          <a:xfrm>
            <a:off x="6949440" y="1965960"/>
            <a:ext cx="210312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None/>
              <a:defRPr sz="20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4"/>
          </p:nvPr>
        </p:nvSpPr>
        <p:spPr>
          <a:xfrm>
            <a:off x="7315200" y="2560320"/>
            <a:ext cx="14630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6240"/>
              <a:buNone/>
              <a:defRPr sz="48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5"/>
          </p:nvPr>
        </p:nvSpPr>
        <p:spPr>
          <a:xfrm>
            <a:off x="6766560" y="4050792"/>
            <a:ext cx="164592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r">
              <a:lnSpc>
                <a:spcPct val="117499"/>
              </a:lnSpc>
              <a:spcBef>
                <a:spcPct val="0"/>
              </a:spcBef>
              <a:spcAft>
                <a:spcPct val="0"/>
              </a:spcAft>
              <a:buSzPts val="2600"/>
              <a:buNone/>
              <a:defRPr sz="2000" b="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School Facts">
  <p:cSld name="School Facts">
    <p:spTree>
      <p:nvGrpSpPr>
        <p:cNvPr id="1" name="Shape 175"/>
        <p:cNvGrpSpPr/>
        <p:nvPr/>
      </p:nvGrpSpPr>
      <p:grpSpPr>
        <a:xfrm>
          <a:off x="0" y="0"/>
          <a:ext cx="0" cy="0"/>
        </a:xfrm>
      </p:grpSpPr>
      <p:pic>
        <p:nvPicPr>
          <p:cNvPr id="176" name="Google Shape;176;p31" descr="footer_with_logo.jpg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71672" y="6086856"/>
            <a:ext cx="5672328" cy="7711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448056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>
            <a:spLocks noGrp="1"/>
          </p:cNvSpPr>
          <p:nvPr>
            <p:ph type="pic" idx="2"/>
          </p:nvPr>
        </p:nvSpPr>
        <p:spPr>
          <a:xfrm>
            <a:off x="5212080" y="1554480"/>
            <a:ext cx="393192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6634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ypical Day">
  <p:cSld name="Typical Day">
    <p:spTree>
      <p:nvGrpSpPr>
        <p:cNvPr id="1" name="Shape 181"/>
        <p:cNvGrpSpPr/>
        <p:nvPr/>
      </p:nvGrpSpPr>
      <p:grpSpPr>
        <a:xfrm>
          <a:off x="0" y="0"/>
          <a:ext cx="0" cy="0"/>
        </a:xfrm>
      </p:grpSpPr>
      <p:sp>
        <p:nvSpPr>
          <p:cNvPr id="182" name="Google Shape;182;p32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32"/>
          <p:cNvGrpSpPr/>
          <p:nvPr/>
        </p:nvGrpSpPr>
        <p:grpSpPr>
          <a:xfrm>
            <a:off x="1463040" y="1936865"/>
            <a:ext cx="7132320" cy="4517136"/>
            <a:chOff x="2468880" y="1886990"/>
            <a:chExt cx="6217920" cy="4538755"/>
          </a:xfrm>
        </p:grpSpPr>
        <p:cxnSp>
          <p:nvCxnSpPr>
            <p:cNvPr id="185" name="Google Shape;185;p32"/>
            <p:cNvCxnSpPr/>
            <p:nvPr/>
          </p:nvCxnSpPr>
          <p:spPr>
            <a:xfrm>
              <a:off x="2468880" y="642574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32"/>
            <p:cNvCxnSpPr/>
            <p:nvPr/>
          </p:nvCxnSpPr>
          <p:spPr>
            <a:xfrm>
              <a:off x="2468880" y="607661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32"/>
            <p:cNvCxnSpPr/>
            <p:nvPr/>
          </p:nvCxnSpPr>
          <p:spPr>
            <a:xfrm>
              <a:off x="2468880" y="572747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32"/>
            <p:cNvCxnSpPr/>
            <p:nvPr/>
          </p:nvCxnSpPr>
          <p:spPr>
            <a:xfrm>
              <a:off x="2468880" y="537834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32"/>
            <p:cNvCxnSpPr/>
            <p:nvPr/>
          </p:nvCxnSpPr>
          <p:spPr>
            <a:xfrm>
              <a:off x="2468880" y="502920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32"/>
            <p:cNvCxnSpPr/>
            <p:nvPr/>
          </p:nvCxnSpPr>
          <p:spPr>
            <a:xfrm>
              <a:off x="2468880" y="468007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32"/>
            <p:cNvCxnSpPr/>
            <p:nvPr/>
          </p:nvCxnSpPr>
          <p:spPr>
            <a:xfrm>
              <a:off x="2468880" y="433093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32"/>
            <p:cNvCxnSpPr/>
            <p:nvPr/>
          </p:nvCxnSpPr>
          <p:spPr>
            <a:xfrm>
              <a:off x="2468880" y="398180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32"/>
            <p:cNvCxnSpPr/>
            <p:nvPr/>
          </p:nvCxnSpPr>
          <p:spPr>
            <a:xfrm>
              <a:off x="2468880" y="363266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32"/>
            <p:cNvCxnSpPr/>
            <p:nvPr/>
          </p:nvCxnSpPr>
          <p:spPr>
            <a:xfrm>
              <a:off x="2468880" y="328353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32"/>
            <p:cNvCxnSpPr/>
            <p:nvPr/>
          </p:nvCxnSpPr>
          <p:spPr>
            <a:xfrm>
              <a:off x="2468880" y="293439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32"/>
            <p:cNvCxnSpPr/>
            <p:nvPr/>
          </p:nvCxnSpPr>
          <p:spPr>
            <a:xfrm>
              <a:off x="2468880" y="258526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32"/>
            <p:cNvCxnSpPr/>
            <p:nvPr/>
          </p:nvCxnSpPr>
          <p:spPr>
            <a:xfrm>
              <a:off x="2468880" y="223612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32"/>
            <p:cNvCxnSpPr/>
            <p:nvPr/>
          </p:nvCxnSpPr>
          <p:spPr>
            <a:xfrm>
              <a:off x="2468880" y="188699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99" name="Google Shape;199;p32"/>
          <p:cNvCxnSpPr/>
          <p:nvPr/>
        </p:nvCxnSpPr>
        <p:spPr>
          <a:xfrm>
            <a:off x="822960" y="1799705"/>
            <a:ext cx="7772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32"/>
          <p:cNvCxnSpPr/>
          <p:nvPr/>
        </p:nvCxnSpPr>
        <p:spPr>
          <a:xfrm flipH="1">
            <a:off x="146304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32"/>
          <p:cNvCxnSpPr/>
          <p:nvPr/>
        </p:nvCxnSpPr>
        <p:spPr>
          <a:xfrm flipH="1">
            <a:off x="384048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32"/>
          <p:cNvCxnSpPr/>
          <p:nvPr/>
        </p:nvCxnSpPr>
        <p:spPr>
          <a:xfrm flipH="1">
            <a:off x="621792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32"/>
          <p:cNvCxnSpPr/>
          <p:nvPr/>
        </p:nvCxnSpPr>
        <p:spPr>
          <a:xfrm flipH="1">
            <a:off x="8595360" y="1342505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32"/>
          <p:cNvSpPr txBox="1"/>
          <p:nvPr/>
        </p:nvSpPr>
        <p:spPr>
          <a:xfrm>
            <a:off x="914400" y="1543673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0" i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205" name="Google Shape;205;p32"/>
          <p:cNvSpPr txBox="1"/>
          <p:nvPr/>
        </p:nvSpPr>
        <p:spPr>
          <a:xfrm>
            <a:off x="914400" y="1882001"/>
            <a:ext cx="457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1645920" y="1324217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2"/>
          </p:nvPr>
        </p:nvSpPr>
        <p:spPr>
          <a:xfrm>
            <a:off x="1645920" y="1543673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3"/>
          </p:nvPr>
        </p:nvSpPr>
        <p:spPr>
          <a:xfrm>
            <a:off x="1645920" y="2286000"/>
            <a:ext cx="1188720" cy="10424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4"/>
          </p:nvPr>
        </p:nvSpPr>
        <p:spPr>
          <a:xfrm>
            <a:off x="1645920" y="3675888"/>
            <a:ext cx="1188720" cy="10424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5"/>
          </p:nvPr>
        </p:nvSpPr>
        <p:spPr>
          <a:xfrm>
            <a:off x="1645920" y="4889862"/>
            <a:ext cx="118872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6"/>
          </p:nvPr>
        </p:nvSpPr>
        <p:spPr>
          <a:xfrm>
            <a:off x="1645920" y="5586984"/>
            <a:ext cx="118872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7"/>
          </p:nvPr>
        </p:nvSpPr>
        <p:spPr>
          <a:xfrm>
            <a:off x="4023360" y="1324217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8"/>
          </p:nvPr>
        </p:nvSpPr>
        <p:spPr>
          <a:xfrm>
            <a:off x="4023360" y="1543673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9"/>
          </p:nvPr>
        </p:nvSpPr>
        <p:spPr>
          <a:xfrm>
            <a:off x="4023360" y="2112264"/>
            <a:ext cx="118872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3"/>
          </p:nvPr>
        </p:nvSpPr>
        <p:spPr>
          <a:xfrm>
            <a:off x="4023360" y="2633472"/>
            <a:ext cx="118872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4"/>
          </p:nvPr>
        </p:nvSpPr>
        <p:spPr>
          <a:xfrm>
            <a:off x="4023360" y="2980944"/>
            <a:ext cx="1188720" cy="6949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5"/>
          </p:nvPr>
        </p:nvSpPr>
        <p:spPr>
          <a:xfrm>
            <a:off x="4023360" y="4023360"/>
            <a:ext cx="1188720" cy="1389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6"/>
          </p:nvPr>
        </p:nvSpPr>
        <p:spPr>
          <a:xfrm>
            <a:off x="4023360" y="5760720"/>
            <a:ext cx="118872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7"/>
          </p:nvPr>
        </p:nvSpPr>
        <p:spPr>
          <a:xfrm>
            <a:off x="6400800" y="1324217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8"/>
          </p:nvPr>
        </p:nvSpPr>
        <p:spPr>
          <a:xfrm>
            <a:off x="6400800" y="1543673"/>
            <a:ext cx="1188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9"/>
          </p:nvPr>
        </p:nvSpPr>
        <p:spPr>
          <a:xfrm>
            <a:off x="6400800" y="1938528"/>
            <a:ext cx="118872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20"/>
          </p:nvPr>
        </p:nvSpPr>
        <p:spPr>
          <a:xfrm>
            <a:off x="6400800" y="2286000"/>
            <a:ext cx="1188720" cy="6949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21"/>
          </p:nvPr>
        </p:nvSpPr>
        <p:spPr>
          <a:xfrm>
            <a:off x="6400800" y="3154680"/>
            <a:ext cx="1188720" cy="1042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body" idx="22"/>
          </p:nvPr>
        </p:nvSpPr>
        <p:spPr>
          <a:xfrm>
            <a:off x="6400800" y="4370832"/>
            <a:ext cx="1188720" cy="1389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23"/>
          </p:nvPr>
        </p:nvSpPr>
        <p:spPr>
          <a:xfrm>
            <a:off x="6400800" y="5759057"/>
            <a:ext cx="118872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ftr" idx="11"/>
          </p:nvPr>
        </p:nvSpPr>
        <p:spPr>
          <a:xfrm>
            <a:off x="365760" y="653796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>
            <a:spLocks noGrp="1"/>
          </p:cNvSpPr>
          <p:nvPr>
            <p:ph type="pic" idx="24"/>
          </p:nvPr>
        </p:nvSpPr>
        <p:spPr>
          <a:xfrm>
            <a:off x="2651760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>
            <a:spLocks noGrp="1"/>
          </p:cNvSpPr>
          <p:nvPr>
            <p:ph type="pic" idx="25"/>
          </p:nvPr>
        </p:nvSpPr>
        <p:spPr>
          <a:xfrm>
            <a:off x="5117844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>
            <a:spLocks noGrp="1"/>
          </p:cNvSpPr>
          <p:nvPr>
            <p:ph type="pic" idx="26"/>
          </p:nvPr>
        </p:nvSpPr>
        <p:spPr>
          <a:xfrm>
            <a:off x="7498080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 3">
  <p:cSld name="Title Slide_4">
    <p:bg>
      <p:bgPr>
        <a:solidFill>
          <a:srgbClr val="D4EAE4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rcRect l="-3261" t="-9464" r="-3667" b="-9881"/>
          <a:stretch>
            <a:fillRect/>
          </a:stretch>
        </p:blipFill>
        <p:spPr>
          <a:xfrm>
            <a:off x="273375" y="5756275"/>
            <a:ext cx="2625724" cy="8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1_Typical Day">
  <p:cSld name="1_Typical Day">
    <p:spTree>
      <p:nvGrpSpPr>
        <p:cNvPr id="1" name="Shape 230"/>
        <p:cNvGrpSpPr/>
        <p:nvPr/>
      </p:nvGrpSpPr>
      <p:grpSpPr>
        <a:xfrm>
          <a:off x="0" y="0"/>
          <a:ext cx="0" cy="0"/>
        </a:xfrm>
      </p:grpSpPr>
      <p:sp>
        <p:nvSpPr>
          <p:cNvPr id="231" name="Google Shape;231;p33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33"/>
          <p:cNvGrpSpPr/>
          <p:nvPr/>
        </p:nvGrpSpPr>
        <p:grpSpPr>
          <a:xfrm>
            <a:off x="3108960" y="1936865"/>
            <a:ext cx="5303520" cy="4517136"/>
            <a:chOff x="2468880" y="1886990"/>
            <a:chExt cx="6217920" cy="4538755"/>
          </a:xfrm>
        </p:grpSpPr>
        <p:cxnSp>
          <p:nvCxnSpPr>
            <p:cNvPr id="234" name="Google Shape;234;p33"/>
            <p:cNvCxnSpPr/>
            <p:nvPr/>
          </p:nvCxnSpPr>
          <p:spPr>
            <a:xfrm>
              <a:off x="2468880" y="642574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33"/>
            <p:cNvCxnSpPr/>
            <p:nvPr/>
          </p:nvCxnSpPr>
          <p:spPr>
            <a:xfrm>
              <a:off x="2468880" y="607661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33"/>
            <p:cNvCxnSpPr/>
            <p:nvPr/>
          </p:nvCxnSpPr>
          <p:spPr>
            <a:xfrm>
              <a:off x="2468880" y="572747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33"/>
            <p:cNvCxnSpPr/>
            <p:nvPr/>
          </p:nvCxnSpPr>
          <p:spPr>
            <a:xfrm>
              <a:off x="2468880" y="537834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33"/>
            <p:cNvCxnSpPr/>
            <p:nvPr/>
          </p:nvCxnSpPr>
          <p:spPr>
            <a:xfrm>
              <a:off x="2468880" y="502920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33"/>
            <p:cNvCxnSpPr/>
            <p:nvPr/>
          </p:nvCxnSpPr>
          <p:spPr>
            <a:xfrm>
              <a:off x="2468880" y="468007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0" name="Google Shape;240;p33"/>
            <p:cNvCxnSpPr/>
            <p:nvPr/>
          </p:nvCxnSpPr>
          <p:spPr>
            <a:xfrm>
              <a:off x="2468880" y="433093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33"/>
            <p:cNvCxnSpPr/>
            <p:nvPr/>
          </p:nvCxnSpPr>
          <p:spPr>
            <a:xfrm>
              <a:off x="2468880" y="398180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33"/>
            <p:cNvCxnSpPr/>
            <p:nvPr/>
          </p:nvCxnSpPr>
          <p:spPr>
            <a:xfrm>
              <a:off x="2468880" y="363266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33"/>
            <p:cNvCxnSpPr/>
            <p:nvPr/>
          </p:nvCxnSpPr>
          <p:spPr>
            <a:xfrm>
              <a:off x="2468880" y="328353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4" name="Google Shape;244;p33"/>
            <p:cNvCxnSpPr/>
            <p:nvPr/>
          </p:nvCxnSpPr>
          <p:spPr>
            <a:xfrm>
              <a:off x="2468880" y="293439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5" name="Google Shape;245;p33"/>
            <p:cNvCxnSpPr/>
            <p:nvPr/>
          </p:nvCxnSpPr>
          <p:spPr>
            <a:xfrm>
              <a:off x="2468880" y="258526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33"/>
            <p:cNvCxnSpPr/>
            <p:nvPr/>
          </p:nvCxnSpPr>
          <p:spPr>
            <a:xfrm>
              <a:off x="2468880" y="223612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33"/>
            <p:cNvCxnSpPr/>
            <p:nvPr/>
          </p:nvCxnSpPr>
          <p:spPr>
            <a:xfrm>
              <a:off x="2468880" y="188699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48" name="Google Shape;248;p33"/>
          <p:cNvCxnSpPr/>
          <p:nvPr/>
        </p:nvCxnSpPr>
        <p:spPr>
          <a:xfrm>
            <a:off x="2468880" y="1799705"/>
            <a:ext cx="5943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33"/>
          <p:cNvCxnSpPr/>
          <p:nvPr/>
        </p:nvCxnSpPr>
        <p:spPr>
          <a:xfrm flipH="1">
            <a:off x="310896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33"/>
          <p:cNvCxnSpPr/>
          <p:nvPr/>
        </p:nvCxnSpPr>
        <p:spPr>
          <a:xfrm flipH="1">
            <a:off x="576072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33"/>
          <p:cNvCxnSpPr/>
          <p:nvPr/>
        </p:nvCxnSpPr>
        <p:spPr>
          <a:xfrm flipH="1">
            <a:off x="841248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33"/>
          <p:cNvSpPr txBox="1"/>
          <p:nvPr/>
        </p:nvSpPr>
        <p:spPr>
          <a:xfrm>
            <a:off x="2560320" y="1543673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0" i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2560320" y="1882001"/>
            <a:ext cx="457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3383280" y="1324217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2"/>
          </p:nvPr>
        </p:nvSpPr>
        <p:spPr>
          <a:xfrm>
            <a:off x="3383280" y="1543673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3"/>
          </p:nvPr>
        </p:nvSpPr>
        <p:spPr>
          <a:xfrm>
            <a:off x="3383280" y="2286000"/>
            <a:ext cx="1280160" cy="10424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4"/>
          </p:nvPr>
        </p:nvSpPr>
        <p:spPr>
          <a:xfrm>
            <a:off x="3383280" y="3675888"/>
            <a:ext cx="1280160" cy="10424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5"/>
          </p:nvPr>
        </p:nvSpPr>
        <p:spPr>
          <a:xfrm>
            <a:off x="3383280" y="4889862"/>
            <a:ext cx="128016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6"/>
          </p:nvPr>
        </p:nvSpPr>
        <p:spPr>
          <a:xfrm>
            <a:off x="3383280" y="5586984"/>
            <a:ext cx="128016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7"/>
          </p:nvPr>
        </p:nvSpPr>
        <p:spPr>
          <a:xfrm>
            <a:off x="6035040" y="1324217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8"/>
          </p:nvPr>
        </p:nvSpPr>
        <p:spPr>
          <a:xfrm>
            <a:off x="6035040" y="1543673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9"/>
          </p:nvPr>
        </p:nvSpPr>
        <p:spPr>
          <a:xfrm>
            <a:off x="6035040" y="2112264"/>
            <a:ext cx="128016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13"/>
          </p:nvPr>
        </p:nvSpPr>
        <p:spPr>
          <a:xfrm>
            <a:off x="6035040" y="2633472"/>
            <a:ext cx="128016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4"/>
          </p:nvPr>
        </p:nvSpPr>
        <p:spPr>
          <a:xfrm>
            <a:off x="6035040" y="2980944"/>
            <a:ext cx="1280160" cy="6949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5"/>
          </p:nvPr>
        </p:nvSpPr>
        <p:spPr>
          <a:xfrm>
            <a:off x="6035040" y="4023360"/>
            <a:ext cx="1280160" cy="1389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6"/>
          </p:nvPr>
        </p:nvSpPr>
        <p:spPr>
          <a:xfrm>
            <a:off x="6035040" y="5760720"/>
            <a:ext cx="128016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ftr" idx="11"/>
          </p:nvPr>
        </p:nvSpPr>
        <p:spPr>
          <a:xfrm>
            <a:off x="365760" y="653796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33"/>
          <p:cNvSpPr>
            <a:spLocks noGrp="1"/>
          </p:cNvSpPr>
          <p:nvPr>
            <p:ph type="pic" idx="17"/>
          </p:nvPr>
        </p:nvSpPr>
        <p:spPr>
          <a:xfrm>
            <a:off x="4572000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33"/>
          <p:cNvSpPr>
            <a:spLocks noGrp="1"/>
          </p:cNvSpPr>
          <p:nvPr>
            <p:ph type="pic" idx="18"/>
          </p:nvPr>
        </p:nvSpPr>
        <p:spPr>
          <a:xfrm>
            <a:off x="7223760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2_Typical Day">
  <p:cSld name="2_Typical Day">
    <p:spTree>
      <p:nvGrpSpPr>
        <p:cNvPr id="1" name="Shape 270"/>
        <p:cNvGrpSpPr/>
        <p:nvPr/>
      </p:nvGrpSpPr>
      <p:grpSpPr>
        <a:xfrm>
          <a:off x="0" y="0"/>
          <a:ext cx="0" cy="0"/>
        </a:xfrm>
      </p:grpSpPr>
      <p:sp>
        <p:nvSpPr>
          <p:cNvPr id="271" name="Google Shape;271;p34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34"/>
          <p:cNvGrpSpPr/>
          <p:nvPr/>
        </p:nvGrpSpPr>
        <p:grpSpPr>
          <a:xfrm>
            <a:off x="3108960" y="1936865"/>
            <a:ext cx="5303520" cy="4517136"/>
            <a:chOff x="2468880" y="1886990"/>
            <a:chExt cx="6217920" cy="4538755"/>
          </a:xfrm>
        </p:grpSpPr>
        <p:cxnSp>
          <p:nvCxnSpPr>
            <p:cNvPr id="274" name="Google Shape;274;p34"/>
            <p:cNvCxnSpPr/>
            <p:nvPr/>
          </p:nvCxnSpPr>
          <p:spPr>
            <a:xfrm>
              <a:off x="2468880" y="642574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34"/>
            <p:cNvCxnSpPr/>
            <p:nvPr/>
          </p:nvCxnSpPr>
          <p:spPr>
            <a:xfrm>
              <a:off x="2468880" y="607661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6" name="Google Shape;276;p34"/>
            <p:cNvCxnSpPr/>
            <p:nvPr/>
          </p:nvCxnSpPr>
          <p:spPr>
            <a:xfrm>
              <a:off x="2468880" y="572747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7" name="Google Shape;277;p34"/>
            <p:cNvCxnSpPr/>
            <p:nvPr/>
          </p:nvCxnSpPr>
          <p:spPr>
            <a:xfrm>
              <a:off x="2468880" y="537834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8" name="Google Shape;278;p34"/>
            <p:cNvCxnSpPr/>
            <p:nvPr/>
          </p:nvCxnSpPr>
          <p:spPr>
            <a:xfrm>
              <a:off x="2468880" y="502920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9" name="Google Shape;279;p34"/>
            <p:cNvCxnSpPr/>
            <p:nvPr/>
          </p:nvCxnSpPr>
          <p:spPr>
            <a:xfrm>
              <a:off x="2468880" y="468007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34"/>
            <p:cNvCxnSpPr/>
            <p:nvPr/>
          </p:nvCxnSpPr>
          <p:spPr>
            <a:xfrm>
              <a:off x="2468880" y="433093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1" name="Google Shape;281;p34"/>
            <p:cNvCxnSpPr/>
            <p:nvPr/>
          </p:nvCxnSpPr>
          <p:spPr>
            <a:xfrm>
              <a:off x="2468880" y="398180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2" name="Google Shape;282;p34"/>
            <p:cNvCxnSpPr/>
            <p:nvPr/>
          </p:nvCxnSpPr>
          <p:spPr>
            <a:xfrm>
              <a:off x="2468880" y="363266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3" name="Google Shape;283;p34"/>
            <p:cNvCxnSpPr/>
            <p:nvPr/>
          </p:nvCxnSpPr>
          <p:spPr>
            <a:xfrm>
              <a:off x="2468880" y="328353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34"/>
            <p:cNvCxnSpPr/>
            <p:nvPr/>
          </p:nvCxnSpPr>
          <p:spPr>
            <a:xfrm>
              <a:off x="2468880" y="293439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5" name="Google Shape;285;p34"/>
            <p:cNvCxnSpPr/>
            <p:nvPr/>
          </p:nvCxnSpPr>
          <p:spPr>
            <a:xfrm>
              <a:off x="2468880" y="258526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6" name="Google Shape;286;p34"/>
            <p:cNvCxnSpPr/>
            <p:nvPr/>
          </p:nvCxnSpPr>
          <p:spPr>
            <a:xfrm>
              <a:off x="2468880" y="2236125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34"/>
            <p:cNvCxnSpPr/>
            <p:nvPr/>
          </p:nvCxnSpPr>
          <p:spPr>
            <a:xfrm>
              <a:off x="2468880" y="1886990"/>
              <a:ext cx="621792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88" name="Google Shape;288;p34"/>
          <p:cNvCxnSpPr/>
          <p:nvPr/>
        </p:nvCxnSpPr>
        <p:spPr>
          <a:xfrm>
            <a:off x="2468880" y="1799705"/>
            <a:ext cx="5943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34"/>
          <p:cNvCxnSpPr/>
          <p:nvPr/>
        </p:nvCxnSpPr>
        <p:spPr>
          <a:xfrm flipH="1">
            <a:off x="310896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576072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8412480" y="1342506"/>
            <a:ext cx="0" cy="524865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p34"/>
          <p:cNvSpPr txBox="1"/>
          <p:nvPr/>
        </p:nvSpPr>
        <p:spPr>
          <a:xfrm>
            <a:off x="2560320" y="1543673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0" i="1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293" name="Google Shape;293;p34"/>
          <p:cNvSpPr txBox="1"/>
          <p:nvPr/>
        </p:nvSpPr>
        <p:spPr>
          <a:xfrm>
            <a:off x="2560320" y="1882001"/>
            <a:ext cx="457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ctr" rtl="0">
              <a:lnSpc>
                <a:spcPct val="92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en-US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3383280" y="1324217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2"/>
          </p:nvPr>
        </p:nvSpPr>
        <p:spPr>
          <a:xfrm>
            <a:off x="3383280" y="1543673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3"/>
          </p:nvPr>
        </p:nvSpPr>
        <p:spPr>
          <a:xfrm>
            <a:off x="3383280" y="2112264"/>
            <a:ext cx="128016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4"/>
          </p:nvPr>
        </p:nvSpPr>
        <p:spPr>
          <a:xfrm>
            <a:off x="3383280" y="2633472"/>
            <a:ext cx="128016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5"/>
          </p:nvPr>
        </p:nvSpPr>
        <p:spPr>
          <a:xfrm>
            <a:off x="3383280" y="2980944"/>
            <a:ext cx="1280160" cy="6949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6"/>
          </p:nvPr>
        </p:nvSpPr>
        <p:spPr>
          <a:xfrm>
            <a:off x="3383280" y="4023360"/>
            <a:ext cx="1280160" cy="1389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body" idx="7"/>
          </p:nvPr>
        </p:nvSpPr>
        <p:spPr>
          <a:xfrm>
            <a:off x="3383280" y="5760720"/>
            <a:ext cx="128016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8"/>
          </p:nvPr>
        </p:nvSpPr>
        <p:spPr>
          <a:xfrm>
            <a:off x="6035040" y="1324217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208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body" idx="9"/>
          </p:nvPr>
        </p:nvSpPr>
        <p:spPr>
          <a:xfrm>
            <a:off x="6035040" y="1543673"/>
            <a:ext cx="12801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spcBef>
                <a:spcPct val="0"/>
              </a:spcBef>
              <a:spcAft>
                <a:spcPct val="0"/>
              </a:spcAft>
              <a:buSzPts val="1820"/>
              <a:buNone/>
              <a:defRPr sz="14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13"/>
          </p:nvPr>
        </p:nvSpPr>
        <p:spPr>
          <a:xfrm>
            <a:off x="6035040" y="1938528"/>
            <a:ext cx="1280160" cy="3474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body" idx="14"/>
          </p:nvPr>
        </p:nvSpPr>
        <p:spPr>
          <a:xfrm>
            <a:off x="6035040" y="2286000"/>
            <a:ext cx="1280160" cy="6949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body" idx="15"/>
          </p:nvPr>
        </p:nvSpPr>
        <p:spPr>
          <a:xfrm>
            <a:off x="6035040" y="3154680"/>
            <a:ext cx="1280160" cy="10424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body" idx="16"/>
          </p:nvPr>
        </p:nvSpPr>
        <p:spPr>
          <a:xfrm>
            <a:off x="6035040" y="4370832"/>
            <a:ext cx="1280160" cy="13898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17"/>
          </p:nvPr>
        </p:nvSpPr>
        <p:spPr>
          <a:xfrm>
            <a:off x="6035040" y="5759057"/>
            <a:ext cx="1280160" cy="347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25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1560"/>
              <a:buNone/>
              <a:defRPr sz="1200" b="0">
                <a:solidFill>
                  <a:schemeClr val="dk1"/>
                </a:solidFill>
              </a:defRPr>
            </a:lvl1pPr>
            <a:lvl2pPr marL="914400" lvl="1" indent="-342900" algn="l">
              <a:spcBef>
                <a:spcPct val="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4"/>
          <p:cNvSpPr>
            <a:spLocks noGrp="1"/>
          </p:cNvSpPr>
          <p:nvPr>
            <p:ph type="pic" idx="18"/>
          </p:nvPr>
        </p:nvSpPr>
        <p:spPr>
          <a:xfrm>
            <a:off x="4572000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34"/>
          <p:cNvSpPr>
            <a:spLocks noGrp="1"/>
          </p:cNvSpPr>
          <p:nvPr>
            <p:ph type="pic" idx="19"/>
          </p:nvPr>
        </p:nvSpPr>
        <p:spPr>
          <a:xfrm>
            <a:off x="7223760" y="2103120"/>
            <a:ext cx="146304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080"/>
              <a:buFont typeface="Arial"/>
              <a:buNone/>
              <a:defRPr sz="16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ftr" idx="11"/>
          </p:nvPr>
        </p:nvSpPr>
        <p:spPr>
          <a:xfrm>
            <a:off x="365760" y="6537960"/>
            <a:ext cx="8229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Field Trips 1">
  <p:cSld name="Field Trips 1">
    <p:spTree>
      <p:nvGrpSpPr>
        <p:cNvPr id="1" name="Shape 311"/>
        <p:cNvGrpSpPr/>
        <p:nvPr/>
      </p:nvGrpSpPr>
      <p:grpSpPr>
        <a:xfrm>
          <a:off x="0" y="0"/>
          <a:ext cx="0" cy="0"/>
        </a:xfrm>
      </p:grpSpPr>
      <p:sp>
        <p:nvSpPr>
          <p:cNvPr id="312" name="Google Shape;312;p35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4114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38404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2000"/>
              </a:spcBef>
              <a:spcAft>
                <a:spcPct val="0"/>
              </a:spcAft>
              <a:buSzPts val="2600"/>
              <a:buChar char="•"/>
              <a:defRPr sz="2000"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 sz="1800"/>
            </a:lvl2pPr>
            <a:lvl3pPr marL="1371600" lvl="2" indent="-330200" algn="l">
              <a:spcBef>
                <a:spcPts val="600"/>
              </a:spcBef>
              <a:spcAft>
                <a:spcPct val="0"/>
              </a:spcAft>
              <a:buSzPts val="1600"/>
              <a:buChar char="▪"/>
              <a:defRPr sz="1600"/>
            </a:lvl3pPr>
            <a:lvl4pPr marL="1828800" lvl="3" indent="-308610" algn="l">
              <a:spcBef>
                <a:spcPts val="400"/>
              </a:spcBef>
              <a:spcAft>
                <a:spcPct val="0"/>
              </a:spcAft>
              <a:buSzPts val="1260"/>
              <a:buChar char="o"/>
              <a:defRPr sz="1400"/>
            </a:lvl4pPr>
            <a:lvl5pPr marL="2286000" lvl="4" indent="-317500" algn="l">
              <a:spcBef>
                <a:spcPts val="400"/>
              </a:spcBef>
              <a:spcAft>
                <a:spcPct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5" name="Google Shape;315;p35"/>
          <p:cNvSpPr>
            <a:spLocks noGrp="1"/>
          </p:cNvSpPr>
          <p:nvPr>
            <p:ph type="pic" idx="2"/>
          </p:nvPr>
        </p:nvSpPr>
        <p:spPr>
          <a:xfrm>
            <a:off x="4480560" y="822960"/>
            <a:ext cx="466344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35"/>
          <p:cNvSpPr>
            <a:spLocks noGrp="1"/>
          </p:cNvSpPr>
          <p:nvPr>
            <p:ph type="pic" idx="3"/>
          </p:nvPr>
        </p:nvSpPr>
        <p:spPr>
          <a:xfrm>
            <a:off x="4480560" y="3840480"/>
            <a:ext cx="466344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ftr" idx="11"/>
          </p:nvPr>
        </p:nvSpPr>
        <p:spPr>
          <a:xfrm>
            <a:off x="640080" y="6537960"/>
            <a:ext cx="38404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Field Trips 2">
  <p:cSld name="Field Trips 2">
    <p:spTree>
      <p:nvGrpSpPr>
        <p:cNvPr id="1" name="Shape 318"/>
        <p:cNvGrpSpPr/>
        <p:nvPr/>
      </p:nvGrpSpPr>
      <p:grpSpPr>
        <a:xfrm>
          <a:off x="0" y="0"/>
          <a:ext cx="0" cy="0"/>
        </a:xfrm>
      </p:grpSpPr>
      <p:sp>
        <p:nvSpPr>
          <p:cNvPr id="319" name="Google Shape;319;p36"/>
          <p:cNvSpPr/>
          <p:nvPr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640080" y="1645920"/>
            <a:ext cx="384048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body" idx="2"/>
          </p:nvPr>
        </p:nvSpPr>
        <p:spPr>
          <a:xfrm>
            <a:off x="4754880" y="1645920"/>
            <a:ext cx="384048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>
            <a:spLocks noGrp="1"/>
          </p:cNvSpPr>
          <p:nvPr>
            <p:ph type="pic" idx="3"/>
          </p:nvPr>
        </p:nvSpPr>
        <p:spPr>
          <a:xfrm>
            <a:off x="0" y="3931920"/>
            <a:ext cx="85953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1820"/>
              <a:buFont typeface="Arial"/>
              <a:buNone/>
              <a:defRPr sz="14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6"/>
          <p:cNvSpPr txBox="1">
            <a:spLocks noGrp="1"/>
          </p:cNvSpPr>
          <p:nvPr>
            <p:ph type="ftr" idx="11"/>
          </p:nvPr>
        </p:nvSpPr>
        <p:spPr>
          <a:xfrm>
            <a:off x="640080" y="6537960"/>
            <a:ext cx="7772400" cy="18288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 1">
  <p:cSld name="Title Slide_3">
    <p:bg>
      <p:bgPr>
        <a:solidFill>
          <a:srgbClr val="D4EAE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rcRect l="-2606" t="-21574" r="0" b="-18973"/>
          <a:stretch>
            <a:fillRect/>
          </a:stretch>
        </p:blipFill>
        <p:spPr>
          <a:xfrm>
            <a:off x="197175" y="5756275"/>
            <a:ext cx="2832050" cy="8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Slide 1 1">
  <p:cSld name="Title Slide_3_1">
    <p:bg>
      <p:bgPr>
        <a:solidFill>
          <a:srgbClr val="D4EAE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</a:xfrm>
      </p:grpSpPr>
      <p:pic>
        <p:nvPicPr>
          <p:cNvPr id="30" name="Google Shape;30;p6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3">
            <a:alphaModFix/>
          </a:blip>
          <a:srcRect l="-2606" t="-21574" r="0" b="-18973"/>
          <a:stretch>
            <a:fillRect/>
          </a:stretch>
        </p:blipFill>
        <p:spPr>
          <a:xfrm>
            <a:off x="1040832" y="6122022"/>
            <a:ext cx="2109219" cy="66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4">
            <a:alphaModFix/>
          </a:blip>
          <a:srcRect l="-3261" t="-9464" r="-3667" b="-9881"/>
          <a:stretch>
            <a:fillRect/>
          </a:stretch>
        </p:blipFill>
        <p:spPr>
          <a:xfrm>
            <a:off x="168124" y="5614075"/>
            <a:ext cx="1853749" cy="5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FVCA">
  <p:cSld name="Title Slide_2">
    <p:bg>
      <p:bgPr>
        <a:solidFill>
          <a:srgbClr val="D4EAE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</a:xfrm>
      </p:grpSpPr>
      <p:pic>
        <p:nvPicPr>
          <p:cNvPr id="35" name="Google Shape;35;p7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rcRect l="1296" r="-7532"/>
          <a:stretch>
            <a:fillRect/>
          </a:stretch>
        </p:blipFill>
        <p:spPr>
          <a:xfrm>
            <a:off x="273375" y="5756275"/>
            <a:ext cx="2755449" cy="8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NCA">
  <p:cSld name="Title Slide_1">
    <p:bg>
      <p:bgPr>
        <a:solidFill>
          <a:srgbClr val="D4EAE4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1">
            <a:alphaModFix/>
          </a:blip>
          <a:srcRect l="3856" t="2418" r="6449" b="23154"/>
          <a:stretch>
            <a:fillRect/>
          </a:stretch>
        </p:blipFill>
        <p:spPr>
          <a:xfrm>
            <a:off x="8525" y="0"/>
            <a:ext cx="9144000" cy="569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5" y="5486855"/>
            <a:ext cx="9144002" cy="137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>
          <a:blip r:embed="rId3">
            <a:alphaModFix/>
          </a:blip>
          <a:srcRect l="1221" r="-7446" b="-8683"/>
          <a:stretch>
            <a:fillRect/>
          </a:stretch>
        </p:blipFill>
        <p:spPr>
          <a:xfrm>
            <a:off x="273375" y="5756275"/>
            <a:ext cx="2881575" cy="9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7772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7190" algn="l">
              <a:spcBef>
                <a:spcPts val="2000"/>
              </a:spcBef>
              <a:spcAft>
                <a:spcPct val="0"/>
              </a:spcAft>
              <a:buSzPts val="234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ct val="0"/>
              </a:spcAft>
              <a:buSzPts val="1800"/>
              <a:buChar char="-"/>
              <a:defRPr/>
            </a:lvl2pPr>
            <a:lvl3pPr marL="1371600" lvl="2" indent="-342900" algn="l">
              <a:spcBef>
                <a:spcPts val="60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31469" algn="l">
              <a:spcBef>
                <a:spcPts val="400"/>
              </a:spcBef>
              <a:spcAft>
                <a:spcPct val="0"/>
              </a:spcAft>
              <a:buSzPts val="1620"/>
              <a:buChar char="o"/>
              <a:defRPr/>
            </a:lvl4pPr>
            <a:lvl5pPr marL="2286000" lvl="4" indent="-342900" algn="l">
              <a:spcBef>
                <a:spcPts val="4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474720" y="6537960"/>
            <a:ext cx="49377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matchingName="Divider Slide">
  <p:cSld name="Divider Slide">
    <p:spTree>
      <p:nvGrpSpPr>
        <p:cNvPr id="1" name="Shape 46"/>
        <p:cNvGrpSpPr/>
        <p:nvPr/>
      </p:nvGrpSpPr>
      <p:grpSpPr>
        <a:xfrm>
          <a:off x="0" y="0"/>
          <a: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812960" y="2309375"/>
            <a:ext cx="32004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Arial"/>
              <a:buNone/>
              <a:defRPr sz="3600" b="1" cap="none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image" Target="../media/image13.png" /><Relationship Id="rId35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4904" y="658368"/>
            <a:ext cx="83484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0080" y="1965960"/>
            <a:ext cx="7772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2000"/>
              </a:spcBef>
              <a:spcAft>
                <a:spcPct val="0"/>
              </a:spcAft>
              <a:buClr>
                <a:schemeClr val="dk2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ct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260"/>
              <a:buFont typeface="Courier New"/>
              <a:buChar char="o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5" y="6562450"/>
            <a:ext cx="9143949" cy="295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ransition/>
  <p:timing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6.png" /><Relationship Id="rId4" Type="http://schemas.openxmlformats.org/officeDocument/2006/relationships/hyperlink" Target="https://www.youtube.com/watch?v=aHy58WcjYQA&amp;feature=youtu.be" TargetMode="External" /><Relationship Id="rId5" Type="http://schemas.openxmlformats.org/officeDocument/2006/relationships/image" Target="../media/image14.png" /><Relationship Id="rId6" Type="http://schemas.openxmlformats.org/officeDocument/2006/relationships/hyperlink" Target="https://www.npr.org/2019/10/17/770848694/cdc-finds-rising-suicide-rates-for-young-people" TargetMode="External" /><Relationship Id="rId7" Type="http://schemas.openxmlformats.org/officeDocument/2006/relationships/hyperlink" Target="http://www.doe.nv.gov/uploadedFiles/ndedoenvgov/content/Boards_Commissions_Councils/State_Board_of_Education/2017/November/nvstatesocialcompetencies.pdf" TargetMode="External" /><Relationship Id="rId8" Type="http://schemas.openxmlformats.org/officeDocument/2006/relationships/image" Target="../media/image17.png" /><Relationship Id="rId9" Type="http://schemas.openxmlformats.org/officeDocument/2006/relationships/hyperlink" Target="https://youtu.be/r0RRIf6zmWk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6.png" /><Relationship Id="rId4" Type="http://schemas.openxmlformats.org/officeDocument/2006/relationships/hyperlink" Target="https://www.youtube.com/watch?v=S-EsjXFxcmE&amp;feature=youtu.be" TargetMode="External" /><Relationship Id="rId5" Type="http://schemas.openxmlformats.org/officeDocument/2006/relationships/image" Target="../media/image14.png" /><Relationship Id="rId6" Type="http://schemas.openxmlformats.org/officeDocument/2006/relationships/image" Target="../media/image18.jpeg" /><Relationship Id="rId7" Type="http://schemas.openxmlformats.org/officeDocument/2006/relationships/image" Target="../media/image1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22.png" /><Relationship Id="rId6" Type="http://schemas.openxmlformats.org/officeDocument/2006/relationships/image" Target="../media/image15.png" /><Relationship Id="rId7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4.png" /><Relationship Id="rId4" Type="http://schemas.openxmlformats.org/officeDocument/2006/relationships/image" Target="../media/image25.pn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D4EAE4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</a:xfrm>
      </p:grpSpPr>
      <p:sp>
        <p:nvSpPr>
          <p:cNvPr id="330" name="Google Shape;330;p37"/>
          <p:cNvSpPr txBox="1"/>
          <p:nvPr/>
        </p:nvSpPr>
        <p:spPr>
          <a:xfrm>
            <a:off x="3350600" y="5848350"/>
            <a:ext cx="5793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Dr. Chris McBride </a:t>
            </a:r>
            <a:endParaRPr sz="180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Superintendent</a:t>
            </a:r>
            <a:endParaRPr sz="120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Nevada Connections Academy</a:t>
            </a:r>
            <a:endParaRPr sz="1200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</a:xfrm>
      </p:grpSpPr>
      <p:sp>
        <p:nvSpPr>
          <p:cNvPr id="336" name="Google Shape;336;p38"/>
          <p:cNvSpPr/>
          <p:nvPr/>
        </p:nvSpPr>
        <p:spPr>
          <a:xfrm rot="5400000">
            <a:off x="4392441" y="3095575"/>
            <a:ext cx="282998" cy="218975"/>
          </a:xfrm>
          <a:prstGeom prst="flowChartExtract">
            <a:avLst/>
          </a:prstGeom>
          <a:solidFill>
            <a:srgbClr val="E06B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7" name="Google Shape;337;p38"/>
          <p:cNvSpPr/>
          <p:nvPr/>
        </p:nvSpPr>
        <p:spPr>
          <a:xfrm rot="5400000">
            <a:off x="4392441" y="4964914"/>
            <a:ext cx="282998" cy="218975"/>
          </a:xfrm>
          <a:prstGeom prst="flowChartExtract">
            <a:avLst/>
          </a:prstGeom>
          <a:solidFill>
            <a:srgbClr val="E06B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8" name="Google Shape;338;p38"/>
          <p:cNvSpPr/>
          <p:nvPr/>
        </p:nvSpPr>
        <p:spPr>
          <a:xfrm rot="5400000">
            <a:off x="4392441" y="1226236"/>
            <a:ext cx="282998" cy="218975"/>
          </a:xfrm>
          <a:prstGeom prst="flowChartExtract">
            <a:avLst/>
          </a:prstGeom>
          <a:solidFill>
            <a:srgbClr val="E06B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0" y="0"/>
            <a:ext cx="4464900" cy="6541800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0" name="Google Shape;340;p38"/>
          <p:cNvSpPr txBox="1"/>
          <p:nvPr/>
        </p:nvSpPr>
        <p:spPr>
          <a:xfrm>
            <a:off x="536449" y="1840992"/>
            <a:ext cx="3618728" cy="30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Agenda for NCA’s Informational Presentation on Social-Emotional Learning</a:t>
            </a:r>
            <a:endParaRPr sz="27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41" name="Google Shape;3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61" y="1840992"/>
            <a:ext cx="297775" cy="2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729528" y="3801344"/>
            <a:ext cx="297775" cy="2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8"/>
          <p:cNvSpPr txBox="1"/>
          <p:nvPr/>
        </p:nvSpPr>
        <p:spPr>
          <a:xfrm>
            <a:off x="4614024" y="3483898"/>
            <a:ext cx="4409825" cy="140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     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345" name="Google Shape;345;p38"/>
          <p:cNvSpPr txBox="1"/>
          <p:nvPr/>
        </p:nvSpPr>
        <p:spPr>
          <a:xfrm>
            <a:off x="4734175" y="4303800"/>
            <a:ext cx="4331700" cy="13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       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1EBBA-6DBC-441F-94C7-1AC2EA6651BF}"/>
              </a:ext>
            </a:extLst>
          </p:cNvPr>
          <p:cNvSpPr txBox="1"/>
          <p:nvPr/>
        </p:nvSpPr>
        <p:spPr>
          <a:xfrm>
            <a:off x="4777924" y="376518"/>
            <a:ext cx="424592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4040"/>
              </a:buClr>
              <a:buSzPts val="1800"/>
            </a:pPr>
            <a:r>
              <a:rPr lang="en-US" sz="2000" b="1">
                <a:solidFill>
                  <a:schemeClr val="dk1"/>
                </a:solidFill>
              </a:rPr>
              <a:t>Dr. Chris McBride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>
                <a:solidFill>
                  <a:schemeClr val="dk1"/>
                </a:solidFill>
              </a:rPr>
              <a:t>NCA Superintendent</a:t>
            </a:r>
          </a:p>
          <a:p>
            <a:pPr lvl="0">
              <a:buClr>
                <a:srgbClr val="404040"/>
              </a:buClr>
              <a:buSzPts val="1800"/>
            </a:pPr>
            <a:endParaRPr lang="en-US" sz="2000" b="1">
              <a:solidFill>
                <a:schemeClr val="dk1"/>
              </a:solidFill>
            </a:endParaRPr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2000" b="1">
                <a:solidFill>
                  <a:schemeClr val="dk1"/>
                </a:solidFill>
              </a:rPr>
              <a:t>Misty Vaughan Allen </a:t>
            </a:r>
          </a:p>
          <a:p>
            <a:pPr lvl="0">
              <a:buClr>
                <a:srgbClr val="404040"/>
              </a:buClr>
              <a:buSzPts val="1800"/>
            </a:pPr>
            <a:r>
              <a:rPr lang="en-US">
                <a:solidFill>
                  <a:schemeClr val="dk1"/>
                </a:solidFill>
              </a:rPr>
              <a:t>Nevada’s Office of Suicide Prevention Coordinator</a:t>
            </a:r>
          </a:p>
          <a:p>
            <a:pPr lvl="0">
              <a:buClr>
                <a:srgbClr val="404040"/>
              </a:buClr>
              <a:buSzPts val="1800"/>
            </a:pPr>
            <a:r>
              <a:rPr lang="en-US">
                <a:solidFill>
                  <a:schemeClr val="dk1"/>
                </a:solidFill>
              </a:rPr>
              <a:t>	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1200">
                <a:solidFill>
                  <a:schemeClr val="dk1"/>
                </a:solidFill>
              </a:rPr>
              <a:t>Named one of Time Magazine’s 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1500">
                <a:solidFill>
                  <a:schemeClr val="dk1"/>
                </a:solidFill>
              </a:rPr>
              <a:t>        “50 most influential people in health care” </a:t>
            </a:r>
            <a:endParaRPr lang="en-US">
              <a:solidFill>
                <a:schemeClr val="dk1"/>
              </a:solidFill>
            </a:endParaRPr>
          </a:p>
          <a:p>
            <a:pPr lvl="0">
              <a:buClr>
                <a:srgbClr val="404040"/>
              </a:buClr>
              <a:buSzPts val="1800"/>
            </a:pPr>
            <a:endParaRPr lang="en-US">
              <a:solidFill>
                <a:schemeClr val="dk1"/>
              </a:solidFill>
            </a:endParaRPr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2000" b="1">
                <a:solidFill>
                  <a:schemeClr val="dk1"/>
                </a:solidFill>
              </a:rPr>
              <a:t>Mollie Marti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>
                <a:solidFill>
                  <a:schemeClr val="dk1"/>
                </a:solidFill>
              </a:rPr>
              <a:t>CEO, National Resilience Institute</a:t>
            </a:r>
          </a:p>
          <a:p>
            <a:pPr lvl="0" algn="ctr">
              <a:buClr>
                <a:srgbClr val="404040"/>
              </a:buClr>
              <a:buSzPts val="1800"/>
            </a:pPr>
            <a:endParaRPr lang="en-US" sz="2000" b="1">
              <a:solidFill>
                <a:schemeClr val="dk1"/>
              </a:solidFill>
            </a:endParaRPr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2100" b="1">
                <a:solidFill>
                  <a:schemeClr val="dk1"/>
                </a:solidFill>
              </a:rPr>
              <a:t>Nevada Connections Academy</a:t>
            </a:r>
          </a:p>
          <a:p>
            <a:pPr marL="285750" lvl="0" indent="-285750" algn="ctr"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/>
              <a:t>Christine Dzarnoski </a:t>
            </a:r>
            <a:r>
              <a:rPr lang="en-US"/>
              <a:t>– Elementary School Assistant Principal </a:t>
            </a:r>
          </a:p>
          <a:p>
            <a:pPr lvl="0" algn="ctr">
              <a:buClr>
                <a:srgbClr val="404040"/>
              </a:buClr>
              <a:buSzPts val="1800"/>
            </a:pPr>
            <a:endParaRPr lang="en-US"/>
          </a:p>
          <a:p>
            <a:pPr marL="285750" lvl="0" indent="-285750" algn="ctr">
              <a:buClr>
                <a:srgbClr val="40404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b="1"/>
              <a:t>Victoria Neer </a:t>
            </a:r>
            <a:r>
              <a:rPr lang="en-US"/>
              <a:t>– High School Support Specialist; certified Ruby Payne trainer; Trauma-Informed Instructor</a:t>
            </a:r>
          </a:p>
          <a:p>
            <a:pPr lvl="0">
              <a:buClr>
                <a:srgbClr val="404040"/>
              </a:buClr>
              <a:buSzPts val="1800"/>
            </a:pPr>
            <a:endParaRPr lang="en-US" sz="2000"/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2000" b="1">
                <a:solidFill>
                  <a:schemeClr val="dk1"/>
                </a:solidFill>
              </a:rPr>
              <a:t>Nevada Connections Family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>
                <a:solidFill>
                  <a:schemeClr val="dk1"/>
                </a:solidFill>
              </a:rPr>
              <a:t>Jessie Berry, NCA Graduate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>
                <a:solidFill>
                  <a:schemeClr val="dk1"/>
                </a:solidFill>
              </a:rPr>
              <a:t>Veronica Berry, Learning Coach and Mother</a:t>
            </a:r>
          </a:p>
          <a:p>
            <a:pPr lvl="0">
              <a:buClr>
                <a:srgbClr val="404040"/>
              </a:buClr>
              <a:buSzPts val="1800"/>
            </a:pPr>
            <a:endParaRPr lang="en-US"/>
          </a:p>
        </p:txBody>
      </p:sp>
      <p:pic>
        <p:nvPicPr>
          <p:cNvPr id="12" name="Google Shape;379;p40">
            <a:extLst>
              <a:ext uri="{FF2B5EF4-FFF2-40B4-BE49-F238E27FC236}">
                <a16:creationId xmlns:a16="http://schemas.microsoft.com/office/drawing/2014/main" id="{6D8BEBD9-C2A2-4814-A9A5-AC0110F451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50" y="142525"/>
            <a:ext cx="1000475" cy="10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title"/>
          </p:nvPr>
        </p:nvSpPr>
        <p:spPr>
          <a:xfrm>
            <a:off x="860575" y="2065500"/>
            <a:ext cx="32004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800" b="0">
                <a:latin typeface="Times New Roman"/>
                <a:ea typeface="Times New Roman"/>
                <a:cs typeface="Times New Roman"/>
                <a:sym typeface="Times New Roman"/>
              </a:rPr>
              <a:t>Curriculum </a:t>
            </a:r>
            <a:br>
              <a:rPr lang="en-US" sz="3800" b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800" b="0">
                <a:latin typeface="Times New Roman"/>
                <a:ea typeface="Times New Roman"/>
                <a:cs typeface="Times New Roman"/>
                <a:sym typeface="Times New Roman"/>
              </a:rPr>
              <a:t>and Innovative Learning Technology</a:t>
            </a:r>
            <a:endParaRPr sz="38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3" name="Google Shape;3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7524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9"/>
          <p:cNvSpPr txBox="1"/>
          <p:nvPr/>
        </p:nvSpPr>
        <p:spPr>
          <a:xfrm>
            <a:off x="171350" y="934083"/>
            <a:ext cx="4114900" cy="10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Misty Vaughan Allen</a:t>
            </a:r>
            <a:endParaRPr sz="27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5" name="Google Shape;3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406" y="934083"/>
            <a:ext cx="411580" cy="37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922471" y="1254965"/>
            <a:ext cx="297775" cy="2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71F0B-928C-4006-AE44-E1B0A3F55B04}"/>
              </a:ext>
            </a:extLst>
          </p:cNvPr>
          <p:cNvSpPr txBox="1"/>
          <p:nvPr/>
        </p:nvSpPr>
        <p:spPr>
          <a:xfrm>
            <a:off x="4572000" y="331470"/>
            <a:ext cx="4572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National Increase in Teen Suicide is Alarming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/>
              <a:t>Rate Increased 56% from 2007 to 2017 according to a </a:t>
            </a:r>
            <a:r>
              <a:rPr lang="en-US">
                <a:hlinkClick r:id="rId6"/>
              </a:rPr>
              <a:t>CDC report</a:t>
            </a:r>
            <a:r>
              <a:rPr lang="en-US"/>
              <a:t>.</a:t>
            </a:r>
          </a:p>
          <a:p>
            <a:endParaRPr lang="en-US"/>
          </a:p>
          <a:p>
            <a:pPr algn="ctr"/>
            <a:r>
              <a:rPr lang="en-US"/>
              <a:t>“Interventions should include teaching all kids          important social and emotional skills.”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Nevada has the 11</a:t>
            </a:r>
            <a:r>
              <a:rPr lang="en-US" baseline="30000"/>
              <a:t>th</a:t>
            </a:r>
            <a:r>
              <a:rPr lang="en-US"/>
              <a:t> highest suicide rate in the country.  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hlinkClick r:id="rId7"/>
              </a:rPr>
              <a:t>Nevada’s Department of Education recognizes the importance of Social &amp; Emotional Learning (SEL</a:t>
            </a:r>
            <a:r>
              <a:rPr lang="en-US" b="1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algn="ctr"/>
            <a:r>
              <a:rPr lang="en-US"/>
              <a:t>"SEL competencies are critically important for the long-term success of all students in today’s economy.”  </a:t>
            </a:r>
          </a:p>
          <a:p>
            <a:pPr algn="ctr"/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Social-emotional and academic development go hand-in-hand.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Research has shown that specific social-emotional competencies—such as self-management and growth mindset – are linked to academic and behavioral outcomes in school as well as health, wealth, and well-being outcomes throughout 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3BB9434C-DE63-47E1-B45B-8FD50EBBD9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48" y="3104185"/>
            <a:ext cx="3825238" cy="276803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CB8495-ACB5-41CC-B77C-0596BAD82FE6}"/>
              </a:ext>
            </a:extLst>
          </p:cNvPr>
          <p:cNvSpPr txBox="1"/>
          <p:nvPr/>
        </p:nvSpPr>
        <p:spPr>
          <a:xfrm>
            <a:off x="297048" y="1540556"/>
            <a:ext cx="3825238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>
                <a:srgbClr val="40404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+mj-lt"/>
              </a:rPr>
              <a:t>Nevada’s Office of Suicide Prevention Coordinator</a:t>
            </a:r>
          </a:p>
          <a:p>
            <a:pPr lvl="0" algn="ctr">
              <a:buClr>
                <a:srgbClr val="404040"/>
              </a:buClr>
              <a:buSzPts val="1800"/>
            </a:pPr>
            <a:endParaRPr lang="en-US" b="1">
              <a:solidFill>
                <a:schemeClr val="dk1"/>
              </a:solidFill>
              <a:latin typeface="+mj-lt"/>
            </a:endParaRPr>
          </a:p>
          <a:p>
            <a:pPr lvl="0" algn="ctr">
              <a:buClr>
                <a:srgbClr val="40404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+mj-lt"/>
              </a:rPr>
              <a:t>2018 Time Magazine’s 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 b="1">
                <a:solidFill>
                  <a:schemeClr val="dk1"/>
                </a:solidFill>
                <a:latin typeface="+mj-lt"/>
              </a:rPr>
              <a:t>       </a:t>
            </a:r>
            <a:r>
              <a:rPr lang="en-US" sz="1600" b="1">
                <a:solidFill>
                  <a:schemeClr val="dk1"/>
                </a:solidFill>
                <a:latin typeface="+mj-lt"/>
              </a:rPr>
              <a:t> “50 most influential people</a:t>
            </a:r>
          </a:p>
          <a:p>
            <a:pPr lvl="0" algn="ctr">
              <a:buClr>
                <a:srgbClr val="404040"/>
              </a:buClr>
              <a:buSzPts val="1800"/>
            </a:pPr>
            <a:r>
              <a:rPr lang="en-US" sz="1600" b="1">
                <a:solidFill>
                  <a:schemeClr val="dk1"/>
                </a:solidFill>
                <a:latin typeface="+mj-lt"/>
              </a:rPr>
              <a:t> in health care” </a:t>
            </a:r>
          </a:p>
          <a:p>
            <a:pPr lvl="0" algn="ctr">
              <a:buClr>
                <a:srgbClr val="404040"/>
              </a:buClr>
              <a:buSzPts val="1800"/>
            </a:pPr>
            <a:endParaRPr 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</a:xfrm>
      </p:grpSpPr>
      <p:pic>
        <p:nvPicPr>
          <p:cNvPr id="353" name="Google Shape;3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5" y="-740301"/>
            <a:ext cx="437524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9"/>
          <p:cNvSpPr txBox="1"/>
          <p:nvPr/>
        </p:nvSpPr>
        <p:spPr>
          <a:xfrm>
            <a:off x="171350" y="934083"/>
            <a:ext cx="4114900" cy="10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Mollie Marti, PhD, JD</a:t>
            </a:r>
            <a:endParaRPr sz="27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5" name="Google Shape;3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65" y="955595"/>
            <a:ext cx="411580" cy="37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994360" y="1254965"/>
            <a:ext cx="297775" cy="29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71F0B-928C-4006-AE44-E1B0A3F55B04}"/>
              </a:ext>
            </a:extLst>
          </p:cNvPr>
          <p:cNvSpPr txBox="1"/>
          <p:nvPr/>
        </p:nvSpPr>
        <p:spPr>
          <a:xfrm>
            <a:off x="4572000" y="331470"/>
            <a:ext cx="4400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B8495-ACB5-41CC-B77C-0596BAD82FE6}"/>
              </a:ext>
            </a:extLst>
          </p:cNvPr>
          <p:cNvSpPr txBox="1"/>
          <p:nvPr/>
        </p:nvSpPr>
        <p:spPr>
          <a:xfrm>
            <a:off x="2558856" y="1525166"/>
            <a:ext cx="1563430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buClr>
                <a:srgbClr val="404040"/>
              </a:buClr>
              <a:buSzPts val="1800"/>
            </a:pPr>
            <a:r>
              <a:rPr lang="en-US" sz="1800" b="1">
                <a:solidFill>
                  <a:schemeClr val="dk1"/>
                </a:solidFill>
                <a:latin typeface="+mj-lt"/>
              </a:rPr>
              <a:t>National Resilience Institute, CEO</a:t>
            </a:r>
          </a:p>
          <a:p>
            <a:pPr lvl="0" algn="ctr">
              <a:buClr>
                <a:srgbClr val="404040"/>
              </a:buClr>
              <a:buSzPts val="1800"/>
            </a:pPr>
            <a:endParaRPr lang="en-US" sz="1800" b="1">
              <a:solidFill>
                <a:schemeClr val="dk1"/>
              </a:solidFill>
              <a:latin typeface="+mj-lt"/>
            </a:endParaRPr>
          </a:p>
          <a:p>
            <a:pPr lvl="0" algn="ctr">
              <a:buClr>
                <a:srgbClr val="404040"/>
              </a:buClr>
              <a:buSzPts val="1800"/>
            </a:pPr>
            <a:endParaRPr lang="en-US"/>
          </a:p>
        </p:txBody>
      </p:sp>
      <p:pic>
        <p:nvPicPr>
          <p:cNvPr id="1028" name="Picture 4" descr="Mollie Marti">
            <a:extLst>
              <a:ext uri="{FF2B5EF4-FFF2-40B4-BE49-F238E27FC236}">
                <a16:creationId xmlns:a16="http://schemas.microsoft.com/office/drawing/2014/main" id="{6BC42722-550F-488C-AEEB-5F8FAA4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91" y="1552740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9E5051-C005-405C-88A3-9059BFF4F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1352" y="2688698"/>
            <a:ext cx="4233960" cy="3566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E1F93-A20B-48CB-B5B9-EF49C8D0FE0B}"/>
              </a:ext>
            </a:extLst>
          </p:cNvPr>
          <p:cNvSpPr txBox="1"/>
          <p:nvPr/>
        </p:nvSpPr>
        <p:spPr>
          <a:xfrm>
            <a:off x="4490328" y="284988"/>
            <a:ext cx="4400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/>
              <a:t>Social and emotional learning</a:t>
            </a:r>
            <a:r>
              <a:rPr lang="en-US" sz="2200"/>
              <a:t> </a:t>
            </a:r>
            <a:r>
              <a:rPr lang="en-US" sz="2000"/>
              <a:t>(SEL) </a:t>
            </a:r>
            <a:r>
              <a:rPr lang="en-US" sz="1600"/>
              <a:t>is the process through which individuals acquire and effectively apply the knowledge, attitudes, and skills necessary to understand &amp; manage emotions, set &amp; achieve positive goals, feel &amp; show empathy for others, establish &amp; maintain positive relationships, and make responsible decisions.</a:t>
            </a:r>
          </a:p>
        </p:txBody>
      </p:sp>
    </p:spTree>
    <p:extLst>
      <p:ext uri="{BB962C8B-B14F-4D97-AF65-F5344CB8AC3E}">
        <p14:creationId xmlns:p14="http://schemas.microsoft.com/office/powerpoint/2010/main" val="238413945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</a:xfrm>
      </p:grpSpPr>
      <p:cxnSp>
        <p:nvCxnSpPr>
          <p:cNvPr id="362" name="Google Shape;362;p40"/>
          <p:cNvCxnSpPr/>
          <p:nvPr/>
        </p:nvCxnSpPr>
        <p:spPr>
          <a:xfrm>
            <a:off x="3493350" y="1404500"/>
            <a:ext cx="5680200" cy="0"/>
          </a:xfrm>
          <a:prstGeom prst="straightConnector1">
            <a:avLst/>
          </a:prstGeom>
          <a:noFill/>
          <a:ln w="28575" cap="flat" cmpd="sng">
            <a:solidFill>
              <a:srgbClr val="D4EAE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40"/>
          <p:cNvCxnSpPr/>
          <p:nvPr/>
        </p:nvCxnSpPr>
        <p:spPr>
          <a:xfrm>
            <a:off x="3493350" y="4433450"/>
            <a:ext cx="5680200" cy="0"/>
          </a:xfrm>
          <a:prstGeom prst="straightConnector1">
            <a:avLst/>
          </a:prstGeom>
          <a:noFill/>
          <a:ln w="28575" cap="flat" cmpd="sng">
            <a:solidFill>
              <a:srgbClr val="D4EAE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40"/>
          <p:cNvSpPr/>
          <p:nvPr/>
        </p:nvSpPr>
        <p:spPr>
          <a:xfrm>
            <a:off x="0" y="0"/>
            <a:ext cx="3568200" cy="6541800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90048" y="1127760"/>
            <a:ext cx="2960700" cy="1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NEVADA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CONNECTIONS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ACADEMY</a:t>
            </a:r>
            <a:endParaRPr/>
          </a:p>
        </p:txBody>
      </p:sp>
      <p:sp>
        <p:nvSpPr>
          <p:cNvPr id="369" name="Google Shape;369;p40"/>
          <p:cNvSpPr txBox="1"/>
          <p:nvPr/>
        </p:nvSpPr>
        <p:spPr>
          <a:xfrm>
            <a:off x="6505353" y="1950577"/>
            <a:ext cx="30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rgbClr val="E57613"/>
              </a:buClr>
              <a:buSzPts val="3200"/>
              <a:buFont typeface="Arial Black"/>
              <a:buNone/>
            </a:pPr>
            <a:endParaRPr/>
          </a:p>
        </p:txBody>
      </p:sp>
      <p:sp>
        <p:nvSpPr>
          <p:cNvPr id="370" name="Google Shape;370;p40"/>
          <p:cNvSpPr txBox="1"/>
          <p:nvPr/>
        </p:nvSpPr>
        <p:spPr>
          <a:xfrm>
            <a:off x="3791702" y="1687988"/>
            <a:ext cx="3568200" cy="79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rgbClr val="FFDC4F"/>
              </a:buClr>
              <a:buSzPts val="1200"/>
              <a:buFont typeface="Arial Black"/>
              <a:buNone/>
            </a:pPr>
            <a:r>
              <a:rPr lang="en-US" sz="1800" b="1" i="0" u="none" strike="noStrike" cap="none">
                <a:solidFill>
                  <a:srgbClr val="E06B12"/>
                </a:solidFill>
              </a:rPr>
              <a:t>CHRISTINE DZARNOSKI</a:t>
            </a:r>
            <a:endParaRPr lang="en-US" sz="1800">
              <a:solidFill>
                <a:srgbClr val="E06B12"/>
              </a:solidFill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900"/>
              <a:buFont typeface="Arial Black"/>
              <a:buNone/>
            </a:pPr>
            <a:r>
              <a:rPr lang="en-US" sz="1600">
                <a:solidFill>
                  <a:schemeClr val="dk1"/>
                </a:solidFill>
              </a:rPr>
              <a:t>NCA Elementary Assistant Principal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5438400" y="1718825"/>
            <a:ext cx="2345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rgbClr val="FFDC4F"/>
              </a:buClr>
              <a:buSzPts val="1200"/>
              <a:buFont typeface="Arial Black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4138800" y="2728475"/>
            <a:ext cx="3264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rgbClr val="FFDC4F"/>
              </a:buClr>
              <a:buSzPts val="1200"/>
              <a:buFont typeface="Arial Black"/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3807741" y="2846479"/>
            <a:ext cx="5209860" cy="1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rgbClr val="FFDC4F"/>
              </a:buClr>
              <a:buSzPts val="1200"/>
              <a:buFont typeface="Arial Black"/>
              <a:buNone/>
            </a:pPr>
            <a:r>
              <a:rPr lang="en-US" sz="1800" b="1">
                <a:solidFill>
                  <a:srgbClr val="E06B12"/>
                </a:solidFill>
              </a:rPr>
              <a:t>VICTORIA NEER</a:t>
            </a:r>
            <a:endParaRPr lang="en-US" sz="1800">
              <a:solidFill>
                <a:srgbClr val="E06B12"/>
              </a:solidFill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900"/>
              <a:buFont typeface="Arial Black"/>
              <a:buNone/>
            </a:pPr>
            <a:r>
              <a:rPr lang="en-US" sz="1600">
                <a:solidFill>
                  <a:schemeClr val="dk1"/>
                </a:solidFill>
              </a:rPr>
              <a:t>NCA High School Support Specialist,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900"/>
              <a:buFont typeface="Arial Black"/>
              <a:buNone/>
            </a:pPr>
            <a:r>
              <a:rPr lang="en-US" sz="1600">
                <a:solidFill>
                  <a:schemeClr val="dk1"/>
                </a:solidFill>
              </a:rPr>
              <a:t>Certified Ruby Payne Instructor,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900"/>
              <a:buFont typeface="Arial Black"/>
              <a:buNone/>
            </a:pPr>
            <a:r>
              <a:rPr lang="en-US" sz="1600">
                <a:solidFill>
                  <a:schemeClr val="dk1"/>
                </a:solidFill>
              </a:rPr>
              <a:t>Trauma-Informed Instructor 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900"/>
              <a:buFont typeface="Arial Black"/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4078875" y="5833625"/>
            <a:ext cx="41949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rgbClr val="FFDC4F"/>
              </a:buClr>
              <a:buSzPts val="1200"/>
              <a:buFont typeface="Arial Black"/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76" name="Google Shape;3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6550" y="101190"/>
            <a:ext cx="1355100" cy="13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0"/>
          <p:cNvPicPr preferRelativeResize="0"/>
          <p:nvPr/>
        </p:nvPicPr>
        <p:blipFill>
          <a:blip r:embed="rId4">
            <a:alphaModFix/>
          </a:blip>
          <a:srcRect l="-229" t="-4130" r="-3905" b="-7813"/>
          <a:stretch>
            <a:fillRect/>
          </a:stretch>
        </p:blipFill>
        <p:spPr>
          <a:xfrm>
            <a:off x="6787447" y="5436625"/>
            <a:ext cx="1977916" cy="1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700" y="5372385"/>
            <a:ext cx="1000486" cy="1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350" y="142525"/>
            <a:ext cx="1000475" cy="10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4450" y="5343714"/>
            <a:ext cx="1355100" cy="13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7DA78D-A2A1-4292-B0D0-AAD463128D7B}"/>
              </a:ext>
            </a:extLst>
          </p:cNvPr>
          <p:cNvSpPr txBox="1"/>
          <p:nvPr/>
        </p:nvSpPr>
        <p:spPr>
          <a:xfrm>
            <a:off x="699601" y="2553279"/>
            <a:ext cx="2868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/>
              <a:t>NCA students </a:t>
            </a:r>
            <a:r>
              <a:rPr lang="en-US" sz="1800"/>
              <a:t>performed higher than the Charter District across every measure, at every grade band, in the </a:t>
            </a:r>
            <a:r>
              <a:rPr lang="en-US" sz="1800" b="1"/>
              <a:t>Nevada School Climate/Social Emotional Learning Survey</a:t>
            </a:r>
            <a:r>
              <a:rPr lang="en-US" sz="1800"/>
              <a:t> (NV-SCSEL).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</a:xfrm>
      </p:grpSpPr>
      <p:sp>
        <p:nvSpPr>
          <p:cNvPr id="387" name="Google Shape;387;p41"/>
          <p:cNvSpPr/>
          <p:nvPr/>
        </p:nvSpPr>
        <p:spPr>
          <a:xfrm rot="10800000">
            <a:off x="838775" y="5644450"/>
            <a:ext cx="915300" cy="397200"/>
          </a:xfrm>
          <a:prstGeom prst="homePlate">
            <a:avLst>
              <a:gd name="adj" fmla="val 50000"/>
            </a:avLst>
          </a:prstGeom>
          <a:solidFill>
            <a:srgbClr val="FFD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8" name="Google Shape;388;p41"/>
          <p:cNvSpPr/>
          <p:nvPr/>
        </p:nvSpPr>
        <p:spPr>
          <a:xfrm>
            <a:off x="5777300" y="0"/>
            <a:ext cx="3390900" cy="6541800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89" name="Google Shape;3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3920">
            <a:off x="6265687" y="627085"/>
            <a:ext cx="3524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1"/>
          <p:cNvSpPr txBox="1">
            <a:spLocks noGrp="1"/>
          </p:cNvSpPr>
          <p:nvPr>
            <p:ph type="title"/>
          </p:nvPr>
        </p:nvSpPr>
        <p:spPr>
          <a:xfrm>
            <a:off x="80009" y="140531"/>
            <a:ext cx="5502436" cy="773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Nevada Connections Academy Family</a:t>
            </a:r>
            <a:endParaRPr/>
          </a:p>
        </p:txBody>
      </p:sp>
      <p:sp>
        <p:nvSpPr>
          <p:cNvPr id="391" name="Google Shape;391;p41"/>
          <p:cNvSpPr txBox="1">
            <a:spLocks noGrp="1"/>
          </p:cNvSpPr>
          <p:nvPr>
            <p:ph type="body" idx="1"/>
          </p:nvPr>
        </p:nvSpPr>
        <p:spPr>
          <a:xfrm>
            <a:off x="640075" y="5410139"/>
            <a:ext cx="3931800" cy="56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SzPts val="2600"/>
              <a:buChar char="•"/>
            </a:pPr>
            <a:endParaRPr/>
          </a:p>
        </p:txBody>
      </p:sp>
      <p:sp>
        <p:nvSpPr>
          <p:cNvPr id="392" name="Google Shape;392;p41"/>
          <p:cNvSpPr/>
          <p:nvPr/>
        </p:nvSpPr>
        <p:spPr>
          <a:xfrm>
            <a:off x="189900" y="5283055"/>
            <a:ext cx="4896600" cy="818700"/>
          </a:xfrm>
          <a:prstGeom prst="rect">
            <a:avLst/>
          </a:prstGeom>
          <a:solidFill>
            <a:srgbClr val="D4EA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Jessie Berry, </a:t>
            </a:r>
            <a:r>
              <a:rPr lang="en-US" sz="1700">
                <a:solidFill>
                  <a:schemeClr val="tx1"/>
                </a:solidFill>
              </a:rPr>
              <a:t>NCA Graduate</a:t>
            </a: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700">
                <a:solidFill>
                  <a:schemeClr val="tx1"/>
                </a:solidFill>
              </a:rPr>
              <a:t>Veronica Berry, Learning Coach and Mother </a:t>
            </a:r>
            <a:endParaRPr sz="17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pic>
        <p:nvPicPr>
          <p:cNvPr id="394" name="Google Shape;394;p41"/>
          <p:cNvPicPr preferRelativeResize="0"/>
          <p:nvPr/>
        </p:nvPicPr>
        <p:blipFill>
          <a:blip r:embed="rId4">
            <a:alphaModFix/>
          </a:blip>
          <a:srcRect t="864" b="855"/>
          <a:stretch>
            <a:fillRect/>
          </a:stretch>
        </p:blipFill>
        <p:spPr>
          <a:xfrm>
            <a:off x="4909425" y="5054138"/>
            <a:ext cx="1346043" cy="132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1" descr="Picture of a student sitting at his desk completing his schoolwork on the computer."/>
          <p:cNvPicPr preferRelativeResize="0">
            <a:picLocks noGrp="1"/>
          </p:cNvPicPr>
          <p:nvPr>
            <p:ph type="pic" idx="2"/>
          </p:nvPr>
        </p:nvPicPr>
        <p:blipFill>
          <a:blip r:embed="rId5">
            <a:alphaModFix/>
          </a:blip>
          <a:srcRect b="69"/>
          <a:stretch>
            <a:fillRect/>
          </a:stretch>
        </p:blipFill>
        <p:spPr>
          <a:xfrm rot="515414">
            <a:off x="6193035" y="941926"/>
            <a:ext cx="2394395" cy="2947087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00038" dist="123825" dir="27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396" name="Google Shape;396;p41"/>
          <p:cNvSpPr/>
          <p:nvPr/>
        </p:nvSpPr>
        <p:spPr>
          <a:xfrm>
            <a:off x="0" y="5306200"/>
            <a:ext cx="189900" cy="8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97" name="Google Shape;3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29543">
            <a:off x="8170905" y="3846334"/>
            <a:ext cx="3524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1"/>
          <p:cNvSpPr/>
          <p:nvPr/>
        </p:nvSpPr>
        <p:spPr>
          <a:xfrm rot="5400000">
            <a:off x="158475" y="5608050"/>
            <a:ext cx="277850" cy="215000"/>
          </a:xfrm>
          <a:prstGeom prst="flowChartExtra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EC876-57F0-4CCE-A6DC-26988C35A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6" y="1350025"/>
            <a:ext cx="2139671" cy="36265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F52C9E-F890-4E4A-9E24-B8D7EE802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728" y="1644243"/>
            <a:ext cx="2202772" cy="2937029"/>
          </a:xfrm>
          <a:prstGeom prst="rect">
            <a:avLst/>
          </a:prstGeom>
        </p:spPr>
      </p:pic>
      <p:pic>
        <p:nvPicPr>
          <p:cNvPr id="15" name="Google Shape;379;p40">
            <a:extLst>
              <a:ext uri="{FF2B5EF4-FFF2-40B4-BE49-F238E27FC236}">
                <a16:creationId xmlns:a16="http://schemas.microsoft.com/office/drawing/2014/main" id="{40D6A9D1-77D1-4A6D-8036-E61300463E2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3687" y="5354237"/>
            <a:ext cx="1000475" cy="10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</a:xfrm>
      </p:grpSpPr>
      <p:pic>
        <p:nvPicPr>
          <p:cNvPr id="580" name="Google Shape;580;p54"/>
          <p:cNvPicPr preferRelativeResize="0"/>
          <p:nvPr/>
        </p:nvPicPr>
        <p:blipFill>
          <a:blip r:embed="rId3">
            <a:alphaModFix/>
          </a:blip>
          <a:srcRect b="7732"/>
          <a:stretch>
            <a:fillRect/>
          </a:stretch>
        </p:blipFill>
        <p:spPr>
          <a:xfrm>
            <a:off x="1425925" y="80800"/>
            <a:ext cx="6980125" cy="677720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4"/>
          <p:cNvSpPr txBox="1"/>
          <p:nvPr/>
        </p:nvSpPr>
        <p:spPr>
          <a:xfrm>
            <a:off x="308610" y="2571750"/>
            <a:ext cx="330327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lang="en-US" sz="40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 sz="40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134.0"/>
  <p:tag name="AS_RELEASE_DATE" val="2017.05.17"/>
  <p:tag name="AS_TITLE" val="Aspose.Slides for .NET 4.0"/>
  <p:tag name="AS_VERSION" val="17.5"/>
</p:tagLst>
</file>

<file path=ppt/theme/theme1.xml><?xml version="1.0" encoding="utf-8"?>
<a:theme xmlns:r="http://schemas.openxmlformats.org/officeDocument/2006/relationships" xmlns:a="http://schemas.openxmlformats.org/drawingml/2006/main" name="2015-16_CAMktgInfoSession_Template">
  <a:themeElements>
    <a:clrScheme name="2016-17 CA Mktg Info Session">
      <a:dk1>
        <a:srgbClr val="000000"/>
      </a:dk1>
      <a:lt1>
        <a:srgbClr val="FFFFFF"/>
      </a:lt1>
      <a:dk2>
        <a:srgbClr val="D86018"/>
      </a:dk2>
      <a:lt2>
        <a:srgbClr val="FED141"/>
      </a:lt2>
      <a:accent1>
        <a:srgbClr val="EEB111"/>
      </a:accent1>
      <a:accent2>
        <a:srgbClr val="FBF5EA"/>
      </a:accent2>
      <a:accent3>
        <a:srgbClr val="739B3E"/>
      </a:accent3>
      <a:accent4>
        <a:srgbClr val="08A6CC"/>
      </a:accent4>
      <a:accent5>
        <a:srgbClr val="00A592"/>
      </a:accent5>
      <a:accent6>
        <a:srgbClr val="622466"/>
      </a:accent6>
      <a:hlink>
        <a:srgbClr val="005776"/>
      </a:hlink>
      <a:folHlink>
        <a:srgbClr val="595959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352C982C94548BCC86B5223D4C387" ma:contentTypeVersion="9" ma:contentTypeDescription="Create a new document." ma:contentTypeScope="" ma:versionID="4d5d6cd7a22f270d4c578b2a298f1af3">
  <xsd:schema xmlns:xsd="http://www.w3.org/2001/XMLSchema" xmlns:xs="http://www.w3.org/2001/XMLSchema" xmlns:p="http://schemas.microsoft.com/office/2006/metadata/properties" xmlns:ns3="024c5132-e8f5-4123-971c-239c17fa48db" targetNamespace="http://schemas.microsoft.com/office/2006/metadata/properties" ma:root="true" ma:fieldsID="dcd1f6b6b6a6537434ff5642f0ce4cd5" ns3:_="">
    <xsd:import namespace="024c5132-e8f5-4123-971c-239c17fa48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c5132-e8f5-4123-971c-239c17fa4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7F892-7D61-4249-9023-E8AC99006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A0D636-C714-48EB-923F-A55AA87D0D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99AB63-0DD3-49C2-B34F-D7DE5E191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c5132-e8f5-4123-971c-239c17fa4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52</Paragraphs>
  <Slides>7</Slides>
  <Notes>7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2015-16_CAMktgInfoSession_Template</vt:lpstr>
      <vt:lpstr>Slide 1</vt:lpstr>
      <vt:lpstr>Slide 2</vt:lpstr>
      <vt:lpstr>Curriculum and Innovative Learning Technology</vt:lpstr>
      <vt:lpstr>Slide 4</vt:lpstr>
      <vt:lpstr>NEVADA 
CONNECTIONS
ACADEMY</vt:lpstr>
      <vt:lpstr>Nevada Connections Academy Family</vt:lpstr>
      <vt:lpstr>Slide 7</vt:lpstr>
    </vt:vector>
  </TitlesOfParts>
  <LinksUpToDate>0</LinksUpToDate>
  <SharedDoc>0</SharedDoc>
  <HyperlinksChanged>0</HyperlinksChanged>
  <Application>Aspose.Slides for .NET</Application>
  <AppVersion>17.0500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2019-12-12T15:45:09Z</dcterms:created>
  <dcterms:modified xsi:type="dcterms:W3CDTF">2019-12-12T23:45:09Z</dcterms:modified>
</cp:coreProperties>
</file>