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Mater Academy </a:t>
            </a:r>
            <a:br>
              <a:rPr lang="en-US" dirty="0" smtClean="0"/>
            </a:b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Northern Nevada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774" y="3874558"/>
            <a:ext cx="2047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Students Mater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Strong focus on rigorous grade level curriculum, taught to fidelity.</a:t>
            </a:r>
          </a:p>
          <a:p>
            <a:endParaRPr lang="en-US" dirty="0"/>
          </a:p>
          <a:p>
            <a:r>
              <a:rPr lang="en-US" dirty="0" err="1" smtClean="0"/>
              <a:t>iReady</a:t>
            </a:r>
            <a:r>
              <a:rPr lang="en-US" dirty="0" smtClean="0"/>
              <a:t> and Interventions to help close individual student learning gaps.</a:t>
            </a:r>
          </a:p>
          <a:p>
            <a:endParaRPr lang="en-US" dirty="0"/>
          </a:p>
          <a:p>
            <a:r>
              <a:rPr lang="en-US" dirty="0" smtClean="0"/>
              <a:t>Teachers and staff dedicated to students and their learning.</a:t>
            </a:r>
          </a:p>
          <a:p>
            <a:endParaRPr lang="en-US" dirty="0"/>
          </a:p>
          <a:p>
            <a:r>
              <a:rPr lang="en-US" dirty="0" smtClean="0"/>
              <a:t>Attendance focus and after school instructional recovery time for students who miss school.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81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teachers mater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Weekly data chats focused on individual student data.</a:t>
            </a:r>
          </a:p>
          <a:p>
            <a:endParaRPr lang="en-US" dirty="0"/>
          </a:p>
          <a:p>
            <a:r>
              <a:rPr lang="en-US" dirty="0" smtClean="0"/>
              <a:t>On-going professional development for teachers.</a:t>
            </a:r>
          </a:p>
          <a:p>
            <a:endParaRPr lang="en-US" dirty="0" smtClean="0"/>
          </a:p>
          <a:p>
            <a:r>
              <a:rPr lang="en-US" dirty="0" smtClean="0"/>
              <a:t>Teacher visits to our Las Vegas Mater campuses.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79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Mater Academy  of Northern Nevada</vt:lpstr>
      <vt:lpstr>Our Students Mater</vt:lpstr>
      <vt:lpstr>Our teachers mater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 Academy  of Northern Nevada</dc:title>
  <dc:creator>Gia Maraccini</dc:creator>
  <cp:lastModifiedBy>Gia Maraccini</cp:lastModifiedBy>
  <cp:revision>2</cp:revision>
  <dcterms:created xsi:type="dcterms:W3CDTF">2019-12-05T23:38:04Z</dcterms:created>
  <dcterms:modified xsi:type="dcterms:W3CDTF">2019-12-05T23:55:44Z</dcterms:modified>
</cp:coreProperties>
</file>