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7.5-->
<p:presentation xmlns:r="http://schemas.openxmlformats.org/officeDocument/2006/relationships" xmlns:a="http://schemas.openxmlformats.org/drawingml/2006/main" xmlns:p="http://schemas.openxmlformats.org/presentationml/2006/main" showSpecialPlsOnTitleSld="0" strictFirstAndLastChars="0" embedTrueTypeFonts="1" saveSubsetFonts="1" autoCompressPictures="0">
  <p:sldMasterIdLst>
    <p:sldMasterId id="2147483698" r:id="rId1"/>
    <p:sldMasterId id="2147483699"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Open Sans SemiBold" panose="020B0706030804020204" pitchFamily="34" charset="0"/>
      <p:regular r:id="rId34"/>
      <p:bold r:id="rId35"/>
      <p:italic r:id="rId36"/>
      <p:boldItalic r:id="rId37"/>
    </p:embeddedFont>
    <p:embeddedFont>
      <p:font typeface="Playfair Display" panose="00000500000000000000" pitchFamily="2" charset="0"/>
      <p:regular r:id="rId38"/>
      <p:bold r:id="rId39"/>
      <p:italic r:id="rId40"/>
      <p:boldItalic r:id="rId41"/>
    </p:embeddedFont>
  </p:embeddedFontLst>
  <p:custDataLst>
    <p:tags r:id="rId25"/>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8608A2AD-FA21-4A1D-AD08-E41A48FE667C}">
  <a:tblStyle styleId="{8608A2AD-FA21-4A1D-AD08-E41A48FE667C}" styleName="Table_0">
    <a:wholeTbl>
      <a:tcTxStyle>
        <a:font>
          <a:latin typeface="Arial"/>
          <a:ea typeface="Arial"/>
          <a:cs typeface="Arial"/>
        </a:font>
        <a:srgbClr val="000000"/>
      </a:tcTx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tags" Target="tags/tag1.xml" /><Relationship Id="rId26" Type="http://schemas.openxmlformats.org/officeDocument/2006/relationships/font" Target="fonts/font1.fntdata" /><Relationship Id="rId27" Type="http://schemas.openxmlformats.org/officeDocument/2006/relationships/font" Target="fonts/font2.fntdata" /><Relationship Id="rId28" Type="http://schemas.openxmlformats.org/officeDocument/2006/relationships/font" Target="fonts/font3.fntdata" /><Relationship Id="rId29" Type="http://schemas.openxmlformats.org/officeDocument/2006/relationships/font" Target="fonts/font4.fntdata" /><Relationship Id="rId3" Type="http://schemas.openxmlformats.org/officeDocument/2006/relationships/notesMaster" Target="notesMasters/notesMaster1.xml" /><Relationship Id="rId30" Type="http://schemas.openxmlformats.org/officeDocument/2006/relationships/font" Target="fonts/font5.fntdata" /><Relationship Id="rId31" Type="http://schemas.openxmlformats.org/officeDocument/2006/relationships/font" Target="fonts/font6.fntdata" /><Relationship Id="rId32" Type="http://schemas.openxmlformats.org/officeDocument/2006/relationships/font" Target="fonts/font7.fntdata" /><Relationship Id="rId33" Type="http://schemas.openxmlformats.org/officeDocument/2006/relationships/font" Target="fonts/font8.fntdata" /><Relationship Id="rId34" Type="http://schemas.openxmlformats.org/officeDocument/2006/relationships/font" Target="fonts/font9.fntdata" /><Relationship Id="rId35" Type="http://schemas.openxmlformats.org/officeDocument/2006/relationships/font" Target="fonts/font10.fntdata" /><Relationship Id="rId36" Type="http://schemas.openxmlformats.org/officeDocument/2006/relationships/font" Target="fonts/font11.fntdata" /><Relationship Id="rId37" Type="http://schemas.openxmlformats.org/officeDocument/2006/relationships/font" Target="fonts/font12.fntdata" /><Relationship Id="rId38" Type="http://schemas.openxmlformats.org/officeDocument/2006/relationships/font" Target="fonts/font13.fntdata" /><Relationship Id="rId39" Type="http://schemas.openxmlformats.org/officeDocument/2006/relationships/font" Target="fonts/font14.fntdata" /><Relationship Id="rId4" Type="http://schemas.openxmlformats.org/officeDocument/2006/relationships/slide" Target="slides/slide1.xml" /><Relationship Id="rId40" Type="http://schemas.openxmlformats.org/officeDocument/2006/relationships/font" Target="fonts/font15.fntdata" /><Relationship Id="rId41" Type="http://schemas.openxmlformats.org/officeDocument/2006/relationships/font" Target="fonts/font16.fntdata"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ct val="0"/>
              </a:spcBef>
              <a:spcAft>
                <a:spcPct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ct val="0"/>
              </a:spcBef>
              <a:spcAft>
                <a:spcPct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ct val="0"/>
              </a:spcBef>
              <a:spcAft>
                <a:spcPct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ct val="0"/>
              </a:spcBef>
              <a:spcAft>
                <a:spcPct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xfrm>
      </p:grpSpPr>
      <p:sp>
        <p:nvSpPr>
          <p:cNvPr id="292" name="Google Shape;292;g45214c12e6_0_0: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45214c12e6_0_0:notes"/>
          <p:cNvSpPr txBox="1">
            <a:spLocks noGrp="1"/>
          </p:cNvSpPr>
          <p:nvPr>
            <p:ph type="body" idx="1"/>
          </p:nvPr>
        </p:nvSpPr>
        <p:spPr>
          <a:xfrm>
            <a:off x="1124744" y="4343400"/>
            <a:ext cx="4608600" cy="4114800"/>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200" b="0" i="0" u="none" strike="noStrike" cap="none">
              <a:solidFill>
                <a:schemeClr val="dk1"/>
              </a:solidFill>
              <a:latin typeface="Arial"/>
              <a:ea typeface="Arial"/>
              <a:cs typeface="Arial"/>
              <a:sym typeface="Arial"/>
            </a:endParaRPr>
          </a:p>
        </p:txBody>
      </p:sp>
      <p:sp>
        <p:nvSpPr>
          <p:cNvPr id="294" name="Google Shape;294;g45214c12e6_0_0:notes"/>
          <p:cNvSpPr txBox="1">
            <a:spLocks noGrp="1"/>
          </p:cNvSpPr>
          <p:nvPr>
            <p:ph type="sldNum" idx="12"/>
          </p:nvPr>
        </p:nvSpPr>
        <p:spPr>
          <a:xfrm>
            <a:off x="6022876" y="8686800"/>
            <a:ext cx="835200" cy="457200"/>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xfrm>
      </p:grpSpPr>
      <p:sp>
        <p:nvSpPr>
          <p:cNvPr id="373" name="Google Shape;373;g28cdfcf1bf_0_745: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74" name="Google Shape;374;g28cdfcf1bf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xfrm>
      </p:grpSpPr>
      <p:sp>
        <p:nvSpPr>
          <p:cNvPr id="380" name="Google Shape;380;g35ca8027ce_0_103: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81" name="Google Shape;381;g35ca8027ce_0_103: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82" name="Google Shape;382;g35ca8027ce_0_103: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xfrm>
      </p:grpSpPr>
      <p:sp>
        <p:nvSpPr>
          <p:cNvPr id="389" name="Google Shape;389;g347da91d65_1_2: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90" name="Google Shape;390;g347da91d65_1_2: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91" name="Google Shape;391;g347da91d65_1_2: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xfrm>
      </p:grpSpPr>
      <p:sp>
        <p:nvSpPr>
          <p:cNvPr id="398" name="Google Shape;398;g347da91d65_1_7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99" name="Google Shape;399;g347da91d65_1_7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00" name="Google Shape;400;g347da91d65_1_7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xfrm>
      </p:grpSpPr>
      <p:sp>
        <p:nvSpPr>
          <p:cNvPr id="409" name="Google Shape;409;g347da91d65_1_5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410" name="Google Shape;410;g347da91d65_1_5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11" name="Google Shape;411;g347da91d65_1_5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xfrm>
      </p:grpSpPr>
      <p:sp>
        <p:nvSpPr>
          <p:cNvPr id="417" name="Google Shape;417;g63c33e140d_2_0: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418" name="Google Shape;418;g63c33e140d_2_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19" name="Google Shape;419;g63c33e140d_2_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xfrm>
      </p:grpSpPr>
      <p:sp>
        <p:nvSpPr>
          <p:cNvPr id="424" name="Google Shape;424;g63c33e140d_2_6: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425" name="Google Shape;425;g63c33e140d_2_6: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26" name="Google Shape;426;g63c33e140d_2_6: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xfrm>
      </p:grpSpPr>
      <p:sp>
        <p:nvSpPr>
          <p:cNvPr id="432" name="Google Shape;432;g63c33e140d_2_13: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433" name="Google Shape;433;g63c33e140d_2_13: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34" name="Google Shape;434;g63c33e140d_2_13: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xfrm>
      </p:grpSpPr>
      <p:sp>
        <p:nvSpPr>
          <p:cNvPr id="440" name="Google Shape;440;g64579dd49c_4_0: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1" name="Google Shape;441;g64579dd49c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100"/>
              <a:buFont typeface="Arial"/>
              <a:buNone/>
            </a:pPr>
            <a:endParaRPr sz="1200" b="0" i="1"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xfrm>
      </p:grpSpPr>
      <p:sp>
        <p:nvSpPr>
          <p:cNvPr id="452" name="Google Shape;452;g64579dd49c_4_14: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453" name="Google Shape;453;g64579dd49c_4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xfrm>
      </p:grpSpPr>
      <p:sp>
        <p:nvSpPr>
          <p:cNvPr id="302" name="Google Shape;302;g45214c12e6_0_21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03" name="Google Shape;303;g45214c12e6_0_21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04" name="Google Shape;304;g45214c12e6_0_21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xfrm>
      </p:grpSpPr>
      <p:sp>
        <p:nvSpPr>
          <p:cNvPr id="459" name="Google Shape;459;g64579dd49c_4_19: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64579dd49c_4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1100"/>
              <a:buFont typeface="Arial"/>
              <a:buNone/>
            </a:pPr>
            <a:endParaRPr sz="1200" b="0" i="1" u="none" strike="noStrike" cap="none">
              <a:solidFill>
                <a:schemeClr val="dk1"/>
              </a:solidFill>
              <a:latin typeface="Open Sans"/>
              <a:ea typeface="Open Sans"/>
              <a:cs typeface="Open Sans"/>
              <a:sym typeface="Open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xfrm>
      </p:grpSpPr>
      <p:sp>
        <p:nvSpPr>
          <p:cNvPr id="491" name="Google Shape;491;g347da91d65_1_119: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492" name="Google Shape;492;g347da91d65_1_119: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493" name="Google Shape;493;g347da91d65_1_119: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xfrm>
      </p:grpSpPr>
      <p:sp>
        <p:nvSpPr>
          <p:cNvPr id="311" name="Google Shape;311;g45214c12e6_0_42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12" name="Google Shape;312;g45214c12e6_0_42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13" name="Google Shape;313;g45214c12e6_0_42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xfrm>
      </p:grpSpPr>
      <p:sp>
        <p:nvSpPr>
          <p:cNvPr id="320" name="Google Shape;320;g35bc5eba95_0_0: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21" name="Google Shape;321;g35bc5eba95_0_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22" name="Google Shape;322;g35bc5eba95_0_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xfrm>
      </p:grpSpPr>
      <p:sp>
        <p:nvSpPr>
          <p:cNvPr id="328" name="Google Shape;328;g25d4795750_5_7: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29" name="Google Shape;329;g25d4795750_5_7: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30" name="Google Shape;330;g25d4795750_5_7: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xfrm>
      </p:grpSpPr>
      <p:sp>
        <p:nvSpPr>
          <p:cNvPr id="337" name="Google Shape;337;g45214c12e6_0_84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38" name="Google Shape;338;g45214c12e6_0_84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GB"/>
              <a:t>This is based on the efficacy study definition of mobility). See asterisk in the chart.</a:t>
            </a:r>
            <a:endParaRPr/>
          </a:p>
        </p:txBody>
      </p:sp>
      <p:sp>
        <p:nvSpPr>
          <p:cNvPr id="339" name="Google Shape;339;g45214c12e6_0_84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xfrm>
      </p:grpSpPr>
      <p:sp>
        <p:nvSpPr>
          <p:cNvPr id="346" name="Google Shape;346;g45214c12e6_0_1477: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47" name="Google Shape;347;g45214c12e6_0_1477: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48" name="Google Shape;348;g45214c12e6_0_1477: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xfrm>
      </p:grpSpPr>
      <p:sp>
        <p:nvSpPr>
          <p:cNvPr id="353" name="Google Shape;353;g3465c58fd6_0_0: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54" name="Google Shape;354;g3465c58fd6_0_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ts val="400"/>
              </a:spcAft>
              <a:buClr>
                <a:schemeClr val="dk1"/>
              </a:buClr>
              <a:buSzPts val="1100"/>
              <a:buFont typeface="Arial"/>
              <a:buNone/>
            </a:pPr>
            <a:r>
              <a:rPr lang="en-GB">
                <a:solidFill>
                  <a:srgbClr val="222222"/>
                </a:solidFill>
              </a:rPr>
              <a:t>The project aimed first to determine what types of students are most likely to seek out Connections Academy schools. Essentially -- what are the characteristics that are driving that high mobility? And then, after accounting for those specific factors, determine if Connections Academy schools can serve these students as well or better than other public school options. </a:t>
            </a:r>
            <a:endParaRPr/>
          </a:p>
        </p:txBody>
      </p:sp>
      <p:sp>
        <p:nvSpPr>
          <p:cNvPr id="355" name="Google Shape;355;g3465c58fd6_0_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xfrm>
      </p:grpSpPr>
      <p:sp>
        <p:nvSpPr>
          <p:cNvPr id="362" name="Google Shape;362;g347da91d65_1_61:notes"/>
          <p:cNvSpPr>
            <a:spLocks noGrp="1" noRot="1" noChangeAspect="1"/>
          </p:cNvSpPr>
          <p:nvPr>
            <p:ph type="sldImg" idx="2"/>
          </p:nvPr>
        </p:nvSpPr>
        <p:spPr>
          <a:xfrm>
            <a:off x="1143000" y="685800"/>
            <a:ext cx="4572000" cy="3429000"/>
          </a:xfrm>
          <a:custGeom>
            <a:rect l="l" t="t" r="r" b="b"/>
            <a:pathLst>
              <a:path w="119999" h="119999" extrusionOk="0">
                <a:moveTo>
                  <a:pt x="0" y="0"/>
                </a:moveTo>
                <a:lnTo>
                  <a:pt x="120000" y="0"/>
                </a:lnTo>
                <a:lnTo>
                  <a:pt x="120000" y="120000"/>
                </a:lnTo>
                <a:lnTo>
                  <a:pt x="0" y="120000"/>
                </a:lnTo>
                <a:close/>
              </a:path>
            </a:pathLst>
          </a:custGeom>
        </p:spPr>
      </p:sp>
      <p:sp>
        <p:nvSpPr>
          <p:cNvPr id="363" name="Google Shape;363;g347da91d65_1_6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64" name="Google Shape;364;g347da91d65_1_6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9</a:t>
            </a:fld>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5.png" /><Relationship Id="rId3"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8.png" /><Relationship Id="rId2"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image" Target="../media/image10.jpeg" /><Relationship Id="rId2"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image" Target="../media/image9.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Title Slide Option1">
  <p:cSld name="Title Slide Option1">
    <p:bg>
      <p:bgPr>
        <a:solidFill>
          <a:schemeClr val="lt2"/>
        </a:solidFill>
        <a:effectLst/>
      </p:bgPr>
    </p:bg>
    <p:spTree>
      <p:nvGrpSpPr>
        <p:cNvPr id="1" name="Shape 12"/>
        <p:cNvGrpSpPr/>
        <p:nvPr/>
      </p:nvGrpSpPr>
      <p:grpSpPr>
        <a:xfrm>
          <a:off x="0" y="0"/>
          <a:ext cx="0" cy="0"/>
        </a:xfrm>
      </p:grpSpPr>
      <p:pic>
        <p:nvPicPr>
          <p:cNvPr id="13" name="Google Shape;13;p2"/>
          <p:cNvPicPr preferRelativeResize="0"/>
          <p:nvPr/>
        </p:nvPicPr>
        <p:blipFill>
          <a:blip r:embed="rId1">
            <a:alphaModFix/>
          </a:blip>
          <a:stretch>
            <a:fillRect/>
          </a:stretch>
        </p:blipFill>
        <p:spPr>
          <a:xfrm>
            <a:off x="460375" y="409958"/>
            <a:ext cx="1144800" cy="809347"/>
          </a:xfrm>
          <a:prstGeom prst="rect">
            <a:avLst/>
          </a:prstGeom>
          <a:noFill/>
          <a:ln>
            <a:noFill/>
          </a:ln>
        </p:spPr>
      </p:pic>
      <p:sp>
        <p:nvSpPr>
          <p:cNvPr id="14" name="Google Shape;14;p2"/>
          <p:cNvSpPr txBox="1">
            <a:spLocks noGrp="1"/>
          </p:cNvSpPr>
          <p:nvPr>
            <p:ph type="ctrTitle"/>
          </p:nvPr>
        </p:nvSpPr>
        <p:spPr>
          <a:xfrm>
            <a:off x="447675" y="1680064"/>
            <a:ext cx="3683000" cy="2244236"/>
          </a:xfrm>
          <a:prstGeom prst="rect">
            <a:avLst/>
          </a:prstGeom>
          <a:noFill/>
          <a:ln>
            <a:noFill/>
          </a:ln>
        </p:spPr>
        <p:txBody>
          <a:bodyPr spcFirstLastPara="1" wrap="square" lIns="91425" tIns="91425" rIns="91425" bIns="91425" anchor="t" anchorCtr="0">
            <a:noAutofit/>
          </a:bodyPr>
          <a:lstStyle>
            <a:lvl1pPr marL="0" marR="0" lvl="0" indent="0" algn="l" rtl="0">
              <a:lnSpc>
                <a:spcPct val="116666"/>
              </a:lnSpc>
              <a:spcBef>
                <a:spcPct val="0"/>
              </a:spcBef>
              <a:spcAft>
                <a:spcPct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5" name="Google Shape;15;p2"/>
          <p:cNvSpPr txBox="1">
            <a:spLocks noGrp="1"/>
          </p:cNvSpPr>
          <p:nvPr>
            <p:ph type="subTitle" idx="1"/>
          </p:nvPr>
        </p:nvSpPr>
        <p:spPr>
          <a:xfrm>
            <a:off x="447675" y="4057650"/>
            <a:ext cx="3397250" cy="1466850"/>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ct val="0"/>
              </a:spcBef>
              <a:spcAft>
                <a:spcPct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18750"/>
              </a:lnSpc>
              <a:spcBef>
                <a:spcPct val="0"/>
              </a:spcBef>
              <a:spcAft>
                <a:spcPct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ct val="0"/>
              </a:spcBef>
              <a:spcAft>
                <a:spcPct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ct val="0"/>
              </a:spcBef>
              <a:spcAft>
                <a:spcPct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447675" y="6265863"/>
            <a:ext cx="3962400"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ct val="0"/>
              </a:spcBef>
              <a:spcAft>
                <a:spcPct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rgbClr val="FFFFFF"/>
                </a:solidFill>
              </a:defRPr>
            </a:lvl1pPr>
            <a:lvl2pPr lvl="1" algn="r">
              <a:buNone/>
              <a:defRPr sz="1300">
                <a:solidFill>
                  <a:srgbClr val="FFFFFF"/>
                </a:solidFill>
              </a:defRPr>
            </a:lvl2pPr>
            <a:lvl3pPr lvl="2" algn="r">
              <a:buNone/>
              <a:defRPr sz="1300">
                <a:solidFill>
                  <a:srgbClr val="FFFFFF"/>
                </a:solidFill>
              </a:defRPr>
            </a:lvl3pPr>
            <a:lvl4pPr lvl="3" algn="r">
              <a:buNone/>
              <a:defRPr sz="1300">
                <a:solidFill>
                  <a:srgbClr val="FFFFFF"/>
                </a:solidFill>
              </a:defRPr>
            </a:lvl4pPr>
            <a:lvl5pPr lvl="4" algn="r">
              <a:buNone/>
              <a:defRPr sz="1300">
                <a:solidFill>
                  <a:srgbClr val="FFFFFF"/>
                </a:solidFill>
              </a:defRPr>
            </a:lvl5pPr>
            <a:lvl6pPr lvl="5" algn="r">
              <a:buNone/>
              <a:defRPr sz="1300">
                <a:solidFill>
                  <a:srgbClr val="FFFFFF"/>
                </a:solidFill>
              </a:defRPr>
            </a:lvl6pPr>
            <a:lvl7pPr lvl="6" algn="r">
              <a:buNone/>
              <a:defRPr sz="1300">
                <a:solidFill>
                  <a:srgbClr val="FFFFFF"/>
                </a:solidFill>
              </a:defRPr>
            </a:lvl7pPr>
            <a:lvl8pPr lvl="7" algn="r">
              <a:buNone/>
              <a:defRPr sz="1300">
                <a:solidFill>
                  <a:srgbClr val="FFFFFF"/>
                </a:solidFill>
              </a:defRPr>
            </a:lvl8pPr>
            <a:lvl9pPr lvl="8" algn="r">
              <a:buNone/>
              <a:defRPr sz="1300">
                <a:solidFill>
                  <a:srgbClr val="FFFFFF"/>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4">
  <p:cSld name="Statement and Image Option4">
    <p:bg>
      <p:bgPr>
        <a:solidFill>
          <a:srgbClr val="FFFFFF"/>
        </a:solidFill>
        <a:effectLst/>
      </p:bgPr>
    </p:bg>
    <p:spTree>
      <p:nvGrpSpPr>
        <p:cNvPr id="1" name="Shape 68"/>
        <p:cNvGrpSpPr/>
        <p:nvPr/>
      </p:nvGrpSpPr>
      <p:grpSpPr>
        <a:xfrm>
          <a:off x="0" y="0"/>
          <a:ext cx="0" cy="0"/>
        </a:xfrm>
      </p:grpSpPr>
      <p:sp>
        <p:nvSpPr>
          <p:cNvPr id="69" name="Google Shape;69;p11"/>
          <p:cNvSpPr txBox="1">
            <a:spLocks noGrp="1"/>
          </p:cNvSpPr>
          <p:nvPr>
            <p:ph type="title"/>
          </p:nvPr>
        </p:nvSpPr>
        <p:spPr>
          <a:xfrm>
            <a:off x="539999" y="418050"/>
            <a:ext cx="4517775"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70" name="Google Shape;70;p11"/>
          <p:cNvSpPr txBox="1">
            <a:spLocks noGrp="1"/>
          </p:cNvSpPr>
          <p:nvPr>
            <p:ph type="body" idx="1"/>
          </p:nvPr>
        </p:nvSpPr>
        <p:spPr>
          <a:xfrm>
            <a:off x="539999" y="1695449"/>
            <a:ext cx="4517775"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ct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1"/>
          <p:cNvSpPr>
            <a:spLocks noGrp="1"/>
          </p:cNvSpPr>
          <p:nvPr>
            <p:ph type="pic" idx="2"/>
          </p:nvPr>
        </p:nvSpPr>
        <p:spPr>
          <a:xfrm>
            <a:off x="5867400" y="0"/>
            <a:ext cx="32766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11"/>
          <p:cNvSpPr txBox="1">
            <a:spLocks noGrp="1"/>
          </p:cNvSpPr>
          <p:nvPr>
            <p:ph type="body" idx="3"/>
          </p:nvPr>
        </p:nvSpPr>
        <p:spPr>
          <a:xfrm>
            <a:off x="542925" y="5838825"/>
            <a:ext cx="3581400" cy="45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181"/>
              </a:lnSpc>
              <a:spcBef>
                <a:spcPct val="0"/>
              </a:spcBef>
              <a:spcAft>
                <a:spcPct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3" name="Google Shape;73;p11"/>
          <p:cNvPicPr preferRelativeResize="0"/>
          <p:nvPr/>
        </p:nvPicPr>
        <p:blipFill>
          <a:blip r:embed="rId1">
            <a:alphaModFix/>
          </a:blip>
          <a:stretch>
            <a:fillRect/>
          </a:stretch>
        </p:blipFill>
        <p:spPr>
          <a:xfrm>
            <a:off x="500410" y="6376789"/>
            <a:ext cx="918000" cy="279915"/>
          </a:xfrm>
          <a:prstGeom prst="rect">
            <a:avLst/>
          </a:prstGeom>
          <a:noFill/>
          <a:ln>
            <a:noFill/>
          </a:ln>
        </p:spPr>
      </p:pic>
      <p:sp>
        <p:nvSpPr>
          <p:cNvPr id="74" name="Google Shape;74;p11"/>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rgbClr val="000000"/>
                </a:solidFill>
              </a:defRPr>
            </a:lvl1pPr>
            <a:lvl2pPr lvl="1" algn="r">
              <a:buNone/>
              <a:defRPr sz="1300">
                <a:solidFill>
                  <a:srgbClr val="000000"/>
                </a:solidFill>
              </a:defRPr>
            </a:lvl2pPr>
            <a:lvl3pPr lvl="2" algn="r">
              <a:buNone/>
              <a:defRPr sz="1300">
                <a:solidFill>
                  <a:srgbClr val="000000"/>
                </a:solidFill>
              </a:defRPr>
            </a:lvl3pPr>
            <a:lvl4pPr lvl="3" algn="r">
              <a:buNone/>
              <a:defRPr sz="1300">
                <a:solidFill>
                  <a:srgbClr val="000000"/>
                </a:solidFill>
              </a:defRPr>
            </a:lvl4pPr>
            <a:lvl5pPr lvl="4" algn="r">
              <a:buNone/>
              <a:defRPr sz="1300">
                <a:solidFill>
                  <a:srgbClr val="000000"/>
                </a:solidFill>
              </a:defRPr>
            </a:lvl5pPr>
            <a:lvl6pPr lvl="5" algn="r">
              <a:buNone/>
              <a:defRPr sz="1300">
                <a:solidFill>
                  <a:srgbClr val="000000"/>
                </a:solidFill>
              </a:defRPr>
            </a:lvl6pPr>
            <a:lvl7pPr lvl="6" algn="r">
              <a:buNone/>
              <a:defRPr sz="1300">
                <a:solidFill>
                  <a:srgbClr val="000000"/>
                </a:solidFill>
              </a:defRPr>
            </a:lvl7pPr>
            <a:lvl8pPr lvl="7" algn="r">
              <a:buNone/>
              <a:defRPr sz="1300">
                <a:solidFill>
                  <a:srgbClr val="000000"/>
                </a:solidFill>
              </a:defRPr>
            </a:lvl8pPr>
            <a:lvl9pPr lvl="8" algn="r">
              <a:buNone/>
              <a:defRPr sz="1300">
                <a:solidFill>
                  <a:srgbClr val="000000"/>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5">
  <p:cSld name="Statement and Image Option5">
    <p:bg>
      <p:bgPr>
        <a:solidFill>
          <a:srgbClr val="FFFFFF"/>
        </a:solidFill>
        <a:effectLst/>
      </p:bgPr>
    </p:bg>
    <p:spTree>
      <p:nvGrpSpPr>
        <p:cNvPr id="1" name="Shape 75"/>
        <p:cNvGrpSpPr/>
        <p:nvPr/>
      </p:nvGrpSpPr>
      <p:grpSpPr>
        <a:xfrm>
          <a:off x="0" y="0"/>
          <a:ext cx="0" cy="0"/>
        </a:xfrm>
      </p:grpSpPr>
      <p:sp>
        <p:nvSpPr>
          <p:cNvPr id="76" name="Google Shape;76;p12"/>
          <p:cNvSpPr txBox="1">
            <a:spLocks noGrp="1"/>
          </p:cNvSpPr>
          <p:nvPr>
            <p:ph type="title"/>
          </p:nvPr>
        </p:nvSpPr>
        <p:spPr>
          <a:xfrm>
            <a:off x="3698875" y="418050"/>
            <a:ext cx="3520632"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77" name="Google Shape;77;p12"/>
          <p:cNvSpPr txBox="1">
            <a:spLocks noGrp="1"/>
          </p:cNvSpPr>
          <p:nvPr>
            <p:ph type="body" idx="1"/>
          </p:nvPr>
        </p:nvSpPr>
        <p:spPr>
          <a:xfrm>
            <a:off x="3698875" y="1695449"/>
            <a:ext cx="4986338"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ct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2"/>
          <p:cNvSpPr>
            <a:spLocks noGrp="1"/>
          </p:cNvSpPr>
          <p:nvPr>
            <p:ph type="pic" idx="2"/>
          </p:nvPr>
        </p:nvSpPr>
        <p:spPr>
          <a:xfrm>
            <a:off x="0" y="0"/>
            <a:ext cx="32766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9" name="Google Shape;79;p12"/>
          <p:cNvCxnSpPr/>
          <p:nvPr/>
        </p:nvCxnSpPr>
        <p:spPr>
          <a:xfrm flipH="1">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80" name="Google Shape;80;p12"/>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6">
  <p:cSld name="Statement and Image Option6">
    <p:bg>
      <p:bgPr>
        <a:solidFill>
          <a:srgbClr val="FFFFFF"/>
        </a:solidFill>
        <a:effectLst/>
      </p:bgPr>
    </p:bg>
    <p:spTree>
      <p:nvGrpSpPr>
        <p:cNvPr id="1" name="Shape 81"/>
        <p:cNvGrpSpPr/>
        <p:nvPr/>
      </p:nvGrpSpPr>
      <p:grpSpPr>
        <a:xfrm>
          <a:off x="0" y="0"/>
          <a:ext cx="0" cy="0"/>
        </a:xfrm>
      </p:grpSpPr>
      <p:sp>
        <p:nvSpPr>
          <p:cNvPr id="82" name="Google Shape;82;p13"/>
          <p:cNvSpPr txBox="1">
            <a:spLocks noGrp="1"/>
          </p:cNvSpPr>
          <p:nvPr>
            <p:ph type="title"/>
          </p:nvPr>
        </p:nvSpPr>
        <p:spPr>
          <a:xfrm>
            <a:off x="539998" y="418050"/>
            <a:ext cx="6241801" cy="8487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83" name="Google Shape;83;p13"/>
          <p:cNvSpPr txBox="1">
            <a:spLocks noGrp="1"/>
          </p:cNvSpPr>
          <p:nvPr>
            <p:ph type="body" idx="1"/>
          </p:nvPr>
        </p:nvSpPr>
        <p:spPr>
          <a:xfrm>
            <a:off x="539999" y="1400174"/>
            <a:ext cx="5052764"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ct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13"/>
          <p:cNvSpPr>
            <a:spLocks noGrp="1"/>
          </p:cNvSpPr>
          <p:nvPr>
            <p:ph type="pic" idx="2"/>
          </p:nvPr>
        </p:nvSpPr>
        <p:spPr>
          <a:xfrm>
            <a:off x="6048375" y="1447799"/>
            <a:ext cx="2562225" cy="452437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5" name="Google Shape;85;p13"/>
          <p:cNvCxnSpPr/>
          <p:nvPr/>
        </p:nvCxnSpPr>
        <p:spPr>
          <a:xfrm>
            <a:off x="533400" y="6124575"/>
            <a:ext cx="8086725" cy="0"/>
          </a:xfrm>
          <a:prstGeom prst="straightConnector1">
            <a:avLst/>
          </a:prstGeom>
          <a:noFill/>
          <a:ln w="9525" cap="flat" cmpd="sng">
            <a:solidFill>
              <a:schemeClr val="lt2"/>
            </a:solidFill>
            <a:prstDash val="solid"/>
            <a:round/>
            <a:headEnd type="none" w="sm" len="sm"/>
            <a:tailEnd type="none" w="sm" len="sm"/>
          </a:ln>
        </p:spPr>
      </p:cxnSp>
      <p:sp>
        <p:nvSpPr>
          <p:cNvPr id="86" name="Google Shape;86;p13"/>
          <p:cNvSpPr txBox="1">
            <a:spLocks noGrp="1"/>
          </p:cNvSpPr>
          <p:nvPr>
            <p:ph type="body" idx="3"/>
          </p:nvPr>
        </p:nvSpPr>
        <p:spPr>
          <a:xfrm>
            <a:off x="5267325" y="6172200"/>
            <a:ext cx="3343275" cy="257175"/>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50000"/>
              </a:lnSpc>
              <a:spcBef>
                <a:spcPct val="0"/>
              </a:spcBef>
              <a:spcAft>
                <a:spcPct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7" name="Google Shape;87;p13"/>
          <p:cNvCxnSpPr/>
          <p:nvPr/>
        </p:nvCxnSpPr>
        <p:spPr>
          <a:xfrm flipH="1">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88" name="Google Shape;88;p1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pic>
        <p:nvPicPr>
          <p:cNvPr id="89" name="Google Shape;89;p13"/>
          <p:cNvPicPr preferRelativeResize="0"/>
          <p:nvPr/>
        </p:nvPicPr>
        <p:blipFill>
          <a:blip r:embed="rId1">
            <a:alphaModFix/>
          </a:blip>
          <a:stretch>
            <a:fillRect/>
          </a:stretch>
        </p:blipFill>
        <p:spPr>
          <a:xfrm>
            <a:off x="500410" y="6376789"/>
            <a:ext cx="918000" cy="279915"/>
          </a:xfrm>
          <a:prstGeom prst="rect">
            <a:avLst/>
          </a:prstGeom>
          <a:noFill/>
          <a:ln>
            <a:noFill/>
          </a:ln>
        </p:spPr>
      </p:pic>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Option 1">
  <p:cSld name="Statement Option 1">
    <p:bg>
      <p:bgPr>
        <a:solidFill>
          <a:schemeClr val="lt2"/>
        </a:solidFill>
        <a:effectLst/>
      </p:bgPr>
    </p:bg>
    <p:spTree>
      <p:nvGrpSpPr>
        <p:cNvPr id="1" name="Shape 90"/>
        <p:cNvGrpSpPr/>
        <p:nvPr/>
      </p:nvGrpSpPr>
      <p:grpSpPr>
        <a:xfrm>
          <a:off x="0" y="0"/>
          <a:ext cx="0" cy="0"/>
        </a:xfrm>
      </p:grpSpPr>
      <p:pic>
        <p:nvPicPr>
          <p:cNvPr id="91" name="Google Shape;91;p14"/>
          <p:cNvPicPr preferRelativeResize="0"/>
          <p:nvPr/>
        </p:nvPicPr>
        <p:blipFill>
          <a:blip r:embed="rId1">
            <a:alphaModFix/>
          </a:blip>
          <a:srcRect t="5771" b="5310"/>
          <a:stretch>
            <a:fillRect/>
          </a:stretch>
        </p:blipFill>
        <p:spPr>
          <a:xfrm>
            <a:off x="888486" y="1"/>
            <a:ext cx="7550663" cy="6858000"/>
          </a:xfrm>
          <a:prstGeom prst="rect">
            <a:avLst/>
          </a:prstGeom>
          <a:noFill/>
          <a:ln>
            <a:noFill/>
          </a:ln>
        </p:spPr>
      </p:pic>
      <p:sp>
        <p:nvSpPr>
          <p:cNvPr id="92" name="Google Shape;92;p14"/>
          <p:cNvSpPr txBox="1">
            <a:spLocks noGrp="1"/>
          </p:cNvSpPr>
          <p:nvPr>
            <p:ph type="ctrTitle"/>
          </p:nvPr>
        </p:nvSpPr>
        <p:spPr>
          <a:xfrm>
            <a:off x="1522575" y="2759845"/>
            <a:ext cx="6296400" cy="1338309"/>
          </a:xfrm>
          <a:prstGeom prst="rect">
            <a:avLst/>
          </a:prstGeom>
          <a:noFill/>
          <a:ln>
            <a:noFill/>
          </a:ln>
        </p:spPr>
        <p:txBody>
          <a:bodyPr spcFirstLastPara="1" wrap="square" lIns="91425" tIns="91425" rIns="91425" bIns="91425" anchor="ctr" anchorCtr="0">
            <a:noAutofit/>
          </a:bodyPr>
          <a:lstStyle>
            <a:lvl1pPr marL="0" marR="0" lvl="0" indent="0" algn="ctr" rtl="0">
              <a:lnSpc>
                <a:spcPct val="117647"/>
              </a:lnSpc>
              <a:spcBef>
                <a:spcPct val="0"/>
              </a:spcBef>
              <a:spcAft>
                <a:spcPct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pic>
        <p:nvPicPr>
          <p:cNvPr id="93" name="Google Shape;93;p14"/>
          <p:cNvPicPr preferRelativeResize="0"/>
          <p:nvPr/>
        </p:nvPicPr>
        <p:blipFill>
          <a:blip r:embed="rId2">
            <a:alphaModFix/>
          </a:blip>
          <a:stretch>
            <a:fillRect/>
          </a:stretch>
        </p:blipFill>
        <p:spPr>
          <a:xfrm>
            <a:off x="500400" y="6375599"/>
            <a:ext cx="928499" cy="280800"/>
          </a:xfrm>
          <a:prstGeom prst="rect">
            <a:avLst/>
          </a:prstGeom>
          <a:noFill/>
          <a:ln>
            <a:noFill/>
          </a:ln>
        </p:spPr>
      </p:pic>
      <p:sp>
        <p:nvSpPr>
          <p:cNvPr id="94" name="Google Shape;94;p14"/>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Option 4">
  <p:cSld name="Statement Option 4">
    <p:bg>
      <p:bgPr>
        <a:solidFill>
          <a:srgbClr val="D2DB0E"/>
        </a:solidFill>
        <a:effectLst/>
      </p:bgPr>
    </p:bg>
    <p:spTree>
      <p:nvGrpSpPr>
        <p:cNvPr id="1" name="Shape 95"/>
        <p:cNvGrpSpPr/>
        <p:nvPr/>
      </p:nvGrpSpPr>
      <p:grpSpPr>
        <a:xfrm>
          <a:off x="0" y="0"/>
          <a:ext cx="0" cy="0"/>
        </a:xfrm>
      </p:grpSpPr>
      <p:pic>
        <p:nvPicPr>
          <p:cNvPr id="96" name="Google Shape;96;p15"/>
          <p:cNvPicPr preferRelativeResize="0"/>
          <p:nvPr/>
        </p:nvPicPr>
        <p:blipFill>
          <a:blip r:embed="rId1">
            <a:alphaModFix/>
          </a:blip>
          <a:srcRect t="5771" b="5310"/>
          <a:stretch>
            <a:fillRect/>
          </a:stretch>
        </p:blipFill>
        <p:spPr>
          <a:xfrm>
            <a:off x="888486" y="1"/>
            <a:ext cx="7550663" cy="6858000"/>
          </a:xfrm>
          <a:prstGeom prst="rect">
            <a:avLst/>
          </a:prstGeom>
          <a:noFill/>
          <a:ln>
            <a:noFill/>
          </a:ln>
        </p:spPr>
      </p:pic>
      <p:sp>
        <p:nvSpPr>
          <p:cNvPr id="97" name="Google Shape;97;p15"/>
          <p:cNvSpPr txBox="1">
            <a:spLocks noGrp="1"/>
          </p:cNvSpPr>
          <p:nvPr>
            <p:ph type="ctrTitle"/>
          </p:nvPr>
        </p:nvSpPr>
        <p:spPr>
          <a:xfrm>
            <a:off x="1494000" y="2389031"/>
            <a:ext cx="6296400" cy="1644743"/>
          </a:xfrm>
          <a:prstGeom prst="rect">
            <a:avLst/>
          </a:prstGeom>
          <a:noFill/>
          <a:ln>
            <a:noFill/>
          </a:ln>
        </p:spPr>
        <p:txBody>
          <a:bodyPr spcFirstLastPara="1" wrap="square" lIns="91425" tIns="91425" rIns="91425" bIns="91425" anchor="b" anchorCtr="0">
            <a:noAutofit/>
          </a:bodyPr>
          <a:lstStyle>
            <a:lvl1pPr marL="0" marR="0" lvl="0" indent="0" algn="ctr" rtl="0">
              <a:lnSpc>
                <a:spcPct val="105882"/>
              </a:lnSpc>
              <a:spcBef>
                <a:spcPct val="0"/>
              </a:spcBef>
              <a:spcAft>
                <a:spcPct val="0"/>
              </a:spcAft>
              <a:buClr>
                <a:schemeClr val="dk2"/>
              </a:buClr>
              <a:buSzPts val="1400"/>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98" name="Google Shape;98;p15"/>
          <p:cNvSpPr txBox="1">
            <a:spLocks noGrp="1"/>
          </p:cNvSpPr>
          <p:nvPr>
            <p:ph type="body" idx="1"/>
          </p:nvPr>
        </p:nvSpPr>
        <p:spPr>
          <a:xfrm>
            <a:off x="1616075" y="4179105"/>
            <a:ext cx="6015038" cy="366713"/>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2500"/>
              </a:lnSpc>
              <a:spcBef>
                <a:spcPct val="0"/>
              </a:spcBef>
              <a:spcAft>
                <a:spcPct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5"/>
          <p:cNvPicPr preferRelativeResize="0"/>
          <p:nvPr/>
        </p:nvPicPr>
        <p:blipFill>
          <a:blip r:embed="rId2">
            <a:alphaModFix/>
          </a:blip>
          <a:stretch>
            <a:fillRect/>
          </a:stretch>
        </p:blipFill>
        <p:spPr>
          <a:xfrm>
            <a:off x="500410" y="6376789"/>
            <a:ext cx="918000" cy="279915"/>
          </a:xfrm>
          <a:prstGeom prst="rect">
            <a:avLst/>
          </a:prstGeom>
          <a:noFill/>
          <a:ln>
            <a:noFill/>
          </a:ln>
        </p:spPr>
      </p:pic>
      <p:sp>
        <p:nvSpPr>
          <p:cNvPr id="100" name="Google Shape;100;p15"/>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Product Page">
  <p:cSld name="Product Page">
    <p:bg>
      <p:bgPr>
        <a:solidFill>
          <a:srgbClr val="FFFFFF"/>
        </a:solidFill>
        <a:effectLst/>
      </p:bgPr>
    </p:bg>
    <p:spTree>
      <p:nvGrpSpPr>
        <p:cNvPr id="1" name="Shape 101"/>
        <p:cNvGrpSpPr/>
        <p:nvPr/>
      </p:nvGrpSpPr>
      <p:grpSpPr>
        <a:xfrm>
          <a:off x="0" y="0"/>
          <a:ext cx="0" cy="0"/>
        </a:xfrm>
      </p:grpSpPr>
      <p:sp>
        <p:nvSpPr>
          <p:cNvPr id="102" name="Google Shape;102;p16"/>
          <p:cNvSpPr txBox="1">
            <a:spLocks noGrp="1"/>
          </p:cNvSpPr>
          <p:nvPr>
            <p:ph type="title"/>
          </p:nvPr>
        </p:nvSpPr>
        <p:spPr>
          <a:xfrm>
            <a:off x="540000" y="417600"/>
            <a:ext cx="5956050" cy="5253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03" name="Google Shape;103;p16"/>
          <p:cNvSpPr/>
          <p:nvPr/>
        </p:nvSpPr>
        <p:spPr>
          <a:xfrm>
            <a:off x="542925" y="1752601"/>
            <a:ext cx="4857750" cy="44672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04" name="Google Shape;104;p16"/>
          <p:cNvSpPr txBox="1">
            <a:spLocks noGrp="1"/>
          </p:cNvSpPr>
          <p:nvPr>
            <p:ph type="body" idx="1"/>
          </p:nvPr>
        </p:nvSpPr>
        <p:spPr>
          <a:xfrm>
            <a:off x="790575" y="1943100"/>
            <a:ext cx="4257675" cy="3162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384"/>
              </a:lnSpc>
              <a:spcBef>
                <a:spcPct val="0"/>
              </a:spcBef>
              <a:spcAft>
                <a:spcPct val="0"/>
              </a:spcAft>
              <a:buClr>
                <a:srgbClr val="FFFFFF"/>
              </a:buClr>
              <a:buSzPts val="14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ct val="0"/>
              </a:spcBef>
              <a:spcAft>
                <a:spcPct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ct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ct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ct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6"/>
          <p:cNvSpPr/>
          <p:nvPr/>
        </p:nvSpPr>
        <p:spPr>
          <a:xfrm>
            <a:off x="5524500" y="3324225"/>
            <a:ext cx="3096621" cy="28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06" name="Google Shape;106;p16"/>
          <p:cNvSpPr>
            <a:spLocks noGrp="1"/>
          </p:cNvSpPr>
          <p:nvPr>
            <p:ph type="pic" idx="2"/>
          </p:nvPr>
        </p:nvSpPr>
        <p:spPr>
          <a:xfrm>
            <a:off x="5524500" y="1752601"/>
            <a:ext cx="3096000" cy="1571624"/>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16"/>
          <p:cNvSpPr txBox="1">
            <a:spLocks noGrp="1"/>
          </p:cNvSpPr>
          <p:nvPr>
            <p:ph type="body" idx="3"/>
          </p:nvPr>
        </p:nvSpPr>
        <p:spPr>
          <a:xfrm>
            <a:off x="5663790" y="3457574"/>
            <a:ext cx="2756310" cy="239077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600"/>
              </a:spcBef>
              <a:spcAft>
                <a:spcPct val="0"/>
              </a:spcAft>
              <a:buClr>
                <a:schemeClr val="lt2"/>
              </a:buClr>
              <a:buSzPts val="14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ct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ct val="0"/>
              </a:spcBef>
              <a:spcAft>
                <a:spcPct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ct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ct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16"/>
          <p:cNvSpPr txBox="1">
            <a:spLocks noGrp="1"/>
          </p:cNvSpPr>
          <p:nvPr>
            <p:ph type="body" idx="4"/>
          </p:nvPr>
        </p:nvSpPr>
        <p:spPr>
          <a:xfrm>
            <a:off x="542925" y="1076325"/>
            <a:ext cx="4381500" cy="4000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ct val="0"/>
              </a:spcBef>
              <a:spcAft>
                <a:spcPct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16"/>
          <p:cNvSpPr>
            <a:spLocks noGrp="1"/>
          </p:cNvSpPr>
          <p:nvPr>
            <p:ph type="pic" idx="5"/>
          </p:nvPr>
        </p:nvSpPr>
        <p:spPr>
          <a:xfrm>
            <a:off x="6743701" y="561975"/>
            <a:ext cx="1857374"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37500"/>
              </a:lnSpc>
              <a:spcBef>
                <a:spcPct val="0"/>
              </a:spcBef>
              <a:spcAft>
                <a:spcPct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6"/>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ase study Option1">
  <p:cSld name="Case study Option1">
    <p:bg>
      <p:bgPr>
        <a:solidFill>
          <a:srgbClr val="FFFFFF"/>
        </a:solidFill>
        <a:effectLst/>
      </p:bgPr>
    </p:bg>
    <p:spTree>
      <p:nvGrpSpPr>
        <p:cNvPr id="1" name="Shape 111"/>
        <p:cNvGrpSpPr/>
        <p:nvPr/>
      </p:nvGrpSpPr>
      <p:grpSpPr>
        <a:xfrm>
          <a:off x="0" y="0"/>
          <a:ext cx="0" cy="0"/>
        </a:xfrm>
      </p:grpSpPr>
      <p:sp>
        <p:nvSpPr>
          <p:cNvPr id="112" name="Google Shape;112;p17"/>
          <p:cNvSpPr/>
          <p:nvPr/>
        </p:nvSpPr>
        <p:spPr>
          <a:xfrm>
            <a:off x="3286125" y="1409700"/>
            <a:ext cx="5324475"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13" name="Google Shape;113;p17"/>
          <p:cNvSpPr/>
          <p:nvPr/>
        </p:nvSpPr>
        <p:spPr>
          <a:xfrm>
            <a:off x="3286125" y="1872629"/>
            <a:ext cx="5324475"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14" name="Google Shape;114;p17"/>
          <p:cNvSpPr txBox="1">
            <a:spLocks noGrp="1"/>
          </p:cNvSpPr>
          <p:nvPr>
            <p:ph type="title"/>
          </p:nvPr>
        </p:nvSpPr>
        <p:spPr>
          <a:xfrm>
            <a:off x="540000" y="417600"/>
            <a:ext cx="6070350" cy="545247"/>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15" name="Google Shape;115;p17"/>
          <p:cNvSpPr txBox="1">
            <a:spLocks noGrp="1"/>
          </p:cNvSpPr>
          <p:nvPr>
            <p:ph type="body" idx="1"/>
          </p:nvPr>
        </p:nvSpPr>
        <p:spPr>
          <a:xfrm>
            <a:off x="3474384" y="1437715"/>
            <a:ext cx="4983816" cy="428625"/>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4999"/>
              </a:lnSpc>
              <a:spcBef>
                <a:spcPct val="0"/>
              </a:spcBef>
              <a:spcAft>
                <a:spcPct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ct val="0"/>
              </a:spcBef>
              <a:spcAft>
                <a:spcPct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ct val="0"/>
              </a:spcBef>
              <a:spcAft>
                <a:spcPct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ct val="0"/>
              </a:spcBef>
              <a:spcAft>
                <a:spcPct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ct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7"/>
          <p:cNvSpPr txBox="1">
            <a:spLocks noGrp="1"/>
          </p:cNvSpPr>
          <p:nvPr>
            <p:ph type="body" idx="2"/>
          </p:nvPr>
        </p:nvSpPr>
        <p:spPr>
          <a:xfrm>
            <a:off x="3495113" y="2019300"/>
            <a:ext cx="4867837"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ct val="0"/>
              </a:spcBef>
              <a:spcAft>
                <a:spcPct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ct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ct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17"/>
          <p:cNvSpPr>
            <a:spLocks noGrp="1"/>
          </p:cNvSpPr>
          <p:nvPr>
            <p:ph type="pic" idx="3"/>
          </p:nvPr>
        </p:nvSpPr>
        <p:spPr>
          <a:xfrm>
            <a:off x="542925" y="1409700"/>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8" name="Google Shape;118;p17"/>
          <p:cNvSpPr>
            <a:spLocks noGrp="1"/>
          </p:cNvSpPr>
          <p:nvPr>
            <p:ph type="pic" idx="4"/>
          </p:nvPr>
        </p:nvSpPr>
        <p:spPr>
          <a:xfrm>
            <a:off x="542925" y="3762375"/>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9" name="Google Shape;119;p17"/>
          <p:cNvSpPr>
            <a:spLocks noGrp="1"/>
          </p:cNvSpPr>
          <p:nvPr>
            <p:ph type="pic" idx="5"/>
          </p:nvPr>
        </p:nvSpPr>
        <p:spPr>
          <a:xfrm>
            <a:off x="6743701" y="561975"/>
            <a:ext cx="1857374"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37500"/>
              </a:lnSpc>
              <a:spcBef>
                <a:spcPct val="0"/>
              </a:spcBef>
              <a:spcAft>
                <a:spcPct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17"/>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ase study Option2">
  <p:cSld name="Case study Option2">
    <p:bg>
      <p:bgPr>
        <a:solidFill>
          <a:srgbClr val="FFFFFF"/>
        </a:solidFill>
        <a:effectLst/>
      </p:bgPr>
    </p:bg>
    <p:spTree>
      <p:nvGrpSpPr>
        <p:cNvPr id="1" name="Shape 121"/>
        <p:cNvGrpSpPr/>
        <p:nvPr/>
      </p:nvGrpSpPr>
      <p:grpSpPr>
        <a:xfrm>
          <a:off x="0" y="0"/>
          <a:ext cx="0" cy="0"/>
        </a:xfrm>
      </p:grpSpPr>
      <p:sp>
        <p:nvSpPr>
          <p:cNvPr id="122" name="Google Shape;122;p18"/>
          <p:cNvSpPr/>
          <p:nvPr/>
        </p:nvSpPr>
        <p:spPr>
          <a:xfrm>
            <a:off x="3286125" y="1409700"/>
            <a:ext cx="5324475" cy="46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2"/>
              </a:solidFill>
              <a:latin typeface="Arial"/>
              <a:ea typeface="Arial"/>
              <a:cs typeface="Arial"/>
              <a:sym typeface="Arial"/>
            </a:endParaRPr>
          </a:p>
        </p:txBody>
      </p:sp>
      <p:sp>
        <p:nvSpPr>
          <p:cNvPr id="123" name="Google Shape;123;p18"/>
          <p:cNvSpPr/>
          <p:nvPr/>
        </p:nvSpPr>
        <p:spPr>
          <a:xfrm>
            <a:off x="3286125" y="1872629"/>
            <a:ext cx="5324475"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24" name="Google Shape;124;p18"/>
          <p:cNvSpPr txBox="1">
            <a:spLocks noGrp="1"/>
          </p:cNvSpPr>
          <p:nvPr>
            <p:ph type="title"/>
          </p:nvPr>
        </p:nvSpPr>
        <p:spPr>
          <a:xfrm>
            <a:off x="540000" y="417600"/>
            <a:ext cx="6079875" cy="545247"/>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25" name="Google Shape;125;p18"/>
          <p:cNvSpPr txBox="1">
            <a:spLocks noGrp="1"/>
          </p:cNvSpPr>
          <p:nvPr>
            <p:ph type="body" idx="1"/>
          </p:nvPr>
        </p:nvSpPr>
        <p:spPr>
          <a:xfrm>
            <a:off x="3474384" y="1447240"/>
            <a:ext cx="4983816" cy="428625"/>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4999"/>
              </a:lnSpc>
              <a:spcBef>
                <a:spcPct val="0"/>
              </a:spcBef>
              <a:spcAft>
                <a:spcPct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95000"/>
              </a:lnSpc>
              <a:spcBef>
                <a:spcPct val="0"/>
              </a:spcBef>
              <a:spcAft>
                <a:spcPct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ct val="0"/>
              </a:spcBef>
              <a:spcAft>
                <a:spcPct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ct val="0"/>
              </a:spcBef>
              <a:spcAft>
                <a:spcPct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ct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18"/>
          <p:cNvSpPr txBox="1">
            <a:spLocks noGrp="1"/>
          </p:cNvSpPr>
          <p:nvPr>
            <p:ph type="body" idx="2"/>
          </p:nvPr>
        </p:nvSpPr>
        <p:spPr>
          <a:xfrm>
            <a:off x="3495113" y="2019300"/>
            <a:ext cx="4867837"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ct val="0"/>
              </a:spcBef>
              <a:spcAft>
                <a:spcPct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ct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ct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8"/>
          <p:cNvSpPr>
            <a:spLocks noGrp="1"/>
          </p:cNvSpPr>
          <p:nvPr>
            <p:ph type="pic" idx="3"/>
          </p:nvPr>
        </p:nvSpPr>
        <p:spPr>
          <a:xfrm>
            <a:off x="542925" y="1409700"/>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8" name="Google Shape;128;p18"/>
          <p:cNvSpPr>
            <a:spLocks noGrp="1"/>
          </p:cNvSpPr>
          <p:nvPr>
            <p:ph type="pic" idx="4"/>
          </p:nvPr>
        </p:nvSpPr>
        <p:spPr>
          <a:xfrm>
            <a:off x="542925" y="3762375"/>
            <a:ext cx="2562225"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9" name="Google Shape;129;p18"/>
          <p:cNvSpPr>
            <a:spLocks noGrp="1"/>
          </p:cNvSpPr>
          <p:nvPr>
            <p:ph type="pic" idx="5"/>
          </p:nvPr>
        </p:nvSpPr>
        <p:spPr>
          <a:xfrm>
            <a:off x="6743701" y="561975"/>
            <a:ext cx="1857374"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37500"/>
              </a:lnSpc>
              <a:spcBef>
                <a:spcPct val="0"/>
              </a:spcBef>
              <a:spcAft>
                <a:spcPct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18"/>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Content">
  <p:cSld name="Title and Content">
    <p:bg>
      <p:bgPr>
        <a:solidFill>
          <a:srgbClr val="FFFFFF"/>
        </a:solidFill>
        <a:effectLst/>
      </p:bgPr>
    </p:bg>
    <p:spTree>
      <p:nvGrpSpPr>
        <p:cNvPr id="1" name="Shape 131"/>
        <p:cNvGrpSpPr/>
        <p:nvPr/>
      </p:nvGrpSpPr>
      <p:grpSpPr>
        <a:xfrm>
          <a:off x="0" y="0"/>
          <a:ext cx="0" cy="0"/>
        </a:xfrm>
      </p:grpSpPr>
      <p:sp>
        <p:nvSpPr>
          <p:cNvPr id="132" name="Google Shape;132;p19"/>
          <p:cNvSpPr txBox="1">
            <a:spLocks noGrp="1"/>
          </p:cNvSpPr>
          <p:nvPr>
            <p:ph type="title"/>
          </p:nvPr>
        </p:nvSpPr>
        <p:spPr>
          <a:xfrm>
            <a:off x="541338" y="417599"/>
            <a:ext cx="5081587" cy="10968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33" name="Google Shape;133;p19"/>
          <p:cNvSpPr txBox="1">
            <a:spLocks noGrp="1"/>
          </p:cNvSpPr>
          <p:nvPr>
            <p:ph type="body" idx="1"/>
          </p:nvPr>
        </p:nvSpPr>
        <p:spPr>
          <a:xfrm>
            <a:off x="542926" y="1704975"/>
            <a:ext cx="6059488" cy="31718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Google Shape;134;p19"/>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Numbered">
  <p:cSld name="Numbered">
    <p:bg>
      <p:bgPr>
        <a:solidFill>
          <a:srgbClr val="FFFFFF"/>
        </a:solidFill>
        <a:effectLst/>
      </p:bgPr>
    </p:bg>
    <p:spTree>
      <p:nvGrpSpPr>
        <p:cNvPr id="1" name="Shape 135"/>
        <p:cNvGrpSpPr/>
        <p:nvPr/>
      </p:nvGrpSpPr>
      <p:grpSpPr>
        <a:xfrm>
          <a:off x="0" y="0"/>
          <a:ext cx="0" cy="0"/>
        </a:xfrm>
      </p:grpSpPr>
      <p:sp>
        <p:nvSpPr>
          <p:cNvPr id="136" name="Google Shape;136;p20"/>
          <p:cNvSpPr txBox="1">
            <a:spLocks noGrp="1"/>
          </p:cNvSpPr>
          <p:nvPr>
            <p:ph type="title"/>
          </p:nvPr>
        </p:nvSpPr>
        <p:spPr>
          <a:xfrm>
            <a:off x="541338" y="417599"/>
            <a:ext cx="5081587" cy="111592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37" name="Google Shape;137;p20"/>
          <p:cNvSpPr txBox="1">
            <a:spLocks noGrp="1"/>
          </p:cNvSpPr>
          <p:nvPr>
            <p:ph type="body" idx="1"/>
          </p:nvPr>
        </p:nvSpPr>
        <p:spPr>
          <a:xfrm>
            <a:off x="542925" y="1809750"/>
            <a:ext cx="6496050" cy="3781425"/>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8750"/>
              </a:lnSpc>
              <a:spcBef>
                <a:spcPts val="1134"/>
              </a:spcBef>
              <a:spcAft>
                <a:spcPct val="0"/>
              </a:spcAft>
              <a:buClr>
                <a:schemeClr val="dk2"/>
              </a:buClr>
              <a:buSzPts val="1600"/>
              <a:buFont typeface="Times New Roman"/>
              <a:buAutoNum type="arabicPeriod"/>
              <a:defRPr sz="1600" b="1" i="0" u="none" strike="noStrike" cap="none">
                <a:solidFill>
                  <a:schemeClr val="dk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0"/>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Title Slide Option2">
  <p:cSld name="Title Slide Option2">
    <p:bg>
      <p:bgPr>
        <a:solidFill>
          <a:schemeClr val="lt1"/>
        </a:solidFill>
        <a:effectLst/>
      </p:bgPr>
    </p:bg>
    <p:spTree>
      <p:nvGrpSpPr>
        <p:cNvPr id="1" name="Shape 19"/>
        <p:cNvGrpSpPr/>
        <p:nvPr/>
      </p:nvGrpSpPr>
      <p:grpSpPr>
        <a:xfrm>
          <a:off x="0" y="0"/>
          <a:ext cx="0" cy="0"/>
        </a:xfrm>
      </p:grpSpPr>
      <p:sp>
        <p:nvSpPr>
          <p:cNvPr id="20" name="Google Shape;20;p3"/>
          <p:cNvSpPr txBox="1">
            <a:spLocks noGrp="1"/>
          </p:cNvSpPr>
          <p:nvPr>
            <p:ph type="ctrTitle"/>
          </p:nvPr>
        </p:nvSpPr>
        <p:spPr>
          <a:xfrm>
            <a:off x="447675" y="1681200"/>
            <a:ext cx="3733800" cy="2063261"/>
          </a:xfrm>
          <a:prstGeom prst="rect">
            <a:avLst/>
          </a:prstGeom>
          <a:noFill/>
          <a:ln>
            <a:noFill/>
          </a:ln>
        </p:spPr>
        <p:txBody>
          <a:bodyPr spcFirstLastPara="1" wrap="square" lIns="91425" tIns="91425" rIns="91425" bIns="91425" anchor="t" anchorCtr="0">
            <a:noAutofit/>
          </a:bodyPr>
          <a:lstStyle>
            <a:lvl1pPr marL="0" marR="0" lvl="0" indent="0" algn="l" rtl="0">
              <a:lnSpc>
                <a:spcPct val="116666"/>
              </a:lnSpc>
              <a:spcBef>
                <a:spcPct val="0"/>
              </a:spcBef>
              <a:spcAft>
                <a:spcPct val="0"/>
              </a:spcAft>
              <a:buClr>
                <a:schemeClr val="lt2"/>
              </a:buClr>
              <a:buSzPts val="14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21" name="Google Shape;21;p3"/>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ct val="0"/>
              </a:spcBef>
              <a:spcAft>
                <a:spcPct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ct val="0"/>
              </a:spcBef>
              <a:spcAft>
                <a:spcPct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ct val="0"/>
              </a:spcBef>
              <a:spcAft>
                <a:spcPct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ct val="0"/>
              </a:spcBef>
              <a:spcAft>
                <a:spcPct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ct val="0"/>
              </a:spcBef>
              <a:spcAft>
                <a:spcPct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3"/>
          <p:cNvSpPr>
            <a:spLocks noGrp="1"/>
          </p:cNvSpPr>
          <p:nvPr>
            <p:ph type="pic" idx="3"/>
          </p:nvPr>
        </p:nvSpPr>
        <p:spPr>
          <a:xfrm>
            <a:off x="4581524"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4" name="Google Shape;24;p3"/>
          <p:cNvPicPr preferRelativeResize="0"/>
          <p:nvPr/>
        </p:nvPicPr>
        <p:blipFill>
          <a:blip r:embed="rId1">
            <a:alphaModFix/>
          </a:blip>
          <a:stretch>
            <a:fillRect/>
          </a:stretch>
        </p:blipFill>
        <p:spPr>
          <a:xfrm>
            <a:off x="460375" y="409107"/>
            <a:ext cx="1144800" cy="811050"/>
          </a:xfrm>
          <a:prstGeom prst="rect">
            <a:avLst/>
          </a:prstGeom>
          <a:noFill/>
          <a:ln>
            <a:noFill/>
          </a:ln>
        </p:spPr>
      </p:pic>
      <p:sp>
        <p:nvSpPr>
          <p:cNvPr id="25" name="Google Shape;25;p3"/>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Infographic x3">
  <p:cSld name="Infographic x3">
    <p:bg>
      <p:bgPr>
        <a:solidFill>
          <a:srgbClr val="FFFFFF"/>
        </a:solidFill>
        <a:effectLst/>
      </p:bgPr>
    </p:bg>
    <p:spTree>
      <p:nvGrpSpPr>
        <p:cNvPr id="1" name="Shape 139"/>
        <p:cNvGrpSpPr/>
        <p:nvPr/>
      </p:nvGrpSpPr>
      <p:grpSpPr>
        <a:xfrm>
          <a:off x="0" y="0"/>
          <a:ext cx="0" cy="0"/>
        </a:xfrm>
      </p:grpSpPr>
      <p:sp>
        <p:nvSpPr>
          <p:cNvPr id="140" name="Google Shape;140;p21"/>
          <p:cNvSpPr txBox="1">
            <a:spLocks noGrp="1"/>
          </p:cNvSpPr>
          <p:nvPr>
            <p:ph type="title"/>
          </p:nvPr>
        </p:nvSpPr>
        <p:spPr>
          <a:xfrm>
            <a:off x="541337" y="417600"/>
            <a:ext cx="7726363" cy="1030200"/>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41" name="Google Shape;141;p21"/>
          <p:cNvSpPr>
            <a:spLocks noGrp="1"/>
          </p:cNvSpPr>
          <p:nvPr>
            <p:ph type="pic" idx="2"/>
          </p:nvPr>
        </p:nvSpPr>
        <p:spPr>
          <a:xfrm>
            <a:off x="836613"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ct val="0"/>
              </a:spcBef>
              <a:spcAft>
                <a:spcPct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Google Shape;142;p21"/>
          <p:cNvSpPr txBox="1">
            <a:spLocks noGrp="1"/>
          </p:cNvSpPr>
          <p:nvPr>
            <p:ph type="body" idx="1"/>
          </p:nvPr>
        </p:nvSpPr>
        <p:spPr>
          <a:xfrm>
            <a:off x="830263"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ct val="0"/>
              </a:spcBef>
              <a:spcAft>
                <a:spcPct val="0"/>
              </a:spcAft>
              <a:buClr>
                <a:schemeClr val="lt2"/>
              </a:buClr>
              <a:buSzPts val="14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ct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Google Shape;143;p21"/>
          <p:cNvSpPr txBox="1">
            <a:spLocks noGrp="1"/>
          </p:cNvSpPr>
          <p:nvPr>
            <p:ph type="body" idx="3"/>
          </p:nvPr>
        </p:nvSpPr>
        <p:spPr>
          <a:xfrm>
            <a:off x="836613" y="3924926"/>
            <a:ext cx="1984375" cy="418474"/>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ct val="0"/>
              </a:spcBef>
              <a:spcAft>
                <a:spcPct val="0"/>
              </a:spcAft>
              <a:buClr>
                <a:schemeClr val="lt2"/>
              </a:buClr>
              <a:buSzPts val="1400"/>
              <a:buFont typeface="Arial"/>
              <a:buNone/>
              <a:defRPr sz="3400" b="1" i="0" u="none" strike="noStrike" cap="none">
                <a:solidFill>
                  <a:schemeClr val="lt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Google Shape;144;p21"/>
          <p:cNvSpPr txBox="1">
            <a:spLocks noGrp="1"/>
          </p:cNvSpPr>
          <p:nvPr>
            <p:ph type="body" idx="4"/>
          </p:nvPr>
        </p:nvSpPr>
        <p:spPr>
          <a:xfrm>
            <a:off x="3563888" y="3924926"/>
            <a:ext cx="1984375" cy="418474"/>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ct val="0"/>
              </a:spcBef>
              <a:spcAft>
                <a:spcPct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Google Shape;145;p21"/>
          <p:cNvSpPr txBox="1">
            <a:spLocks noGrp="1"/>
          </p:cNvSpPr>
          <p:nvPr>
            <p:ph type="body" idx="5"/>
          </p:nvPr>
        </p:nvSpPr>
        <p:spPr>
          <a:xfrm>
            <a:off x="6300192" y="3924926"/>
            <a:ext cx="1984375" cy="408949"/>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ct val="0"/>
              </a:spcBef>
              <a:spcAft>
                <a:spcPct val="0"/>
              </a:spcAft>
              <a:buClr>
                <a:srgbClr val="03873A"/>
              </a:buClr>
              <a:buSzPts val="1400"/>
              <a:buFont typeface="Arial"/>
              <a:buNone/>
              <a:defRPr sz="3400" b="1" i="0" u="none" strike="noStrike" cap="none">
                <a:solidFill>
                  <a:srgbClr val="03873A"/>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Google Shape;146;p21"/>
          <p:cNvSpPr txBox="1">
            <a:spLocks noGrp="1"/>
          </p:cNvSpPr>
          <p:nvPr>
            <p:ph type="body" idx="6"/>
          </p:nvPr>
        </p:nvSpPr>
        <p:spPr>
          <a:xfrm>
            <a:off x="3582988"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ct val="0"/>
              </a:spcBef>
              <a:spcAft>
                <a:spcPct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ct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Google Shape;147;p21"/>
          <p:cNvSpPr txBox="1">
            <a:spLocks noGrp="1"/>
          </p:cNvSpPr>
          <p:nvPr>
            <p:ph type="body" idx="7"/>
          </p:nvPr>
        </p:nvSpPr>
        <p:spPr>
          <a:xfrm>
            <a:off x="6307138" y="4425950"/>
            <a:ext cx="1990725"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ct val="0"/>
              </a:spcBef>
              <a:spcAft>
                <a:spcPct val="0"/>
              </a:spcAft>
              <a:buClr>
                <a:srgbClr val="03873A"/>
              </a:buClr>
              <a:buSzPts val="14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ct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48" name="Google Shape;148;p21"/>
          <p:cNvCxnSpPr/>
          <p:nvPr/>
        </p:nvCxnSpPr>
        <p:spPr>
          <a:xfrm>
            <a:off x="533400" y="6124575"/>
            <a:ext cx="8086725" cy="0"/>
          </a:xfrm>
          <a:prstGeom prst="straightConnector1">
            <a:avLst/>
          </a:prstGeom>
          <a:noFill/>
          <a:ln w="9525" cap="flat" cmpd="sng">
            <a:solidFill>
              <a:schemeClr val="lt2"/>
            </a:solidFill>
            <a:prstDash val="solid"/>
            <a:round/>
            <a:headEnd type="none" w="sm" len="sm"/>
            <a:tailEnd type="none" w="sm" len="sm"/>
          </a:ln>
        </p:spPr>
      </p:cxnSp>
      <p:sp>
        <p:nvSpPr>
          <p:cNvPr id="149" name="Google Shape;149;p21"/>
          <p:cNvSpPr txBox="1">
            <a:spLocks noGrp="1"/>
          </p:cNvSpPr>
          <p:nvPr>
            <p:ph type="body" idx="8"/>
          </p:nvPr>
        </p:nvSpPr>
        <p:spPr>
          <a:xfrm>
            <a:off x="5267325" y="6172200"/>
            <a:ext cx="3343275" cy="257175"/>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50000"/>
              </a:lnSpc>
              <a:spcBef>
                <a:spcPct val="0"/>
              </a:spcBef>
              <a:spcAft>
                <a:spcPct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1"/>
          <p:cNvSpPr>
            <a:spLocks noGrp="1"/>
          </p:cNvSpPr>
          <p:nvPr>
            <p:ph type="pic" idx="9"/>
          </p:nvPr>
        </p:nvSpPr>
        <p:spPr>
          <a:xfrm>
            <a:off x="3537610"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ct val="0"/>
              </a:spcBef>
              <a:spcAft>
                <a:spcPct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1"/>
          <p:cNvSpPr>
            <a:spLocks noGrp="1"/>
          </p:cNvSpPr>
          <p:nvPr>
            <p:ph type="pic" idx="13"/>
          </p:nvPr>
        </p:nvSpPr>
        <p:spPr>
          <a:xfrm>
            <a:off x="6280810" y="2514600"/>
            <a:ext cx="1984375"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ct val="0"/>
              </a:spcBef>
              <a:spcAft>
                <a:spcPct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Google Shape;152;p21"/>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p:cSld name="Title Only">
    <p:bg>
      <p:bgPr>
        <a:solidFill>
          <a:srgbClr val="FFFFFF"/>
        </a:solidFill>
        <a:effectLst/>
      </p:bgPr>
    </p:bg>
    <p:spTree>
      <p:nvGrpSpPr>
        <p:cNvPr id="1" name="Shape 153"/>
        <p:cNvGrpSpPr/>
        <p:nvPr/>
      </p:nvGrpSpPr>
      <p:grpSpPr>
        <a:xfrm>
          <a:off x="0" y="0"/>
          <a:ext cx="0" cy="0"/>
        </a:xfrm>
      </p:grpSpPr>
      <p:sp>
        <p:nvSpPr>
          <p:cNvPr id="154" name="Google Shape;154;p22"/>
          <p:cNvSpPr txBox="1">
            <a:spLocks noGrp="1"/>
          </p:cNvSpPr>
          <p:nvPr>
            <p:ph type="title"/>
          </p:nvPr>
        </p:nvSpPr>
        <p:spPr>
          <a:xfrm>
            <a:off x="541336" y="417600"/>
            <a:ext cx="7688263" cy="774450"/>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55" name="Google Shape;155;p22"/>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ample Boxed Text x3">
  <p:cSld name="Sample Boxed Text x3">
    <p:bg>
      <p:bgPr>
        <a:solidFill>
          <a:srgbClr val="FFFFFF"/>
        </a:solidFill>
        <a:effectLst/>
      </p:bgPr>
    </p:bg>
    <p:spTree>
      <p:nvGrpSpPr>
        <p:cNvPr id="1" name="Shape 156"/>
        <p:cNvGrpSpPr/>
        <p:nvPr/>
      </p:nvGrpSpPr>
      <p:grpSpPr>
        <a:xfrm>
          <a:off x="0" y="0"/>
          <a:ext cx="0" cy="0"/>
        </a:xfrm>
      </p:grpSpPr>
      <p:sp>
        <p:nvSpPr>
          <p:cNvPr id="157" name="Google Shape;157;p23"/>
          <p:cNvSpPr/>
          <p:nvPr/>
        </p:nvSpPr>
        <p:spPr>
          <a:xfrm>
            <a:off x="539109" y="2669156"/>
            <a:ext cx="2602800" cy="468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FFFFFF"/>
              </a:solidFill>
              <a:latin typeface="Arial"/>
              <a:ea typeface="Arial"/>
              <a:cs typeface="Arial"/>
              <a:sym typeface="Arial"/>
            </a:endParaRPr>
          </a:p>
        </p:txBody>
      </p:sp>
      <p:sp>
        <p:nvSpPr>
          <p:cNvPr id="158" name="Google Shape;158;p23"/>
          <p:cNvSpPr/>
          <p:nvPr/>
        </p:nvSpPr>
        <p:spPr>
          <a:xfrm>
            <a:off x="539109" y="3129775"/>
            <a:ext cx="26028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59" name="Google Shape;159;p23"/>
          <p:cNvSpPr txBox="1">
            <a:spLocks noGrp="1"/>
          </p:cNvSpPr>
          <p:nvPr>
            <p:ph type="title"/>
          </p:nvPr>
        </p:nvSpPr>
        <p:spPr>
          <a:xfrm>
            <a:off x="540000" y="417600"/>
            <a:ext cx="6359526" cy="9444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60" name="Google Shape;160;p23"/>
          <p:cNvSpPr txBox="1">
            <a:spLocks noGrp="1"/>
          </p:cNvSpPr>
          <p:nvPr>
            <p:ph type="body" idx="1"/>
          </p:nvPr>
        </p:nvSpPr>
        <p:spPr>
          <a:xfrm>
            <a:off x="724618"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ct val="0"/>
              </a:spcBef>
              <a:spcAft>
                <a:spcPct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ct val="0"/>
              </a:spcBef>
              <a:spcAft>
                <a:spcPct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ct val="0"/>
              </a:spcBef>
              <a:spcAft>
                <a:spcPct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ct val="0"/>
              </a:spcBef>
              <a:spcAft>
                <a:spcPct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ct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1" name="Google Shape;161;p23"/>
          <p:cNvSpPr txBox="1">
            <a:spLocks noGrp="1"/>
          </p:cNvSpPr>
          <p:nvPr>
            <p:ph type="body" idx="2"/>
          </p:nvPr>
        </p:nvSpPr>
        <p:spPr>
          <a:xfrm>
            <a:off x="737419"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ct val="0"/>
              </a:spcBef>
              <a:spcAft>
                <a:spcPct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ct val="0"/>
              </a:spcBef>
              <a:spcAft>
                <a:spcPct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ct val="0"/>
              </a:spcBef>
              <a:spcAft>
                <a:spcPct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ct val="0"/>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2" name="Google Shape;162;p23"/>
          <p:cNvSpPr/>
          <p:nvPr/>
        </p:nvSpPr>
        <p:spPr>
          <a:xfrm>
            <a:off x="3290737" y="2669156"/>
            <a:ext cx="26028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FFFFFF"/>
              </a:solidFill>
              <a:latin typeface="Arial"/>
              <a:ea typeface="Arial"/>
              <a:cs typeface="Arial"/>
              <a:sym typeface="Arial"/>
            </a:endParaRPr>
          </a:p>
        </p:txBody>
      </p:sp>
      <p:sp>
        <p:nvSpPr>
          <p:cNvPr id="163" name="Google Shape;163;p23"/>
          <p:cNvSpPr/>
          <p:nvPr/>
        </p:nvSpPr>
        <p:spPr>
          <a:xfrm>
            <a:off x="3290737" y="3129775"/>
            <a:ext cx="26028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64" name="Google Shape;164;p23"/>
          <p:cNvSpPr txBox="1">
            <a:spLocks noGrp="1"/>
          </p:cNvSpPr>
          <p:nvPr>
            <p:ph type="body" idx="3"/>
          </p:nvPr>
        </p:nvSpPr>
        <p:spPr>
          <a:xfrm>
            <a:off x="3476246"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ct val="0"/>
              </a:spcBef>
              <a:spcAft>
                <a:spcPct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ct val="0"/>
              </a:spcBef>
              <a:spcAft>
                <a:spcPct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ct val="0"/>
              </a:spcBef>
              <a:spcAft>
                <a:spcPct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ct val="0"/>
              </a:spcBef>
              <a:spcAft>
                <a:spcPct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ct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3"/>
          <p:cNvSpPr txBox="1">
            <a:spLocks noGrp="1"/>
          </p:cNvSpPr>
          <p:nvPr>
            <p:ph type="body" idx="4"/>
          </p:nvPr>
        </p:nvSpPr>
        <p:spPr>
          <a:xfrm>
            <a:off x="3489047"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ct val="0"/>
              </a:spcBef>
              <a:spcAft>
                <a:spcPct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ct val="0"/>
              </a:spcBef>
              <a:spcAft>
                <a:spcPct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ct val="0"/>
              </a:spcBef>
              <a:spcAft>
                <a:spcPct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ct val="0"/>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3"/>
          <p:cNvSpPr/>
          <p:nvPr/>
        </p:nvSpPr>
        <p:spPr>
          <a:xfrm>
            <a:off x="6023270" y="2669156"/>
            <a:ext cx="26028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rgbClr val="FFFFFF"/>
              </a:solidFill>
              <a:latin typeface="Arial"/>
              <a:ea typeface="Arial"/>
              <a:cs typeface="Arial"/>
              <a:sym typeface="Arial"/>
            </a:endParaRPr>
          </a:p>
        </p:txBody>
      </p:sp>
      <p:sp>
        <p:nvSpPr>
          <p:cNvPr id="167" name="Google Shape;167;p23"/>
          <p:cNvSpPr/>
          <p:nvPr/>
        </p:nvSpPr>
        <p:spPr>
          <a:xfrm>
            <a:off x="6023270" y="3129775"/>
            <a:ext cx="26028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68" name="Google Shape;168;p23"/>
          <p:cNvSpPr txBox="1">
            <a:spLocks noGrp="1"/>
          </p:cNvSpPr>
          <p:nvPr>
            <p:ph type="body" idx="5"/>
          </p:nvPr>
        </p:nvSpPr>
        <p:spPr>
          <a:xfrm>
            <a:off x="6208779" y="2687950"/>
            <a:ext cx="219110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ct val="0"/>
              </a:spcBef>
              <a:spcAft>
                <a:spcPct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ct val="0"/>
              </a:spcBef>
              <a:spcAft>
                <a:spcPct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ct val="0"/>
              </a:spcBef>
              <a:spcAft>
                <a:spcPct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ct val="0"/>
              </a:spcBef>
              <a:spcAft>
                <a:spcPct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ct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3"/>
          <p:cNvSpPr txBox="1">
            <a:spLocks noGrp="1"/>
          </p:cNvSpPr>
          <p:nvPr>
            <p:ph type="body" idx="6"/>
          </p:nvPr>
        </p:nvSpPr>
        <p:spPr>
          <a:xfrm>
            <a:off x="6221580" y="3226998"/>
            <a:ext cx="2245969"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ct val="0"/>
              </a:spcBef>
              <a:spcAft>
                <a:spcPct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ct val="0"/>
              </a:spcBef>
              <a:spcAft>
                <a:spcPct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ct val="0"/>
              </a:spcBef>
              <a:spcAft>
                <a:spcPct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ct val="0"/>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3"/>
          <p:cNvSpPr txBox="1">
            <a:spLocks noGrp="1"/>
          </p:cNvSpPr>
          <p:nvPr>
            <p:ph type="body" idx="7"/>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3"/>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ample Boxed Text with Image x3">
  <p:cSld name="Sample Boxed Text with Image x3">
    <p:bg>
      <p:bgPr>
        <a:solidFill>
          <a:srgbClr val="FFFFFF"/>
        </a:solidFill>
        <a:effectLst/>
      </p:bgPr>
    </p:bg>
    <p:spTree>
      <p:nvGrpSpPr>
        <p:cNvPr id="1" name="Shape 172"/>
        <p:cNvGrpSpPr/>
        <p:nvPr/>
      </p:nvGrpSpPr>
      <p:grpSpPr>
        <a:xfrm>
          <a:off x="0" y="0"/>
          <a:ext cx="0" cy="0"/>
        </a:xfrm>
      </p:grpSpPr>
      <p:sp>
        <p:nvSpPr>
          <p:cNvPr id="173" name="Google Shape;173;p24"/>
          <p:cNvSpPr>
            <a:spLocks noGrp="1"/>
          </p:cNvSpPr>
          <p:nvPr>
            <p:ph type="pic" idx="2"/>
          </p:nvPr>
        </p:nvSpPr>
        <p:spPr>
          <a:xfrm>
            <a:off x="5391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24"/>
          <p:cNvSpPr/>
          <p:nvPr/>
        </p:nvSpPr>
        <p:spPr>
          <a:xfrm>
            <a:off x="539109" y="2377300"/>
            <a:ext cx="25848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75" name="Google Shape;175;p24"/>
          <p:cNvSpPr txBox="1">
            <a:spLocks noGrp="1"/>
          </p:cNvSpPr>
          <p:nvPr>
            <p:ph type="body" idx="1"/>
          </p:nvPr>
        </p:nvSpPr>
        <p:spPr>
          <a:xfrm>
            <a:off x="676275" y="2549525"/>
            <a:ext cx="2362200"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ct val="0"/>
              </a:spcBef>
              <a:spcAft>
                <a:spcPct val="0"/>
              </a:spcAft>
              <a:buClr>
                <a:schemeClr val="dk2"/>
              </a:buClr>
              <a:buSzPts val="1400"/>
              <a:buFont typeface="Arial"/>
              <a:buNone/>
              <a:defRPr sz="7300" b="1" i="0" u="none" strike="noStrike" cap="none">
                <a:solidFill>
                  <a:schemeClr val="dk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4"/>
          <p:cNvSpPr/>
          <p:nvPr/>
        </p:nvSpPr>
        <p:spPr>
          <a:xfrm>
            <a:off x="3282309" y="2377300"/>
            <a:ext cx="25848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77" name="Google Shape;177;p24"/>
          <p:cNvSpPr/>
          <p:nvPr/>
        </p:nvSpPr>
        <p:spPr>
          <a:xfrm>
            <a:off x="6025509" y="2377300"/>
            <a:ext cx="25848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a:solidFill>
                <a:schemeClr val="lt1"/>
              </a:solidFill>
              <a:latin typeface="Arial"/>
              <a:ea typeface="Arial"/>
              <a:cs typeface="Arial"/>
              <a:sym typeface="Arial"/>
            </a:endParaRPr>
          </a:p>
        </p:txBody>
      </p:sp>
      <p:sp>
        <p:nvSpPr>
          <p:cNvPr id="178" name="Google Shape;178;p24"/>
          <p:cNvSpPr txBox="1">
            <a:spLocks noGrp="1"/>
          </p:cNvSpPr>
          <p:nvPr>
            <p:ph type="title"/>
          </p:nvPr>
        </p:nvSpPr>
        <p:spPr>
          <a:xfrm>
            <a:off x="540000" y="417600"/>
            <a:ext cx="6359526" cy="9444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79" name="Google Shape;179;p24"/>
          <p:cNvSpPr txBox="1">
            <a:spLocks noGrp="1"/>
          </p:cNvSpPr>
          <p:nvPr>
            <p:ph type="body" idx="3"/>
          </p:nvPr>
        </p:nvSpPr>
        <p:spPr>
          <a:xfrm>
            <a:off x="6762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ct val="0"/>
              </a:spcBef>
              <a:spcAft>
                <a:spcPct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ct val="0"/>
              </a:spcBef>
              <a:spcAft>
                <a:spcPct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ct val="0"/>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Google Shape;180;p24"/>
          <p:cNvSpPr txBox="1">
            <a:spLocks noGrp="1"/>
          </p:cNvSpPr>
          <p:nvPr>
            <p:ph type="body" idx="4"/>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1" name="Google Shape;181;p24"/>
          <p:cNvSpPr txBox="1">
            <a:spLocks noGrp="1"/>
          </p:cNvSpPr>
          <p:nvPr>
            <p:ph type="body" idx="5"/>
          </p:nvPr>
        </p:nvSpPr>
        <p:spPr>
          <a:xfrm>
            <a:off x="34194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ct val="0"/>
              </a:spcBef>
              <a:spcAft>
                <a:spcPct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ct val="0"/>
              </a:spcBef>
              <a:spcAft>
                <a:spcPct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ct val="0"/>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2" name="Google Shape;182;p24"/>
          <p:cNvSpPr>
            <a:spLocks noGrp="1"/>
          </p:cNvSpPr>
          <p:nvPr>
            <p:ph type="pic" idx="6"/>
          </p:nvPr>
        </p:nvSpPr>
        <p:spPr>
          <a:xfrm>
            <a:off x="32823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3" name="Google Shape;183;p24"/>
          <p:cNvSpPr txBox="1">
            <a:spLocks noGrp="1"/>
          </p:cNvSpPr>
          <p:nvPr>
            <p:ph type="body" idx="7"/>
          </p:nvPr>
        </p:nvSpPr>
        <p:spPr>
          <a:xfrm>
            <a:off x="6162675" y="3503223"/>
            <a:ext cx="23622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ct val="0"/>
              </a:spcBef>
              <a:spcAft>
                <a:spcPct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ct val="0"/>
              </a:spcBef>
              <a:spcAft>
                <a:spcPct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ct val="0"/>
              </a:spcBef>
              <a:spcAft>
                <a:spcPct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ct val="0"/>
              </a:spcBef>
              <a:spcAft>
                <a:spcPct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24"/>
          <p:cNvSpPr>
            <a:spLocks noGrp="1"/>
          </p:cNvSpPr>
          <p:nvPr>
            <p:ph type="pic" idx="8"/>
          </p:nvPr>
        </p:nvSpPr>
        <p:spPr>
          <a:xfrm>
            <a:off x="6025509" y="4067175"/>
            <a:ext cx="25848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90000"/>
              </a:lnSpc>
              <a:spcBef>
                <a:spcPct val="0"/>
              </a:spcBef>
              <a:spcAft>
                <a:spcPct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5" name="Google Shape;185;p24"/>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
        <p:nvSpPr>
          <p:cNvPr id="186" name="Google Shape;186;p24"/>
          <p:cNvSpPr txBox="1">
            <a:spLocks noGrp="1"/>
          </p:cNvSpPr>
          <p:nvPr>
            <p:ph type="body" idx="9"/>
          </p:nvPr>
        </p:nvSpPr>
        <p:spPr>
          <a:xfrm>
            <a:off x="3419475" y="2550085"/>
            <a:ext cx="2362200"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ct val="0"/>
              </a:spcBef>
              <a:spcAft>
                <a:spcPct val="0"/>
              </a:spcAft>
              <a:buClr>
                <a:srgbClr val="03873A"/>
              </a:buClr>
              <a:buSzPts val="1400"/>
              <a:buFont typeface="Arial"/>
              <a:buNone/>
              <a:defRPr sz="7300" b="1" i="0" u="none" strike="noStrike" cap="none">
                <a:solidFill>
                  <a:srgbClr val="03873A"/>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24"/>
          <p:cNvSpPr txBox="1">
            <a:spLocks noGrp="1"/>
          </p:cNvSpPr>
          <p:nvPr>
            <p:ph type="body" idx="13"/>
          </p:nvPr>
        </p:nvSpPr>
        <p:spPr>
          <a:xfrm>
            <a:off x="6162675" y="2549525"/>
            <a:ext cx="2362200"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ct val="0"/>
              </a:spcBef>
              <a:spcAft>
                <a:spcPct val="0"/>
              </a:spcAft>
              <a:buClr>
                <a:schemeClr val="lt2"/>
              </a:buClr>
              <a:buSzPts val="1400"/>
              <a:buFont typeface="Arial"/>
              <a:buNone/>
              <a:defRPr sz="7300" b="1" i="0" u="none" strike="noStrike" cap="none">
                <a:solidFill>
                  <a:schemeClr val="lt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Subheading">
  <p:cSld name="Title and Subheading">
    <p:bg>
      <p:bgPr>
        <a:solidFill>
          <a:srgbClr val="FFFFFF"/>
        </a:solidFill>
        <a:effectLst/>
      </p:bgPr>
    </p:bg>
    <p:spTree>
      <p:nvGrpSpPr>
        <p:cNvPr id="1" name="Shape 188"/>
        <p:cNvGrpSpPr/>
        <p:nvPr/>
      </p:nvGrpSpPr>
      <p:grpSpPr>
        <a:xfrm>
          <a:off x="0" y="0"/>
          <a:ext cx="0" cy="0"/>
        </a:xfrm>
      </p:grpSpPr>
      <p:sp>
        <p:nvSpPr>
          <p:cNvPr id="189" name="Google Shape;189;p25"/>
          <p:cNvSpPr txBox="1">
            <a:spLocks noGrp="1"/>
          </p:cNvSpPr>
          <p:nvPr>
            <p:ph type="title"/>
          </p:nvPr>
        </p:nvSpPr>
        <p:spPr>
          <a:xfrm>
            <a:off x="541336" y="417600"/>
            <a:ext cx="7688263" cy="774450"/>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90" name="Google Shape;190;p25"/>
          <p:cNvSpPr txBox="1">
            <a:spLocks noGrp="1"/>
          </p:cNvSpPr>
          <p:nvPr>
            <p:ph type="body" idx="1"/>
          </p:nvPr>
        </p:nvSpPr>
        <p:spPr>
          <a:xfrm>
            <a:off x="552450" y="1685925"/>
            <a:ext cx="4495800"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25"/>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p:cSld name="Blank">
    <p:bg>
      <p:bgPr>
        <a:solidFill>
          <a:srgbClr val="FFFFFF"/>
        </a:solidFill>
        <a:effectLst/>
      </p:bgPr>
    </p:bg>
    <p:spTree>
      <p:nvGrpSpPr>
        <p:cNvPr id="1" name="Shape 192"/>
        <p:cNvGrpSpPr/>
        <p:nvPr/>
      </p:nvGrpSpPr>
      <p:grpSpPr>
        <a:xfrm>
          <a:off x="0" y="0"/>
          <a:ext cx="0" cy="0"/>
        </a:xfrm>
      </p:grpSpPr>
      <p:sp>
        <p:nvSpPr>
          <p:cNvPr id="193" name="Google Shape;193;p26"/>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a:solidFill>
                  <a:schemeClr val="lt2"/>
                </a:solidFill>
                <a:latin typeface="Arial"/>
                <a:ea typeface="Arial"/>
                <a:cs typeface="Arial"/>
                <a:sym typeface="Arial"/>
              </a:defRPr>
            </a:lvl1pPr>
            <a:lvl2pPr marL="0" marR="0" lvl="1" indent="0" algn="l" rtl="0">
              <a:spcBef>
                <a:spcPct val="0"/>
              </a:spcBef>
              <a:buNone/>
              <a:defRPr sz="800" b="1">
                <a:solidFill>
                  <a:schemeClr val="lt2"/>
                </a:solidFill>
                <a:latin typeface="Arial"/>
                <a:ea typeface="Arial"/>
                <a:cs typeface="Arial"/>
                <a:sym typeface="Arial"/>
              </a:defRPr>
            </a:lvl2pPr>
            <a:lvl3pPr marL="0" marR="0" lvl="2" indent="0" algn="l" rtl="0">
              <a:spcBef>
                <a:spcPct val="0"/>
              </a:spcBef>
              <a:buNone/>
              <a:defRPr sz="800" b="1">
                <a:solidFill>
                  <a:schemeClr val="lt2"/>
                </a:solidFill>
                <a:latin typeface="Arial"/>
                <a:ea typeface="Arial"/>
                <a:cs typeface="Arial"/>
                <a:sym typeface="Arial"/>
              </a:defRPr>
            </a:lvl3pPr>
            <a:lvl4pPr marL="0" marR="0" lvl="3" indent="0" algn="l" rtl="0">
              <a:spcBef>
                <a:spcPct val="0"/>
              </a:spcBef>
              <a:buNone/>
              <a:defRPr sz="800" b="1">
                <a:solidFill>
                  <a:schemeClr val="lt2"/>
                </a:solidFill>
                <a:latin typeface="Arial"/>
                <a:ea typeface="Arial"/>
                <a:cs typeface="Arial"/>
                <a:sym typeface="Arial"/>
              </a:defRPr>
            </a:lvl4pPr>
            <a:lvl5pPr marL="0" marR="0" lvl="4" indent="0" algn="l" rtl="0">
              <a:spcBef>
                <a:spcPct val="0"/>
              </a:spcBef>
              <a:buNone/>
              <a:defRPr sz="800" b="1">
                <a:solidFill>
                  <a:schemeClr val="lt2"/>
                </a:solidFill>
                <a:latin typeface="Arial"/>
                <a:ea typeface="Arial"/>
                <a:cs typeface="Arial"/>
                <a:sym typeface="Arial"/>
              </a:defRPr>
            </a:lvl5pPr>
            <a:lvl6pPr marL="0" marR="0" lvl="5" indent="0" algn="l" rtl="0">
              <a:spcBef>
                <a:spcPct val="0"/>
              </a:spcBef>
              <a:buNone/>
              <a:defRPr sz="800" b="1">
                <a:solidFill>
                  <a:schemeClr val="lt2"/>
                </a:solidFill>
                <a:latin typeface="Arial"/>
                <a:ea typeface="Arial"/>
                <a:cs typeface="Arial"/>
                <a:sym typeface="Arial"/>
              </a:defRPr>
            </a:lvl6pPr>
            <a:lvl7pPr marL="0" marR="0" lvl="6" indent="0" algn="l" rtl="0">
              <a:spcBef>
                <a:spcPct val="0"/>
              </a:spcBef>
              <a:buNone/>
              <a:defRPr sz="800" b="1">
                <a:solidFill>
                  <a:schemeClr val="lt2"/>
                </a:solidFill>
                <a:latin typeface="Arial"/>
                <a:ea typeface="Arial"/>
                <a:cs typeface="Arial"/>
                <a:sym typeface="Arial"/>
              </a:defRPr>
            </a:lvl7pPr>
            <a:lvl8pPr marL="0" marR="0" lvl="7" indent="0" algn="l" rtl="0">
              <a:spcBef>
                <a:spcPct val="0"/>
              </a:spcBef>
              <a:buNone/>
              <a:defRPr sz="800" b="1">
                <a:solidFill>
                  <a:schemeClr val="lt2"/>
                </a:solidFill>
                <a:latin typeface="Arial"/>
                <a:ea typeface="Arial"/>
                <a:cs typeface="Arial"/>
                <a:sym typeface="Arial"/>
              </a:defRPr>
            </a:lvl8pPr>
            <a:lvl9pPr marL="0" marR="0" lvl="8" indent="0" algn="l" rtl="0">
              <a:spcBef>
                <a:spcPct val="0"/>
              </a:spcBef>
              <a:buNone/>
              <a:defRPr sz="800" b="1">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More to Learn">
  <p:cSld name="More to Learn">
    <p:bg>
      <p:bgPr>
        <a:solidFill>
          <a:schemeClr val="lt2"/>
        </a:solidFill>
        <a:effectLst/>
      </p:bgPr>
    </p:bg>
    <p:spTree>
      <p:nvGrpSpPr>
        <p:cNvPr id="1" name="Shape 194"/>
        <p:cNvGrpSpPr/>
        <p:nvPr/>
      </p:nvGrpSpPr>
      <p:grpSpPr>
        <a:xfrm>
          <a:off x="0" y="0"/>
          <a:ext cx="0" cy="0"/>
        </a:xfrm>
      </p:grpSpPr>
      <p:pic>
        <p:nvPicPr>
          <p:cNvPr id="195" name="Google Shape;195;p27"/>
          <p:cNvPicPr preferRelativeResize="0"/>
          <p:nvPr/>
        </p:nvPicPr>
        <p:blipFill>
          <a:blip r:embed="rId1">
            <a:alphaModFix/>
          </a:blip>
          <a:srcRect t="5771" b="5310"/>
          <a:stretch>
            <a:fillRect/>
          </a:stretch>
        </p:blipFill>
        <p:spPr>
          <a:xfrm>
            <a:off x="888486" y="1"/>
            <a:ext cx="7550663" cy="6858000"/>
          </a:xfrm>
          <a:prstGeom prst="rect">
            <a:avLst/>
          </a:prstGeom>
          <a:noFill/>
          <a:ln>
            <a:noFill/>
          </a:ln>
        </p:spPr>
      </p:pic>
      <p:sp>
        <p:nvSpPr>
          <p:cNvPr id="196" name="Google Shape;196;p27"/>
          <p:cNvSpPr txBox="1">
            <a:spLocks noGrp="1"/>
          </p:cNvSpPr>
          <p:nvPr>
            <p:ph type="ctrTitle"/>
          </p:nvPr>
        </p:nvSpPr>
        <p:spPr>
          <a:xfrm>
            <a:off x="2333624" y="2728867"/>
            <a:ext cx="4656675" cy="985884"/>
          </a:xfrm>
          <a:prstGeom prst="rect">
            <a:avLst/>
          </a:prstGeom>
          <a:noFill/>
          <a:ln>
            <a:noFill/>
          </a:ln>
        </p:spPr>
        <p:txBody>
          <a:bodyPr spcFirstLastPara="1" wrap="square" lIns="91425" tIns="91425" rIns="91425" bIns="91425" anchor="b" anchorCtr="0">
            <a:noAutofit/>
          </a:bodyPr>
          <a:lstStyle>
            <a:lvl1pPr marL="0" marR="0" lvl="0" indent="0" algn="ctr"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197" name="Google Shape;197;p27"/>
          <p:cNvSpPr txBox="1">
            <a:spLocks noGrp="1"/>
          </p:cNvSpPr>
          <p:nvPr>
            <p:ph type="body" idx="1"/>
          </p:nvPr>
        </p:nvSpPr>
        <p:spPr>
          <a:xfrm>
            <a:off x="2343150" y="3829050"/>
            <a:ext cx="4743450" cy="638175"/>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31250"/>
              </a:lnSpc>
              <a:spcBef>
                <a:spcPct val="0"/>
              </a:spcBef>
              <a:spcAft>
                <a:spcPct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228600" algn="ctr" rtl="0">
              <a:lnSpc>
                <a:spcPct val="131250"/>
              </a:lnSpc>
              <a:spcBef>
                <a:spcPct val="0"/>
              </a:spcBef>
              <a:spcAft>
                <a:spcPct val="0"/>
              </a:spcAft>
              <a:buClr>
                <a:schemeClr val="lt2"/>
              </a:buClr>
              <a:buSzPts val="1600"/>
              <a:buFont typeface="Arial"/>
              <a:buNone/>
              <a:defRPr sz="1600" b="1" i="0" u="none" strike="noStrike" cap="none">
                <a:solidFill>
                  <a:schemeClr val="lt2"/>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8" name="Google Shape;198;p27"/>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Final Slide Option1" type="blank">
  <p:cSld name="BLANK">
    <p:bg>
      <p:bgPr>
        <a:solidFill>
          <a:schemeClr val="lt2"/>
        </a:solidFill>
        <a:effectLst/>
      </p:bgPr>
    </p:bg>
    <p:spTree>
      <p:nvGrpSpPr>
        <p:cNvPr id="1" name="Shape 199"/>
        <p:cNvGrpSpPr/>
        <p:nvPr/>
      </p:nvGrpSpPr>
      <p:grpSpPr>
        <a:xfrm>
          <a:off x="0" y="0"/>
          <a:ext cx="0" cy="0"/>
        </a:xfrm>
      </p:grpSpPr>
      <p:pic>
        <p:nvPicPr>
          <p:cNvPr id="200" name="Google Shape;200;p28"/>
          <p:cNvPicPr preferRelativeResize="0"/>
          <p:nvPr/>
        </p:nvPicPr>
        <p:blipFill>
          <a:blip r:embed="rId1">
            <a:alphaModFix/>
          </a:blip>
          <a:stretch>
            <a:fillRect/>
          </a:stretch>
        </p:blipFill>
        <p:spPr>
          <a:xfrm>
            <a:off x="2900930" y="3558921"/>
            <a:ext cx="3380239" cy="216408"/>
          </a:xfrm>
          <a:prstGeom prst="rect">
            <a:avLst/>
          </a:prstGeom>
          <a:noFill/>
          <a:ln>
            <a:noFill/>
          </a:ln>
        </p:spPr>
      </p:pic>
      <p:sp>
        <p:nvSpPr>
          <p:cNvPr id="201" name="Google Shape;201;p28"/>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Final Slide Option2">
  <p:cSld name="Final Slide Option2">
    <p:bg>
      <p:bgPr>
        <a:solidFill>
          <a:schemeClr val="lt1"/>
        </a:solidFill>
        <a:effectLst/>
      </p:bgPr>
    </p:bg>
    <p:spTree>
      <p:nvGrpSpPr>
        <p:cNvPr id="1" name="Shape 202"/>
        <p:cNvGrpSpPr/>
        <p:nvPr/>
      </p:nvGrpSpPr>
      <p:grpSpPr>
        <a:xfrm>
          <a:off x="0" y="0"/>
          <a:ext cx="0" cy="0"/>
        </a:xfrm>
      </p:grpSpPr>
      <p:pic>
        <p:nvPicPr>
          <p:cNvPr id="203" name="Google Shape;203;p29"/>
          <p:cNvPicPr preferRelativeResize="0"/>
          <p:nvPr/>
        </p:nvPicPr>
        <p:blipFill>
          <a:blip r:embed="rId1">
            <a:alphaModFix/>
          </a:blip>
          <a:stretch>
            <a:fillRect/>
          </a:stretch>
        </p:blipFill>
        <p:spPr>
          <a:xfrm>
            <a:off x="2900930" y="3558921"/>
            <a:ext cx="3380239" cy="216407"/>
          </a:xfrm>
          <a:prstGeom prst="rect">
            <a:avLst/>
          </a:prstGeom>
          <a:noFill/>
          <a:ln>
            <a:noFill/>
          </a:ln>
        </p:spPr>
      </p:pic>
      <p:sp>
        <p:nvSpPr>
          <p:cNvPr id="204" name="Google Shape;204;p29"/>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Final Slide Option3">
  <p:cSld name="Final Slide Option3">
    <p:bg>
      <p:bgPr>
        <a:solidFill>
          <a:srgbClr val="595959"/>
        </a:solidFill>
        <a:effectLst/>
      </p:bgPr>
    </p:bg>
    <p:spTree>
      <p:nvGrpSpPr>
        <p:cNvPr id="1" name="Shape 205"/>
        <p:cNvGrpSpPr/>
        <p:nvPr/>
      </p:nvGrpSpPr>
      <p:grpSpPr>
        <a:xfrm>
          <a:off x="0" y="0"/>
          <a:ext cx="0" cy="0"/>
        </a:xfrm>
      </p:grpSpPr>
      <p:pic>
        <p:nvPicPr>
          <p:cNvPr id="206" name="Google Shape;206;p30"/>
          <p:cNvPicPr preferRelativeResize="0"/>
          <p:nvPr/>
        </p:nvPicPr>
        <p:blipFill>
          <a:blip r:embed="rId1">
            <a:alphaModFix/>
          </a:blip>
          <a:stretch>
            <a:fillRect/>
          </a:stretch>
        </p:blipFill>
        <p:spPr>
          <a:xfrm>
            <a:off x="2900930" y="3558921"/>
            <a:ext cx="3380239" cy="216408"/>
          </a:xfrm>
          <a:prstGeom prst="rect">
            <a:avLst/>
          </a:prstGeom>
          <a:noFill/>
          <a:ln>
            <a:noFill/>
          </a:ln>
        </p:spPr>
      </p:pic>
      <p:sp>
        <p:nvSpPr>
          <p:cNvPr id="207" name="Google Shape;207;p30"/>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Title Slide Option3">
  <p:cSld name="Title Slide Option3">
    <p:bg>
      <p:bgPr>
        <a:solidFill>
          <a:srgbClr val="595959"/>
        </a:solidFill>
        <a:effectLst/>
      </p:bgPr>
    </p:bg>
    <p:spTree>
      <p:nvGrpSpPr>
        <p:cNvPr id="1" name="Shape 26"/>
        <p:cNvGrpSpPr/>
        <p:nvPr/>
      </p:nvGrpSpPr>
      <p:grpSpPr>
        <a:xfrm>
          <a:off x="0" y="0"/>
          <a:ext cx="0" cy="0"/>
        </a:xfrm>
      </p:grpSpPr>
      <p:pic>
        <p:nvPicPr>
          <p:cNvPr id="27" name="Google Shape;27;p4"/>
          <p:cNvPicPr preferRelativeResize="0"/>
          <p:nvPr/>
        </p:nvPicPr>
        <p:blipFill>
          <a:blip r:embed="rId1">
            <a:alphaModFix/>
          </a:blip>
          <a:stretch>
            <a:fillRect/>
          </a:stretch>
        </p:blipFill>
        <p:spPr>
          <a:xfrm>
            <a:off x="460375" y="409958"/>
            <a:ext cx="1144800" cy="809347"/>
          </a:xfrm>
          <a:prstGeom prst="rect">
            <a:avLst/>
          </a:prstGeom>
          <a:noFill/>
          <a:ln>
            <a:noFill/>
          </a:ln>
        </p:spPr>
      </p:pic>
      <p:sp>
        <p:nvSpPr>
          <p:cNvPr id="28" name="Google Shape;28;p4"/>
          <p:cNvSpPr txBox="1">
            <a:spLocks noGrp="1"/>
          </p:cNvSpPr>
          <p:nvPr>
            <p:ph type="ctrTitle"/>
          </p:nvPr>
        </p:nvSpPr>
        <p:spPr>
          <a:xfrm>
            <a:off x="447675" y="1681200"/>
            <a:ext cx="3733800" cy="1977536"/>
          </a:xfrm>
          <a:prstGeom prst="rect">
            <a:avLst/>
          </a:prstGeom>
          <a:noFill/>
          <a:ln>
            <a:noFill/>
          </a:ln>
        </p:spPr>
        <p:txBody>
          <a:bodyPr spcFirstLastPara="1" wrap="square" lIns="91425" tIns="91425" rIns="91425" bIns="91425" anchor="t" anchorCtr="0">
            <a:noAutofit/>
          </a:bodyPr>
          <a:lstStyle>
            <a:lvl1pPr marL="0" marR="0" lvl="0" indent="0" algn="l" rtl="0">
              <a:lnSpc>
                <a:spcPct val="116666"/>
              </a:lnSpc>
              <a:spcBef>
                <a:spcPct val="0"/>
              </a:spcBef>
              <a:spcAft>
                <a:spcPct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29" name="Google Shape;29;p4"/>
          <p:cNvSpPr txBox="1">
            <a:spLocks noGrp="1"/>
          </p:cNvSpPr>
          <p:nvPr>
            <p:ph type="subTitle" idx="1"/>
          </p:nvPr>
        </p:nvSpPr>
        <p:spPr>
          <a:xfrm>
            <a:off x="446400" y="4057200"/>
            <a:ext cx="3444109" cy="1130791"/>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ct val="0"/>
              </a:spcBef>
              <a:spcAft>
                <a:spcPct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ct val="0"/>
              </a:spcBef>
              <a:spcAft>
                <a:spcPct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ct val="0"/>
              </a:spcBef>
              <a:spcAft>
                <a:spcPct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ct val="0"/>
              </a:spcBef>
              <a:spcAft>
                <a:spcPct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ct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ct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0" name="Google Shape;30;p4"/>
          <p:cNvSpPr txBox="1">
            <a:spLocks noGrp="1"/>
          </p:cNvSpPr>
          <p:nvPr>
            <p:ph type="body" idx="2"/>
          </p:nvPr>
        </p:nvSpPr>
        <p:spPr>
          <a:xfrm>
            <a:off x="444522" y="6265863"/>
            <a:ext cx="3965553"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ct val="0"/>
              </a:spcBef>
              <a:spcAft>
                <a:spcPct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3"/>
          </p:nvPr>
        </p:nvSpPr>
        <p:spPr>
          <a:xfrm>
            <a:off x="4581526" y="0"/>
            <a:ext cx="4562474"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lt1"/>
                </a:solidFill>
              </a:defRPr>
            </a:lvl1pPr>
            <a:lvl2pPr lvl="1" algn="r">
              <a:buNone/>
              <a:defRPr sz="1300">
                <a:solidFill>
                  <a:schemeClr val="lt1"/>
                </a:solidFill>
              </a:defRPr>
            </a:lvl2pPr>
            <a:lvl3pPr lvl="2" algn="r">
              <a:buNone/>
              <a:defRPr sz="1300">
                <a:solidFill>
                  <a:schemeClr val="lt1"/>
                </a:solidFill>
              </a:defRPr>
            </a:lvl3pPr>
            <a:lvl4pPr lvl="3" algn="r">
              <a:buNone/>
              <a:defRPr sz="1300">
                <a:solidFill>
                  <a:schemeClr val="lt1"/>
                </a:solidFill>
              </a:defRPr>
            </a:lvl4pPr>
            <a:lvl5pPr lvl="4" algn="r">
              <a:buNone/>
              <a:defRPr sz="1300">
                <a:solidFill>
                  <a:schemeClr val="lt1"/>
                </a:solidFill>
              </a:defRPr>
            </a:lvl5pPr>
            <a:lvl6pPr lvl="5" algn="r">
              <a:buNone/>
              <a:defRPr sz="1300">
                <a:solidFill>
                  <a:schemeClr val="lt1"/>
                </a:solidFill>
              </a:defRPr>
            </a:lvl6pPr>
            <a:lvl7pPr lvl="6" algn="r">
              <a:buNone/>
              <a:defRPr sz="1300">
                <a:solidFill>
                  <a:schemeClr val="lt1"/>
                </a:solidFill>
              </a:defRPr>
            </a:lvl7pPr>
            <a:lvl8pPr lvl="7" algn="r">
              <a:buNone/>
              <a:defRPr sz="1300">
                <a:solidFill>
                  <a:schemeClr val="lt1"/>
                </a:solidFill>
              </a:defRPr>
            </a:lvl8pPr>
            <a:lvl9pPr lvl="8" algn="r">
              <a:buNone/>
              <a:defRPr sz="1300">
                <a:solidFill>
                  <a:schemeClr val="lt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Title Slide Option1 1">
  <p:cSld name="Title Slide Option1_1">
    <p:bg>
      <p:bgPr>
        <a:solidFill>
          <a:schemeClr val="dk2"/>
        </a:solidFill>
        <a:effectLst/>
      </p:bgPr>
    </p:bg>
    <p:spTree>
      <p:nvGrpSpPr>
        <p:cNvPr id="1" name="Shape 208"/>
        <p:cNvGrpSpPr/>
        <p:nvPr/>
      </p:nvGrpSpPr>
      <p:grpSpPr>
        <a:xfrm>
          <a:off x="0" y="0"/>
          <a:ext cx="0" cy="0"/>
        </a:xfrm>
      </p:grpSpPr>
      <p:sp>
        <p:nvSpPr>
          <p:cNvPr id="209" name="Google Shape;209;p31"/>
          <p:cNvSpPr>
            <a:spLocks noGrp="1"/>
          </p:cNvSpPr>
          <p:nvPr>
            <p:ph type="pic" idx="2"/>
          </p:nvPr>
        </p:nvSpPr>
        <p:spPr>
          <a:xfrm>
            <a:off x="4581524" y="0"/>
            <a:ext cx="4562400" cy="6858000"/>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spcBef>
                <a:spcPct val="0"/>
              </a:spcBef>
              <a:spcAft>
                <a:spcPct val="0"/>
              </a:spcAft>
              <a:buSzPts val="1400"/>
              <a:buFont typeface="Open Sans"/>
              <a:buNone/>
              <a:defRPr sz="1100" b="1" i="0" u="none" strike="noStrike" cap="none">
                <a:solidFill>
                  <a:schemeClr val="dk2"/>
                </a:solidFill>
                <a:latin typeface="Open Sans"/>
                <a:ea typeface="Open Sans"/>
                <a:cs typeface="Open Sans"/>
                <a:sym typeface="Open Sans"/>
              </a:defRPr>
            </a:lvl1pPr>
            <a:lvl2pPr marL="457200" marR="0" lvl="1"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ct val="0"/>
              </a:spcBef>
              <a:spcAft>
                <a:spcPct val="0"/>
              </a:spcAft>
              <a:buSzPts val="1400"/>
              <a:buFont typeface="Open Sans"/>
              <a:buNone/>
              <a:defRPr sz="1800" i="0" u="none" strike="noStrike" cap="none">
                <a:solidFill>
                  <a:schemeClr val="dk1"/>
                </a:solidFill>
                <a:latin typeface="Open Sans"/>
                <a:ea typeface="Open Sans"/>
                <a:cs typeface="Open Sans"/>
                <a:sym typeface="Open Sans"/>
              </a:defRPr>
            </a:lvl9pPr>
          </a:lstStyle>
          <a:p>
            <a:endParaRPr/>
          </a:p>
        </p:txBody>
      </p:sp>
      <p:sp>
        <p:nvSpPr>
          <p:cNvPr id="210" name="Google Shape;210;p31"/>
          <p:cNvSpPr txBox="1">
            <a:spLocks noGrp="1"/>
          </p:cNvSpPr>
          <p:nvPr>
            <p:ph type="ctrTitle"/>
          </p:nvPr>
        </p:nvSpPr>
        <p:spPr>
          <a:xfrm>
            <a:off x="333025" y="1680064"/>
            <a:ext cx="3683100" cy="2244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accent6"/>
              </a:buClr>
              <a:buSzPts val="1400"/>
              <a:buNone/>
              <a:defRPr sz="3600" b="0" i="0" u="none" strike="noStrike" cap="none">
                <a:solidFill>
                  <a:schemeClr val="accent6"/>
                </a:solidFill>
              </a:defRPr>
            </a:lvl1pPr>
            <a:lvl2pPr lvl="1" indent="0" rtl="0">
              <a:lnSpc>
                <a:spcPct val="100000"/>
              </a:lnSpc>
              <a:spcBef>
                <a:spcPct val="0"/>
              </a:spcBef>
              <a:spcAft>
                <a:spcPct val="0"/>
              </a:spcAft>
              <a:buSzPts val="1400"/>
              <a:buNone/>
              <a:defRPr sz="1800"/>
            </a:lvl2pPr>
            <a:lvl3pPr lvl="2" indent="0" rtl="0">
              <a:lnSpc>
                <a:spcPct val="100000"/>
              </a:lnSpc>
              <a:spcBef>
                <a:spcPct val="0"/>
              </a:spcBef>
              <a:spcAft>
                <a:spcPct val="0"/>
              </a:spcAft>
              <a:buSzPts val="1400"/>
              <a:buNone/>
              <a:defRPr sz="1800"/>
            </a:lvl3pPr>
            <a:lvl4pPr lvl="3" indent="0" rtl="0">
              <a:lnSpc>
                <a:spcPct val="100000"/>
              </a:lnSpc>
              <a:spcBef>
                <a:spcPct val="0"/>
              </a:spcBef>
              <a:spcAft>
                <a:spcPct val="0"/>
              </a:spcAft>
              <a:buSzPts val="1400"/>
              <a:buNone/>
              <a:defRPr sz="1800"/>
            </a:lvl4pPr>
            <a:lvl5pPr lvl="4" indent="0" rtl="0">
              <a:lnSpc>
                <a:spcPct val="100000"/>
              </a:lnSpc>
              <a:spcBef>
                <a:spcPct val="0"/>
              </a:spcBef>
              <a:spcAft>
                <a:spcPct val="0"/>
              </a:spcAft>
              <a:buSzPts val="1400"/>
              <a:buNone/>
              <a:defRPr sz="1800"/>
            </a:lvl5pPr>
            <a:lvl6pPr lvl="5" indent="0" rtl="0">
              <a:lnSpc>
                <a:spcPct val="100000"/>
              </a:lnSpc>
              <a:spcBef>
                <a:spcPct val="0"/>
              </a:spcBef>
              <a:spcAft>
                <a:spcPct val="0"/>
              </a:spcAft>
              <a:buSzPts val="1400"/>
              <a:buNone/>
              <a:defRPr sz="1800"/>
            </a:lvl6pPr>
            <a:lvl7pPr lvl="6" indent="0" rtl="0">
              <a:lnSpc>
                <a:spcPct val="100000"/>
              </a:lnSpc>
              <a:spcBef>
                <a:spcPct val="0"/>
              </a:spcBef>
              <a:spcAft>
                <a:spcPct val="0"/>
              </a:spcAft>
              <a:buSzPts val="1400"/>
              <a:buNone/>
              <a:defRPr sz="1800"/>
            </a:lvl7pPr>
            <a:lvl8pPr lvl="7" indent="0" rtl="0">
              <a:lnSpc>
                <a:spcPct val="100000"/>
              </a:lnSpc>
              <a:spcBef>
                <a:spcPct val="0"/>
              </a:spcBef>
              <a:spcAft>
                <a:spcPct val="0"/>
              </a:spcAft>
              <a:buSzPts val="1400"/>
              <a:buNone/>
              <a:defRPr sz="1800"/>
            </a:lvl8pPr>
            <a:lvl9pPr lvl="8" indent="0" rtl="0">
              <a:lnSpc>
                <a:spcPct val="100000"/>
              </a:lnSpc>
              <a:spcBef>
                <a:spcPct val="0"/>
              </a:spcBef>
              <a:spcAft>
                <a:spcPct val="0"/>
              </a:spcAft>
              <a:buSzPts val="1400"/>
              <a:buNone/>
              <a:defRPr sz="1800"/>
            </a:lvl9pPr>
          </a:lstStyle>
          <a:p>
            <a:endParaRPr/>
          </a:p>
        </p:txBody>
      </p:sp>
      <p:sp>
        <p:nvSpPr>
          <p:cNvPr id="211" name="Google Shape;211;p31"/>
          <p:cNvSpPr txBox="1">
            <a:spLocks noGrp="1"/>
          </p:cNvSpPr>
          <p:nvPr>
            <p:ph type="subTitle" idx="1"/>
          </p:nvPr>
        </p:nvSpPr>
        <p:spPr>
          <a:xfrm>
            <a:off x="333025" y="3549650"/>
            <a:ext cx="3397200" cy="1467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lt1"/>
              </a:buClr>
              <a:buSzPts val="1400"/>
              <a:buNone/>
              <a:defRPr sz="1800" i="0" u="none" strike="noStrike" cap="none">
                <a:solidFill>
                  <a:schemeClr val="lt1"/>
                </a:solidFill>
              </a:defRPr>
            </a:lvl1pPr>
            <a:lvl2pPr marL="457200" marR="0" lvl="1" indent="0" algn="ctr" rtl="0">
              <a:lnSpc>
                <a:spcPct val="115000"/>
              </a:lnSpc>
              <a:spcBef>
                <a:spcPct val="0"/>
              </a:spcBef>
              <a:spcAft>
                <a:spcPct val="0"/>
              </a:spcAft>
              <a:buClr>
                <a:schemeClr val="lt2"/>
              </a:buClr>
              <a:buSzPts val="1600"/>
              <a:buNone/>
              <a:defRPr sz="1600" i="0" u="none" strike="noStrike" cap="none">
                <a:solidFill>
                  <a:srgbClr val="88AABF"/>
                </a:solidFill>
              </a:defRPr>
            </a:lvl2pPr>
            <a:lvl3pPr marL="914400" marR="0" lvl="2" indent="0" algn="ctr" rtl="0">
              <a:lnSpc>
                <a:spcPct val="115000"/>
              </a:lnSpc>
              <a:spcBef>
                <a:spcPct val="0"/>
              </a:spcBef>
              <a:spcAft>
                <a:spcPct val="0"/>
              </a:spcAft>
              <a:buClr>
                <a:schemeClr val="accent4"/>
              </a:buClr>
              <a:buSzPts val="1600"/>
              <a:buNone/>
              <a:defRPr sz="1600" i="0" u="none" strike="noStrike" cap="none">
                <a:solidFill>
                  <a:srgbClr val="88AABF"/>
                </a:solidFill>
              </a:defRPr>
            </a:lvl3pPr>
            <a:lvl4pPr marL="1371600" marR="0" lvl="3" indent="0" algn="ctr" rtl="0">
              <a:lnSpc>
                <a:spcPct val="115000"/>
              </a:lnSpc>
              <a:spcBef>
                <a:spcPct val="0"/>
              </a:spcBef>
              <a:spcAft>
                <a:spcPct val="0"/>
              </a:spcAft>
              <a:buClr>
                <a:schemeClr val="dk1"/>
              </a:buClr>
              <a:buSzPts val="1400"/>
              <a:buNone/>
              <a:defRPr sz="1200" i="0" u="none" strike="noStrike" cap="none">
                <a:solidFill>
                  <a:srgbClr val="88AABF"/>
                </a:solidFill>
              </a:defRPr>
            </a:lvl4pPr>
            <a:lvl5pPr marL="1828800" marR="0" lvl="4" indent="0" algn="ctr" rtl="0">
              <a:lnSpc>
                <a:spcPct val="115000"/>
              </a:lnSpc>
              <a:spcBef>
                <a:spcPts val="850"/>
              </a:spcBef>
              <a:spcAft>
                <a:spcPct val="0"/>
              </a:spcAft>
              <a:buClr>
                <a:srgbClr val="88AABF"/>
              </a:buClr>
              <a:buSzPts val="1800"/>
              <a:buNone/>
              <a:defRPr sz="1800" i="0" u="none" strike="noStrike" cap="none">
                <a:solidFill>
                  <a:srgbClr val="88AABF"/>
                </a:solidFill>
              </a:defRPr>
            </a:lvl5pPr>
            <a:lvl6pPr marL="2286000" marR="0" lvl="5" indent="0" algn="ctr" rtl="0">
              <a:lnSpc>
                <a:spcPct val="115000"/>
              </a:lnSpc>
              <a:spcBef>
                <a:spcPts val="400"/>
              </a:spcBef>
              <a:spcAft>
                <a:spcPct val="0"/>
              </a:spcAft>
              <a:buClr>
                <a:srgbClr val="88AABF"/>
              </a:buClr>
              <a:buSzPts val="2000"/>
              <a:buNone/>
              <a:defRPr sz="2000" i="0" u="none" strike="noStrike" cap="none">
                <a:solidFill>
                  <a:srgbClr val="88AABF"/>
                </a:solidFill>
              </a:defRPr>
            </a:lvl6pPr>
            <a:lvl7pPr marL="2743200" marR="0" lvl="6" indent="0" algn="ctr" rtl="0">
              <a:lnSpc>
                <a:spcPct val="115000"/>
              </a:lnSpc>
              <a:spcBef>
                <a:spcPts val="400"/>
              </a:spcBef>
              <a:spcAft>
                <a:spcPct val="0"/>
              </a:spcAft>
              <a:buClr>
                <a:srgbClr val="88AABF"/>
              </a:buClr>
              <a:buSzPts val="2000"/>
              <a:buNone/>
              <a:defRPr sz="2000" i="0" u="none" strike="noStrike" cap="none">
                <a:solidFill>
                  <a:srgbClr val="88AABF"/>
                </a:solidFill>
              </a:defRPr>
            </a:lvl7pPr>
            <a:lvl8pPr marL="3200400" marR="0" lvl="7" indent="0" algn="ctr" rtl="0">
              <a:lnSpc>
                <a:spcPct val="115000"/>
              </a:lnSpc>
              <a:spcBef>
                <a:spcPts val="400"/>
              </a:spcBef>
              <a:spcAft>
                <a:spcPct val="0"/>
              </a:spcAft>
              <a:buClr>
                <a:srgbClr val="88AABF"/>
              </a:buClr>
              <a:buSzPts val="2000"/>
              <a:buNone/>
              <a:defRPr sz="2000" i="0" u="none" strike="noStrike" cap="none">
                <a:solidFill>
                  <a:srgbClr val="88AABF"/>
                </a:solidFill>
              </a:defRPr>
            </a:lvl8pPr>
            <a:lvl9pPr marL="3657600" marR="0" lvl="8" indent="0" algn="ctr" rtl="0">
              <a:lnSpc>
                <a:spcPct val="115000"/>
              </a:lnSpc>
              <a:spcBef>
                <a:spcPts val="400"/>
              </a:spcBef>
              <a:spcAft>
                <a:spcPct val="0"/>
              </a:spcAft>
              <a:buClr>
                <a:srgbClr val="88AABF"/>
              </a:buClr>
              <a:buSzPts val="2000"/>
              <a:buNone/>
              <a:defRPr sz="2000" i="0" u="none" strike="noStrike" cap="none">
                <a:solidFill>
                  <a:srgbClr val="88AABF"/>
                </a:solidFill>
              </a:defRPr>
            </a:lvl9pPr>
          </a:lstStyle>
          <a:p>
            <a:endParaRPr/>
          </a:p>
        </p:txBody>
      </p:sp>
      <p:sp>
        <p:nvSpPr>
          <p:cNvPr id="212" name="Google Shape;212;p31"/>
          <p:cNvSpPr txBox="1"/>
          <p:nvPr/>
        </p:nvSpPr>
        <p:spPr>
          <a:xfrm>
            <a:off x="4708150" y="6296633"/>
            <a:ext cx="2995500" cy="3705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GB" sz="800">
                <a:solidFill>
                  <a:srgbClr val="FFFFFF"/>
                </a:solidFill>
                <a:latin typeface="Open Sans"/>
                <a:ea typeface="Open Sans"/>
                <a:cs typeface="Open Sans"/>
                <a:sym typeface="Open Sans"/>
              </a:rPr>
              <a:t>Image by XYZ</a:t>
            </a:r>
            <a:endParaRPr sz="800">
              <a:solidFill>
                <a:srgbClr val="FFFFFF"/>
              </a:solidFill>
              <a:latin typeface="Open Sans"/>
              <a:ea typeface="Open Sans"/>
              <a:cs typeface="Open Sans"/>
              <a:sym typeface="Open Sans"/>
            </a:endParaRPr>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slide" type="title">
  <p:cSld name="TITLE">
    <p:spTree>
      <p:nvGrpSpPr>
        <p:cNvPr id="1" name="Shape 213"/>
        <p:cNvGrpSpPr/>
        <p:nvPr/>
      </p:nvGrpSpPr>
      <p:grpSpPr>
        <a:xfrm>
          <a:off x="0" y="0"/>
          <a:ext cx="0" cy="0"/>
        </a:xfrm>
      </p:grpSpPr>
      <p:sp>
        <p:nvSpPr>
          <p:cNvPr id="214" name="Google Shape;214;p3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ct val="0"/>
              </a:spcBef>
              <a:spcAft>
                <a:spcPct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15" name="Google Shape;215;p3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ct val="0"/>
              </a:spcBef>
              <a:spcAft>
                <a:spcPct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216" name="Google Shape;216;p3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1 1">
  <p:cSld name="Statement and Image  Option1_1">
    <p:bg>
      <p:bgPr>
        <a:solidFill>
          <a:schemeClr val="accent6"/>
        </a:solidFill>
        <a:effectLst/>
      </p:bgPr>
    </p:bg>
    <p:spTree>
      <p:nvGrpSpPr>
        <p:cNvPr id="1" name="Shape 217"/>
        <p:cNvGrpSpPr/>
        <p:nvPr/>
      </p:nvGrpSpPr>
      <p:grpSpPr>
        <a:xfrm>
          <a:off x="0" y="0"/>
          <a:ext cx="0" cy="0"/>
        </a:xfrm>
      </p:grpSpPr>
      <p:sp>
        <p:nvSpPr>
          <p:cNvPr id="218" name="Google Shape;218;p33"/>
          <p:cNvSpPr txBox="1">
            <a:spLocks noGrp="1"/>
          </p:cNvSpPr>
          <p:nvPr>
            <p:ph type="title"/>
          </p:nvPr>
        </p:nvSpPr>
        <p:spPr>
          <a:xfrm>
            <a:off x="463800" y="418050"/>
            <a:ext cx="3681300" cy="114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dk2"/>
              </a:buClr>
              <a:buSzPts val="3000"/>
              <a:buNone/>
              <a:defRPr sz="3000" i="0" u="none" strike="noStrike" cap="none">
                <a:solidFill>
                  <a:schemeClr val="dk2"/>
                </a:solidFill>
              </a:defRPr>
            </a:lvl1pPr>
            <a:lvl2pPr lvl="1" indent="0" rtl="0">
              <a:lnSpc>
                <a:spcPct val="100000"/>
              </a:lnSpc>
              <a:spcBef>
                <a:spcPct val="0"/>
              </a:spcBef>
              <a:spcAft>
                <a:spcPct val="0"/>
              </a:spcAft>
              <a:buSzPts val="1400"/>
              <a:buNone/>
              <a:defRPr sz="1800"/>
            </a:lvl2pPr>
            <a:lvl3pPr lvl="2" indent="0" rtl="0">
              <a:lnSpc>
                <a:spcPct val="100000"/>
              </a:lnSpc>
              <a:spcBef>
                <a:spcPct val="0"/>
              </a:spcBef>
              <a:spcAft>
                <a:spcPct val="0"/>
              </a:spcAft>
              <a:buSzPts val="1400"/>
              <a:buNone/>
              <a:defRPr sz="1800"/>
            </a:lvl3pPr>
            <a:lvl4pPr lvl="3" indent="0" rtl="0">
              <a:lnSpc>
                <a:spcPct val="100000"/>
              </a:lnSpc>
              <a:spcBef>
                <a:spcPct val="0"/>
              </a:spcBef>
              <a:spcAft>
                <a:spcPct val="0"/>
              </a:spcAft>
              <a:buSzPts val="1400"/>
              <a:buNone/>
              <a:defRPr sz="1800"/>
            </a:lvl4pPr>
            <a:lvl5pPr lvl="4" indent="0" rtl="0">
              <a:lnSpc>
                <a:spcPct val="100000"/>
              </a:lnSpc>
              <a:spcBef>
                <a:spcPct val="0"/>
              </a:spcBef>
              <a:spcAft>
                <a:spcPct val="0"/>
              </a:spcAft>
              <a:buSzPts val="1400"/>
              <a:buNone/>
              <a:defRPr sz="1800"/>
            </a:lvl5pPr>
            <a:lvl6pPr lvl="5" indent="0" rtl="0">
              <a:lnSpc>
                <a:spcPct val="100000"/>
              </a:lnSpc>
              <a:spcBef>
                <a:spcPct val="0"/>
              </a:spcBef>
              <a:spcAft>
                <a:spcPct val="0"/>
              </a:spcAft>
              <a:buSzPts val="1400"/>
              <a:buNone/>
              <a:defRPr sz="1800"/>
            </a:lvl6pPr>
            <a:lvl7pPr lvl="6" indent="0" rtl="0">
              <a:lnSpc>
                <a:spcPct val="100000"/>
              </a:lnSpc>
              <a:spcBef>
                <a:spcPct val="0"/>
              </a:spcBef>
              <a:spcAft>
                <a:spcPct val="0"/>
              </a:spcAft>
              <a:buSzPts val="1400"/>
              <a:buNone/>
              <a:defRPr sz="1800"/>
            </a:lvl7pPr>
            <a:lvl8pPr lvl="7" indent="0" rtl="0">
              <a:lnSpc>
                <a:spcPct val="100000"/>
              </a:lnSpc>
              <a:spcBef>
                <a:spcPct val="0"/>
              </a:spcBef>
              <a:spcAft>
                <a:spcPct val="0"/>
              </a:spcAft>
              <a:buSzPts val="1400"/>
              <a:buNone/>
              <a:defRPr sz="1800"/>
            </a:lvl8pPr>
            <a:lvl9pPr lvl="8" indent="0" rtl="0">
              <a:lnSpc>
                <a:spcPct val="100000"/>
              </a:lnSpc>
              <a:spcBef>
                <a:spcPct val="0"/>
              </a:spcBef>
              <a:spcAft>
                <a:spcPct val="0"/>
              </a:spcAft>
              <a:buSzPts val="1400"/>
              <a:buNone/>
              <a:defRPr sz="1800"/>
            </a:lvl9pPr>
          </a:lstStyle>
          <a:p>
            <a:endParaRPr/>
          </a:p>
        </p:txBody>
      </p:sp>
      <p:sp>
        <p:nvSpPr>
          <p:cNvPr id="219" name="Google Shape;219;p33"/>
          <p:cNvSpPr>
            <a:spLocks noGrp="1"/>
          </p:cNvSpPr>
          <p:nvPr>
            <p:ph type="pic" idx="2"/>
          </p:nvPr>
        </p:nvSpPr>
        <p:spPr>
          <a:xfrm>
            <a:off x="4581525" y="0"/>
            <a:ext cx="4562400" cy="6858000"/>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72727"/>
              </a:lnSpc>
              <a:spcBef>
                <a:spcPct val="0"/>
              </a:spcBef>
              <a:spcAft>
                <a:spcPct val="0"/>
              </a:spcAft>
              <a:buClr>
                <a:schemeClr val="dk2"/>
              </a:buClr>
              <a:buSzPts val="1400"/>
              <a:buFont typeface="Arial"/>
              <a:buNone/>
              <a:defRPr sz="1100" b="1">
                <a:solidFill>
                  <a:schemeClr val="dk2"/>
                </a:solidFill>
                <a:latin typeface="Arial"/>
                <a:ea typeface="Arial"/>
                <a:cs typeface="Arial"/>
                <a:sym typeface="Arial"/>
              </a:defRPr>
            </a:lvl1pPr>
            <a:lvl2pPr marL="457200" marR="0" lvl="1"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ct val="0"/>
              </a:spcBef>
              <a:spcAft>
                <a:spcPct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Content 1" type="obj">
  <p:cSld name="OBJECT">
    <p:spTree>
      <p:nvGrpSpPr>
        <p:cNvPr id="1" name="Shape 220"/>
        <p:cNvGrpSpPr/>
        <p:nvPr/>
      </p:nvGrpSpPr>
      <p:grpSpPr>
        <a:xfrm>
          <a:off x="0" y="0"/>
          <a:ext cx="0" cy="0"/>
        </a:xfrm>
      </p:grpSpPr>
      <p:sp>
        <p:nvSpPr>
          <p:cNvPr id="221" name="Google Shape;221;p34"/>
          <p:cNvSpPr txBox="1">
            <a:spLocks noGrp="1"/>
          </p:cNvSpPr>
          <p:nvPr>
            <p:ph type="title"/>
          </p:nvPr>
        </p:nvSpPr>
        <p:spPr>
          <a:xfrm>
            <a:off x="628650" y="365125"/>
            <a:ext cx="7886700" cy="1325700"/>
          </a:xfrm>
          <a:prstGeom prst="rect">
            <a:avLst/>
          </a:prstGeom>
          <a:noFill/>
          <a:ln>
            <a:noFill/>
          </a:ln>
        </p:spPr>
        <p:txBody>
          <a:bodyPr spcFirstLastPara="1" wrap="square" lIns="121900" tIns="121900" rIns="121900" bIns="121900" anchor="ctr" anchorCtr="0">
            <a:noAutofit/>
          </a:bodyPr>
          <a:lstStyle>
            <a:lvl1pPr marR="0" lvl="0" algn="l" rtl="0">
              <a:lnSpc>
                <a:spcPct val="90000"/>
              </a:lnSpc>
              <a:spcBef>
                <a:spcPct val="0"/>
              </a:spcBef>
              <a:spcAft>
                <a:spcPct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lvl="1" algn="l" rtl="0">
              <a:lnSpc>
                <a:spcPct val="100000"/>
              </a:lnSpc>
              <a:spcBef>
                <a:spcPct val="0"/>
              </a:spcBef>
              <a:spcAft>
                <a:spcPct val="0"/>
              </a:spcAft>
              <a:buSzPts val="2400"/>
              <a:buFont typeface="Arial"/>
              <a:buNone/>
              <a:defRPr sz="2400"/>
            </a:lvl2pPr>
            <a:lvl3pPr lvl="2" algn="l" rtl="0">
              <a:lnSpc>
                <a:spcPct val="100000"/>
              </a:lnSpc>
              <a:spcBef>
                <a:spcPct val="0"/>
              </a:spcBef>
              <a:spcAft>
                <a:spcPct val="0"/>
              </a:spcAft>
              <a:buSzPts val="2400"/>
              <a:buFont typeface="Arial"/>
              <a:buNone/>
              <a:defRPr sz="2400"/>
            </a:lvl3pPr>
            <a:lvl4pPr lvl="3" algn="l" rtl="0">
              <a:lnSpc>
                <a:spcPct val="100000"/>
              </a:lnSpc>
              <a:spcBef>
                <a:spcPct val="0"/>
              </a:spcBef>
              <a:spcAft>
                <a:spcPct val="0"/>
              </a:spcAft>
              <a:buSzPts val="2400"/>
              <a:buFont typeface="Arial"/>
              <a:buNone/>
              <a:defRPr sz="2400"/>
            </a:lvl4pPr>
            <a:lvl5pPr lvl="4" algn="l" rtl="0">
              <a:lnSpc>
                <a:spcPct val="100000"/>
              </a:lnSpc>
              <a:spcBef>
                <a:spcPct val="0"/>
              </a:spcBef>
              <a:spcAft>
                <a:spcPct val="0"/>
              </a:spcAft>
              <a:buSzPts val="2400"/>
              <a:buFont typeface="Arial"/>
              <a:buNone/>
              <a:defRPr sz="2400"/>
            </a:lvl5pPr>
            <a:lvl6pPr lvl="5" algn="l" rtl="0">
              <a:lnSpc>
                <a:spcPct val="100000"/>
              </a:lnSpc>
              <a:spcBef>
                <a:spcPct val="0"/>
              </a:spcBef>
              <a:spcAft>
                <a:spcPct val="0"/>
              </a:spcAft>
              <a:buSzPts val="2400"/>
              <a:buFont typeface="Arial"/>
              <a:buNone/>
              <a:defRPr sz="2400"/>
            </a:lvl6pPr>
            <a:lvl7pPr lvl="6" algn="l" rtl="0">
              <a:lnSpc>
                <a:spcPct val="100000"/>
              </a:lnSpc>
              <a:spcBef>
                <a:spcPct val="0"/>
              </a:spcBef>
              <a:spcAft>
                <a:spcPct val="0"/>
              </a:spcAft>
              <a:buSzPts val="2400"/>
              <a:buFont typeface="Arial"/>
              <a:buNone/>
              <a:defRPr sz="2400"/>
            </a:lvl7pPr>
            <a:lvl8pPr lvl="7" algn="l" rtl="0">
              <a:lnSpc>
                <a:spcPct val="100000"/>
              </a:lnSpc>
              <a:spcBef>
                <a:spcPct val="0"/>
              </a:spcBef>
              <a:spcAft>
                <a:spcPct val="0"/>
              </a:spcAft>
              <a:buSzPts val="2400"/>
              <a:buFont typeface="Arial"/>
              <a:buNone/>
              <a:defRPr sz="2400"/>
            </a:lvl8pPr>
            <a:lvl9pPr lvl="8" algn="l" rtl="0">
              <a:lnSpc>
                <a:spcPct val="100000"/>
              </a:lnSpc>
              <a:spcBef>
                <a:spcPct val="0"/>
              </a:spcBef>
              <a:spcAft>
                <a:spcPct val="0"/>
              </a:spcAft>
              <a:buSzPts val="2400"/>
              <a:buFont typeface="Arial"/>
              <a:buNone/>
              <a:defRPr sz="2400"/>
            </a:lvl9pPr>
          </a:lstStyle>
          <a:p>
            <a:endParaRPr/>
          </a:p>
        </p:txBody>
      </p:sp>
      <p:sp>
        <p:nvSpPr>
          <p:cNvPr id="222" name="Google Shape;222;p34"/>
          <p:cNvSpPr txBox="1">
            <a:spLocks noGrp="1"/>
          </p:cNvSpPr>
          <p:nvPr>
            <p:ph type="body" idx="1"/>
          </p:nvPr>
        </p:nvSpPr>
        <p:spPr>
          <a:xfrm>
            <a:off x="628650" y="1825625"/>
            <a:ext cx="7886700" cy="4351200"/>
          </a:xfrm>
          <a:prstGeom prst="rect">
            <a:avLst/>
          </a:prstGeom>
          <a:noFill/>
          <a:ln>
            <a:noFill/>
          </a:ln>
        </p:spPr>
        <p:txBody>
          <a:bodyPr spcFirstLastPara="1" wrap="square" lIns="121900" tIns="121900" rIns="121900" bIns="121900" anchor="t" anchorCtr="0">
            <a:noAutofit/>
          </a:bodyPr>
          <a:lstStyle>
            <a:lvl1pPr marL="457200" marR="0" lvl="0" indent="-463550" algn="l" rtl="0">
              <a:lnSpc>
                <a:spcPct val="90000"/>
              </a:lnSpc>
              <a:spcBef>
                <a:spcPts val="1300"/>
              </a:spcBef>
              <a:spcAft>
                <a:spcPct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ct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ct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11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223" name="Google Shape;223;p34"/>
          <p:cNvSpPr txBox="1">
            <a:spLocks noGrp="1"/>
          </p:cNvSpPr>
          <p:nvPr>
            <p:ph type="dt" idx="10"/>
          </p:nvPr>
        </p:nvSpPr>
        <p:spPr>
          <a:xfrm>
            <a:off x="628650" y="6356350"/>
            <a:ext cx="2057400" cy="365100"/>
          </a:xfrm>
          <a:prstGeom prst="rect">
            <a:avLst/>
          </a:prstGeom>
          <a:noFill/>
          <a:ln>
            <a:noFill/>
          </a:ln>
        </p:spPr>
        <p:txBody>
          <a:bodyPr spcFirstLastPara="1" wrap="square" lIns="121900" tIns="121900" rIns="121900" bIns="121900" anchor="ctr" anchorCtr="0">
            <a:noAutofit/>
          </a:bodyPr>
          <a:lstStyle>
            <a:lvl1pPr marR="0" lvl="0" algn="l" rtl="0">
              <a:lnSpc>
                <a:spcPct val="100000"/>
              </a:lnSpc>
              <a:spcBef>
                <a:spcPct val="0"/>
              </a:spcBef>
              <a:spcAft>
                <a:spcPct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24" name="Google Shape;224;p34"/>
          <p:cNvSpPr txBox="1">
            <a:spLocks noGrp="1"/>
          </p:cNvSpPr>
          <p:nvPr>
            <p:ph type="ftr" idx="11"/>
          </p:nvPr>
        </p:nvSpPr>
        <p:spPr>
          <a:xfrm>
            <a:off x="3028950" y="6356350"/>
            <a:ext cx="3086100" cy="3651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ct val="0"/>
              </a:spcBef>
              <a:spcAft>
                <a:spcPct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225" name="Google Shape;225;p34"/>
          <p:cNvSpPr txBox="1">
            <a:spLocks noGrp="1"/>
          </p:cNvSpPr>
          <p:nvPr>
            <p:ph type="sldNum" idx="12"/>
          </p:nvPr>
        </p:nvSpPr>
        <p:spPr>
          <a:xfrm>
            <a:off x="6457950" y="6356350"/>
            <a:ext cx="2057400" cy="3651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888888"/>
              </a:buClr>
              <a:buSzPts val="4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olumn">
  <p:cSld name="Column">
    <p:spTree>
      <p:nvGrpSpPr>
        <p:cNvPr id="1" name="Shape 226"/>
        <p:cNvGrpSpPr/>
        <p:nvPr/>
      </p:nvGrpSpPr>
      <p:grpSpPr>
        <a:xfrm>
          <a:off x="0" y="0"/>
          <a:ext cx="0" cy="0"/>
        </a:xfrm>
      </p:grpSpPr>
      <p:sp>
        <p:nvSpPr>
          <p:cNvPr id="227" name="Google Shape;227;p35"/>
          <p:cNvSpPr txBox="1">
            <a:spLocks noGrp="1"/>
          </p:cNvSpPr>
          <p:nvPr>
            <p:ph type="title"/>
          </p:nvPr>
        </p:nvSpPr>
        <p:spPr>
          <a:xfrm>
            <a:off x="541337" y="325337"/>
            <a:ext cx="5987700" cy="431700"/>
          </a:xfrm>
          <a:prstGeom prst="rect">
            <a:avLst/>
          </a:prstGeom>
          <a:noFill/>
          <a:ln>
            <a:noFill/>
          </a:ln>
        </p:spPr>
        <p:txBody>
          <a:bodyPr spcFirstLastPara="1" wrap="square" lIns="121900" tIns="121900" rIns="121900" bIns="121900" anchor="b" anchorCtr="0">
            <a:noAutofit/>
          </a:bodyPr>
          <a:lstStyle>
            <a:lvl1pPr marR="0" lvl="0" algn="l" rtl="0">
              <a:lnSpc>
                <a:spcPct val="109090"/>
              </a:lnSpc>
              <a:spcBef>
                <a:spcPct val="0"/>
              </a:spcBef>
              <a:spcAft>
                <a:spcPct val="0"/>
              </a:spcAft>
              <a:buClr>
                <a:schemeClr val="dk1"/>
              </a:buClr>
              <a:buSzPts val="3300"/>
              <a:buFont typeface="Times New Roman"/>
              <a:buNone/>
              <a:defRPr sz="3300" b="1" i="0" u="none" strike="noStrike" cap="none">
                <a:solidFill>
                  <a:schemeClr val="dk1"/>
                </a:solidFill>
                <a:latin typeface="Times New Roman"/>
                <a:ea typeface="Times New Roman"/>
                <a:cs typeface="Times New Roman"/>
                <a:sym typeface="Times New Roman"/>
              </a:defRPr>
            </a:lvl1pPr>
            <a:lvl2pPr lvl="1" algn="l" rtl="0">
              <a:lnSpc>
                <a:spcPct val="100000"/>
              </a:lnSpc>
              <a:spcBef>
                <a:spcPct val="0"/>
              </a:spcBef>
              <a:spcAft>
                <a:spcPct val="0"/>
              </a:spcAft>
              <a:buSzPts val="2700"/>
              <a:buFont typeface="Arial"/>
              <a:buNone/>
              <a:defRPr sz="2700"/>
            </a:lvl2pPr>
            <a:lvl3pPr lvl="2" algn="l" rtl="0">
              <a:lnSpc>
                <a:spcPct val="100000"/>
              </a:lnSpc>
              <a:spcBef>
                <a:spcPct val="0"/>
              </a:spcBef>
              <a:spcAft>
                <a:spcPct val="0"/>
              </a:spcAft>
              <a:buSzPts val="2700"/>
              <a:buFont typeface="Arial"/>
              <a:buNone/>
              <a:defRPr sz="2700"/>
            </a:lvl3pPr>
            <a:lvl4pPr lvl="3" algn="l" rtl="0">
              <a:lnSpc>
                <a:spcPct val="100000"/>
              </a:lnSpc>
              <a:spcBef>
                <a:spcPct val="0"/>
              </a:spcBef>
              <a:spcAft>
                <a:spcPct val="0"/>
              </a:spcAft>
              <a:buSzPts val="2700"/>
              <a:buFont typeface="Arial"/>
              <a:buNone/>
              <a:defRPr sz="2700"/>
            </a:lvl4pPr>
            <a:lvl5pPr lvl="4" algn="l" rtl="0">
              <a:lnSpc>
                <a:spcPct val="100000"/>
              </a:lnSpc>
              <a:spcBef>
                <a:spcPct val="0"/>
              </a:spcBef>
              <a:spcAft>
                <a:spcPct val="0"/>
              </a:spcAft>
              <a:buSzPts val="2700"/>
              <a:buFont typeface="Arial"/>
              <a:buNone/>
              <a:defRPr sz="2700"/>
            </a:lvl5pPr>
            <a:lvl6pPr lvl="5" algn="l" rtl="0">
              <a:lnSpc>
                <a:spcPct val="100000"/>
              </a:lnSpc>
              <a:spcBef>
                <a:spcPct val="0"/>
              </a:spcBef>
              <a:spcAft>
                <a:spcPct val="0"/>
              </a:spcAft>
              <a:buSzPts val="2700"/>
              <a:buFont typeface="Arial"/>
              <a:buNone/>
              <a:defRPr sz="2700"/>
            </a:lvl6pPr>
            <a:lvl7pPr lvl="6" algn="l" rtl="0">
              <a:lnSpc>
                <a:spcPct val="100000"/>
              </a:lnSpc>
              <a:spcBef>
                <a:spcPct val="0"/>
              </a:spcBef>
              <a:spcAft>
                <a:spcPct val="0"/>
              </a:spcAft>
              <a:buSzPts val="2700"/>
              <a:buFont typeface="Arial"/>
              <a:buNone/>
              <a:defRPr sz="2700"/>
            </a:lvl7pPr>
            <a:lvl8pPr lvl="7" algn="l" rtl="0">
              <a:lnSpc>
                <a:spcPct val="100000"/>
              </a:lnSpc>
              <a:spcBef>
                <a:spcPct val="0"/>
              </a:spcBef>
              <a:spcAft>
                <a:spcPct val="0"/>
              </a:spcAft>
              <a:buSzPts val="2700"/>
              <a:buFont typeface="Arial"/>
              <a:buNone/>
              <a:defRPr sz="2700"/>
            </a:lvl8pPr>
            <a:lvl9pPr lvl="8" algn="l" rtl="0">
              <a:lnSpc>
                <a:spcPct val="100000"/>
              </a:lnSpc>
              <a:spcBef>
                <a:spcPct val="0"/>
              </a:spcBef>
              <a:spcAft>
                <a:spcPct val="0"/>
              </a:spcAft>
              <a:buSzPts val="2700"/>
              <a:buFont typeface="Arial"/>
              <a:buNone/>
              <a:defRPr sz="2700"/>
            </a:lvl9pPr>
          </a:lstStyle>
          <a:p>
            <a:endParaRPr/>
          </a:p>
        </p:txBody>
      </p:sp>
      <p:sp>
        <p:nvSpPr>
          <p:cNvPr id="228" name="Google Shape;228;p35"/>
          <p:cNvSpPr txBox="1">
            <a:spLocks noGrp="1"/>
          </p:cNvSpPr>
          <p:nvPr>
            <p:ph type="body" idx="1"/>
          </p:nvPr>
        </p:nvSpPr>
        <p:spPr>
          <a:xfrm>
            <a:off x="542925" y="1385486"/>
            <a:ext cx="2597100" cy="4728900"/>
          </a:xfrm>
          <a:prstGeom prst="rect">
            <a:avLst/>
          </a:prstGeom>
          <a:noFill/>
          <a:ln>
            <a:noFill/>
          </a:ln>
        </p:spPr>
        <p:txBody>
          <a:bodyPr spcFirstLastPara="1" wrap="square" lIns="121900" tIns="121900" rIns="121900" bIns="121900" anchor="t" anchorCtr="0">
            <a:noAutofit/>
          </a:bodyPr>
          <a:lstStyle>
            <a:lvl1pPr marL="457200" marR="0" lvl="0" indent="-336550" algn="l" rtl="0">
              <a:lnSpc>
                <a:spcPct val="125000"/>
              </a:lnSpc>
              <a:spcBef>
                <a:spcPts val="1300"/>
              </a:spcBef>
              <a:spcAft>
                <a:spcPct val="0"/>
              </a:spcAft>
              <a:buClr>
                <a:schemeClr val="lt2"/>
              </a:buClr>
              <a:buSzPts val="1700"/>
              <a:buFont typeface="Times New Roman"/>
              <a:buAutoNum type="arabicPeriod"/>
              <a:defRPr sz="1700" b="1" i="0" u="none" strike="noStrike" cap="none">
                <a:solidFill>
                  <a:schemeClr val="lt2"/>
                </a:solidFill>
                <a:latin typeface="Arial"/>
                <a:ea typeface="Arial"/>
                <a:cs typeface="Arial"/>
                <a:sym typeface="Arial"/>
              </a:defRPr>
            </a:lvl1pPr>
            <a:lvl2pPr marL="914400" marR="0" lvl="1" indent="-228600" algn="l" rtl="0">
              <a:lnSpc>
                <a:spcPct val="125000"/>
              </a:lnSpc>
              <a:spcBef>
                <a:spcPts val="300"/>
              </a:spcBef>
              <a:spcAft>
                <a:spcPct val="0"/>
              </a:spcAft>
              <a:buClr>
                <a:schemeClr val="lt2"/>
              </a:buClr>
              <a:buSzPts val="1700"/>
              <a:buFont typeface="Arial"/>
              <a:buNone/>
              <a:defRPr sz="1700" b="0" i="0" u="none" strike="noStrike" cap="none">
                <a:solidFill>
                  <a:schemeClr val="lt2"/>
                </a:solidFill>
                <a:latin typeface="Arial"/>
                <a:ea typeface="Arial"/>
                <a:cs typeface="Arial"/>
                <a:sym typeface="Arial"/>
              </a:defRPr>
            </a:lvl2pPr>
            <a:lvl3pPr marL="1371600" marR="0" lvl="2" indent="-336550" algn="l" rtl="0">
              <a:lnSpc>
                <a:spcPct val="125000"/>
              </a:lnSpc>
              <a:spcBef>
                <a:spcPts val="1300"/>
              </a:spcBef>
              <a:spcAft>
                <a:spcPct val="0"/>
              </a:spcAft>
              <a:buClr>
                <a:schemeClr val="accent4"/>
              </a:buClr>
              <a:buSzPts val="1700"/>
              <a:buFont typeface="Arial"/>
              <a:buChar char="‒"/>
              <a:defRPr sz="1700" b="0" i="0" u="none" strike="noStrike" cap="none">
                <a:solidFill>
                  <a:srgbClr val="000000"/>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700"/>
              <a:buFont typeface="Arial"/>
              <a:buNone/>
              <a:defRPr sz="1700" b="0" i="0" u="none" strike="noStrike" cap="none">
                <a:solidFill>
                  <a:schemeClr val="lt2"/>
                </a:solidFill>
                <a:latin typeface="Arial"/>
                <a:ea typeface="Arial"/>
                <a:cs typeface="Arial"/>
                <a:sym typeface="Arial"/>
              </a:defRPr>
            </a:lvl4pPr>
            <a:lvl5pPr marL="2286000" marR="0" lvl="4" indent="-400050" algn="l" rtl="0">
              <a:lnSpc>
                <a:spcPct val="100000"/>
              </a:lnSpc>
              <a:spcBef>
                <a:spcPts val="1300"/>
              </a:spcBef>
              <a:spcAft>
                <a:spcPct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6pPr>
            <a:lvl7pPr marL="3200400" marR="0" lvl="6"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7pPr>
            <a:lvl8pPr marL="3657600" marR="0" lvl="7"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8pPr>
            <a:lvl9pPr marL="4114800" marR="0" lvl="8"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9pPr>
          </a:lstStyle>
          <a:p>
            <a:endParaRPr/>
          </a:p>
        </p:txBody>
      </p:sp>
      <p:sp>
        <p:nvSpPr>
          <p:cNvPr id="229" name="Google Shape;229;p35"/>
          <p:cNvSpPr txBox="1">
            <a:spLocks noGrp="1"/>
          </p:cNvSpPr>
          <p:nvPr>
            <p:ph type="sldNum" idx="12"/>
          </p:nvPr>
        </p:nvSpPr>
        <p:spPr>
          <a:xfrm>
            <a:off x="8497764" y="6489578"/>
            <a:ext cx="433200" cy="1251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1pPr>
            <a:lvl2pPr marL="0" marR="0" lvl="1"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2pPr>
            <a:lvl3pPr marL="0" marR="0" lvl="2"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3pPr>
            <a:lvl4pPr marL="0" marR="0" lvl="3"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4pPr>
            <a:lvl5pPr marL="0" marR="0" lvl="4"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5pPr>
            <a:lvl6pPr marL="0" marR="0" lvl="5"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6pPr>
            <a:lvl7pPr marL="0" marR="0" lvl="6"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7pPr>
            <a:lvl8pPr marL="0" marR="0" lvl="7"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8pPr>
            <a:lvl9pPr marL="0" marR="0" lvl="8" indent="0" algn="l" rtl="0">
              <a:lnSpc>
                <a:spcPct val="100000"/>
              </a:lnSpc>
              <a:spcBef>
                <a:spcPct val="0"/>
              </a:spcBef>
              <a:spcAft>
                <a:spcPct val="0"/>
              </a:spcAft>
              <a:buClr>
                <a:schemeClr val="dk2"/>
              </a:buClr>
              <a:buSzPts val="300"/>
              <a:buFont typeface="Arial"/>
              <a:buNone/>
              <a:defRPr sz="1200" b="1" i="0" u="none" strike="noStrike" cap="none">
                <a:solidFill>
                  <a:schemeClr val="dk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
        <p:nvSpPr>
          <p:cNvPr id="230" name="Google Shape;230;p35"/>
          <p:cNvSpPr txBox="1">
            <a:spLocks noGrp="1"/>
          </p:cNvSpPr>
          <p:nvPr>
            <p:ph type="body" idx="2"/>
          </p:nvPr>
        </p:nvSpPr>
        <p:spPr>
          <a:xfrm>
            <a:off x="542925" y="795547"/>
            <a:ext cx="4326600" cy="350100"/>
          </a:xfrm>
          <a:prstGeom prst="rect">
            <a:avLst/>
          </a:prstGeom>
          <a:noFill/>
          <a:ln>
            <a:noFill/>
          </a:ln>
        </p:spPr>
        <p:txBody>
          <a:bodyPr spcFirstLastPara="1" wrap="square" lIns="121900" tIns="121900" rIns="121900" bIns="121900" anchor="t" anchorCtr="0">
            <a:noAutofit/>
          </a:bodyPr>
          <a:lstStyle>
            <a:lvl1pPr marL="457200" marR="0" lvl="0" indent="-228600" algn="l" rtl="0">
              <a:lnSpc>
                <a:spcPct val="109090"/>
              </a:lnSpc>
              <a:spcBef>
                <a:spcPct val="0"/>
              </a:spcBef>
              <a:spcAft>
                <a:spcPct val="0"/>
              </a:spcAft>
              <a:buClr>
                <a:schemeClr val="dk1"/>
              </a:buClr>
              <a:buSzPts val="3300"/>
              <a:buFont typeface="Arial"/>
              <a:buNone/>
              <a:defRPr sz="33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118750"/>
              </a:lnSpc>
              <a:spcBef>
                <a:spcPct val="0"/>
              </a:spcBef>
              <a:spcAft>
                <a:spcPct val="0"/>
              </a:spcAft>
              <a:buClr>
                <a:schemeClr val="lt2"/>
              </a:buClr>
              <a:buSzPts val="2400"/>
              <a:buFont typeface="Arial"/>
              <a:buChar char="•"/>
              <a:defRPr sz="2400" b="0" i="0" u="none" strike="noStrike" cap="none">
                <a:solidFill>
                  <a:schemeClr val="dk2"/>
                </a:solidFill>
                <a:latin typeface="Arial"/>
                <a:ea typeface="Arial"/>
                <a:cs typeface="Arial"/>
                <a:sym typeface="Arial"/>
              </a:defRPr>
            </a:lvl2pPr>
            <a:lvl3pPr marL="1371600" marR="0" lvl="2" indent="-381000" algn="l" rtl="0">
              <a:lnSpc>
                <a:spcPct val="118750"/>
              </a:lnSpc>
              <a:spcBef>
                <a:spcPct val="0"/>
              </a:spcBef>
              <a:spcAft>
                <a:spcPct val="0"/>
              </a:spcAft>
              <a:buClr>
                <a:schemeClr val="accent4"/>
              </a:buClr>
              <a:buSzPts val="2400"/>
              <a:buFont typeface="Arial"/>
              <a:buChar char="‒"/>
              <a:defRPr sz="2400" b="0" i="0" u="none" strike="noStrike" cap="none">
                <a:solidFill>
                  <a:schemeClr val="dk2"/>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700"/>
              <a:buFont typeface="Arial"/>
              <a:buNone/>
              <a:defRPr sz="1700" b="0" i="0" u="none" strike="noStrike" cap="none">
                <a:solidFill>
                  <a:schemeClr val="lt2"/>
                </a:solidFill>
                <a:latin typeface="Arial"/>
                <a:ea typeface="Arial"/>
                <a:cs typeface="Arial"/>
                <a:sym typeface="Arial"/>
              </a:defRPr>
            </a:lvl4pPr>
            <a:lvl5pPr marL="2286000" marR="0" lvl="4" indent="-400050" algn="l" rtl="0">
              <a:lnSpc>
                <a:spcPct val="100000"/>
              </a:lnSpc>
              <a:spcBef>
                <a:spcPts val="1300"/>
              </a:spcBef>
              <a:spcAft>
                <a:spcPct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6pPr>
            <a:lvl7pPr marL="3200400" marR="0" lvl="6"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7pPr>
            <a:lvl8pPr marL="3657600" marR="0" lvl="7"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8pPr>
            <a:lvl9pPr marL="4114800" marR="0" lvl="8" indent="-412750" algn="l" rtl="0">
              <a:lnSpc>
                <a:spcPct val="100000"/>
              </a:lnSpc>
              <a:spcBef>
                <a:spcPts val="500"/>
              </a:spcBef>
              <a:spcAft>
                <a:spcPct val="0"/>
              </a:spcAft>
              <a:buClr>
                <a:schemeClr val="dk1"/>
              </a:buClr>
              <a:buSzPts val="2900"/>
              <a:buFont typeface="Arial"/>
              <a:buChar char="•"/>
              <a:defRPr sz="2900" b="0" i="0" u="none" strike="noStrike" cap="none">
                <a:solidFill>
                  <a:schemeClr val="dk1"/>
                </a:solidFill>
                <a:latin typeface="Arial"/>
                <a:ea typeface="Arial"/>
                <a:cs typeface="Arial"/>
                <a:sym typeface="Arial"/>
              </a:defRPr>
            </a:lvl9pPr>
          </a:lstStyle>
          <a:p>
            <a:endParaRPr/>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Divider Option 1">
  <p:cSld name="Divider Option 1">
    <p:bg>
      <p:bgPr>
        <a:blipFill rotWithShape="1">
          <a:blip r:embed="rId1">
            <a:alphaModFix/>
          </a:blip>
          <a:stretch>
            <a:fillRect l="-16998" r="-16998"/>
          </a:stretch>
        </a:blipFill>
        <a:effectLst/>
      </p:bgPr>
    </p:bg>
    <p:spTree>
      <p:nvGrpSpPr>
        <p:cNvPr id="1" name="Shape 231"/>
        <p:cNvGrpSpPr/>
        <p:nvPr/>
      </p:nvGrpSpPr>
      <p:grpSpPr>
        <a:xfrm>
          <a:off x="0" y="0"/>
          <a:ext cx="0" cy="0"/>
        </a:xfrm>
      </p:grpSpPr>
      <p:sp>
        <p:nvSpPr>
          <p:cNvPr id="232" name="Google Shape;232;p36"/>
          <p:cNvSpPr/>
          <p:nvPr/>
        </p:nvSpPr>
        <p:spPr>
          <a:xfrm>
            <a:off x="2619600" y="784570"/>
            <a:ext cx="3906900" cy="5422500"/>
          </a:xfrm>
          <a:custGeom>
            <a:rect l="l" t="t" r="r" b="b"/>
            <a:pathLst>
              <a:path w="119999" h="119999"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ct val="0"/>
              </a:spcBef>
              <a:spcAft>
                <a:spcPct val="0"/>
              </a:spcAft>
              <a:buNone/>
            </a:pPr>
            <a:endParaRPr sz="1400">
              <a:solidFill>
                <a:schemeClr val="dk1"/>
              </a:solidFill>
              <a:latin typeface="Arial"/>
              <a:ea typeface="Arial"/>
              <a:cs typeface="Arial"/>
              <a:sym typeface="Arial"/>
            </a:endParaRPr>
          </a:p>
        </p:txBody>
      </p:sp>
      <p:sp>
        <p:nvSpPr>
          <p:cNvPr id="233" name="Google Shape;233;p36"/>
          <p:cNvSpPr txBox="1">
            <a:spLocks noGrp="1"/>
          </p:cNvSpPr>
          <p:nvPr>
            <p:ph type="ctrTitle"/>
          </p:nvPr>
        </p:nvSpPr>
        <p:spPr>
          <a:xfrm>
            <a:off x="2753436" y="2973675"/>
            <a:ext cx="3623400"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ct val="0"/>
              </a:spcBef>
              <a:spcAft>
                <a:spcPct val="0"/>
              </a:spcAft>
              <a:buClr>
                <a:schemeClr val="dk2"/>
              </a:buClr>
              <a:buSzPts val="14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ct val="0"/>
              </a:spcBef>
              <a:spcAft>
                <a:spcPct val="0"/>
              </a:spcAft>
              <a:buSzPts val="1400"/>
              <a:buNone/>
              <a:defRPr sz="1400"/>
            </a:lvl2pPr>
            <a:lvl3pPr lvl="2" indent="0" rtl="0">
              <a:spcBef>
                <a:spcPct val="0"/>
              </a:spcBef>
              <a:spcAft>
                <a:spcPct val="0"/>
              </a:spcAft>
              <a:buSzPts val="1400"/>
              <a:buNone/>
              <a:defRPr sz="1400"/>
            </a:lvl3pPr>
            <a:lvl4pPr lvl="3" indent="0" rtl="0">
              <a:spcBef>
                <a:spcPct val="0"/>
              </a:spcBef>
              <a:spcAft>
                <a:spcPct val="0"/>
              </a:spcAft>
              <a:buSzPts val="1400"/>
              <a:buNone/>
              <a:defRPr sz="1400"/>
            </a:lvl4pPr>
            <a:lvl5pPr lvl="4" indent="0" rtl="0">
              <a:spcBef>
                <a:spcPct val="0"/>
              </a:spcBef>
              <a:spcAft>
                <a:spcPct val="0"/>
              </a:spcAft>
              <a:buSzPts val="1400"/>
              <a:buNone/>
              <a:defRPr sz="1400"/>
            </a:lvl5pPr>
            <a:lvl6pPr lvl="5" indent="0" rtl="0">
              <a:spcBef>
                <a:spcPct val="0"/>
              </a:spcBef>
              <a:spcAft>
                <a:spcPct val="0"/>
              </a:spcAft>
              <a:buSzPts val="1400"/>
              <a:buNone/>
              <a:defRPr sz="1400"/>
            </a:lvl6pPr>
            <a:lvl7pPr lvl="6" indent="0" rtl="0">
              <a:spcBef>
                <a:spcPct val="0"/>
              </a:spcBef>
              <a:spcAft>
                <a:spcPct val="0"/>
              </a:spcAft>
              <a:buSzPts val="1400"/>
              <a:buNone/>
              <a:defRPr sz="1400"/>
            </a:lvl7pPr>
            <a:lvl8pPr lvl="7" indent="0" rtl="0">
              <a:spcBef>
                <a:spcPct val="0"/>
              </a:spcBef>
              <a:spcAft>
                <a:spcPct val="0"/>
              </a:spcAft>
              <a:buSzPts val="1400"/>
              <a:buNone/>
              <a:defRPr sz="1400"/>
            </a:lvl8pPr>
            <a:lvl9pPr lvl="8" indent="0" rtl="0">
              <a:spcBef>
                <a:spcPct val="0"/>
              </a:spcBef>
              <a:spcAft>
                <a:spcPct val="0"/>
              </a:spcAft>
              <a:buSzPts val="1400"/>
              <a:buNone/>
              <a:defRPr sz="1400"/>
            </a:lvl9pPr>
          </a:lstStyle>
          <a:p>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ext Layout Subtitle">
  <p:cSld name="Text Layout Subtitle">
    <p:spTree>
      <p:nvGrpSpPr>
        <p:cNvPr id="1" name="Shape 234"/>
        <p:cNvGrpSpPr/>
        <p:nvPr/>
      </p:nvGrpSpPr>
      <p:grpSpPr>
        <a:xfrm>
          <a:off x="0" y="0"/>
          <a:ext cx="0" cy="0"/>
        </a:xfrm>
      </p:grpSpPr>
      <p:sp>
        <p:nvSpPr>
          <p:cNvPr id="235" name="Google Shape;235;p37"/>
          <p:cNvSpPr txBox="1">
            <a:spLocks noGrp="1"/>
          </p:cNvSpPr>
          <p:nvPr>
            <p:ph type="title"/>
          </p:nvPr>
        </p:nvSpPr>
        <p:spPr>
          <a:xfrm>
            <a:off x="282626" y="378827"/>
            <a:ext cx="8435400" cy="721200"/>
          </a:xfrm>
          <a:prstGeom prst="rect">
            <a:avLst/>
          </a:prstGeom>
          <a:noFill/>
          <a:ln>
            <a:noFill/>
          </a:ln>
        </p:spPr>
        <p:txBody>
          <a:bodyPr spcFirstLastPara="1" wrap="square" lIns="91425" tIns="91425" rIns="91425" bIns="91425" anchor="t" anchorCtr="0">
            <a:noAutofit/>
          </a:bodyPr>
          <a:lstStyle>
            <a:lvl1pPr lvl="0" algn="l" rtl="0">
              <a:lnSpc>
                <a:spcPct val="117647"/>
              </a:lnSpc>
              <a:spcBef>
                <a:spcPct val="0"/>
              </a:spcBef>
              <a:spcAft>
                <a:spcPct val="0"/>
              </a:spcAft>
              <a:buSzPts val="3400"/>
              <a:buNone/>
              <a:defRPr/>
            </a:lvl1pPr>
            <a:lvl2pPr lvl="1" algn="l" rtl="0">
              <a:lnSpc>
                <a:spcPct val="100000"/>
              </a:lnSpc>
              <a:spcBef>
                <a:spcPct val="0"/>
              </a:spcBef>
              <a:spcAft>
                <a:spcPct val="0"/>
              </a:spcAft>
              <a:buSzPts val="1800"/>
              <a:buNone/>
              <a:defRPr/>
            </a:lvl2pPr>
            <a:lvl3pPr lvl="2" algn="l" rtl="0">
              <a:lnSpc>
                <a:spcPct val="100000"/>
              </a:lnSpc>
              <a:spcBef>
                <a:spcPct val="0"/>
              </a:spcBef>
              <a:spcAft>
                <a:spcPct val="0"/>
              </a:spcAft>
              <a:buSzPts val="1800"/>
              <a:buNone/>
              <a:defRPr/>
            </a:lvl3pPr>
            <a:lvl4pPr lvl="3" algn="l" rtl="0">
              <a:lnSpc>
                <a:spcPct val="100000"/>
              </a:lnSpc>
              <a:spcBef>
                <a:spcPct val="0"/>
              </a:spcBef>
              <a:spcAft>
                <a:spcPct val="0"/>
              </a:spcAft>
              <a:buSzPts val="1800"/>
              <a:buNone/>
              <a:defRPr/>
            </a:lvl4pPr>
            <a:lvl5pPr lvl="4" algn="l" rtl="0">
              <a:lnSpc>
                <a:spcPct val="100000"/>
              </a:lnSpc>
              <a:spcBef>
                <a:spcPct val="0"/>
              </a:spcBef>
              <a:spcAft>
                <a:spcPct val="0"/>
              </a:spcAft>
              <a:buSzPts val="1800"/>
              <a:buNone/>
              <a:defRPr/>
            </a:lvl5pPr>
            <a:lvl6pPr lvl="5" algn="l" rtl="0">
              <a:lnSpc>
                <a:spcPct val="100000"/>
              </a:lnSpc>
              <a:spcBef>
                <a:spcPct val="0"/>
              </a:spcBef>
              <a:spcAft>
                <a:spcPct val="0"/>
              </a:spcAft>
              <a:buSzPts val="1800"/>
              <a:buNone/>
              <a:defRPr/>
            </a:lvl6pPr>
            <a:lvl7pPr lvl="6" algn="l" rtl="0">
              <a:lnSpc>
                <a:spcPct val="100000"/>
              </a:lnSpc>
              <a:spcBef>
                <a:spcPct val="0"/>
              </a:spcBef>
              <a:spcAft>
                <a:spcPct val="0"/>
              </a:spcAft>
              <a:buSzPts val="1800"/>
              <a:buNone/>
              <a:defRPr/>
            </a:lvl7pPr>
            <a:lvl8pPr lvl="7" algn="l" rtl="0">
              <a:lnSpc>
                <a:spcPct val="100000"/>
              </a:lnSpc>
              <a:spcBef>
                <a:spcPct val="0"/>
              </a:spcBef>
              <a:spcAft>
                <a:spcPct val="0"/>
              </a:spcAft>
              <a:buSzPts val="1800"/>
              <a:buNone/>
              <a:defRPr/>
            </a:lvl8pPr>
            <a:lvl9pPr lvl="8" algn="l" rtl="0">
              <a:lnSpc>
                <a:spcPct val="100000"/>
              </a:lnSpc>
              <a:spcBef>
                <a:spcPct val="0"/>
              </a:spcBef>
              <a:spcAft>
                <a:spcPct val="0"/>
              </a:spcAft>
              <a:buSzPts val="1800"/>
              <a:buNone/>
              <a:defRPr/>
            </a:lvl9pPr>
          </a:lstStyle>
          <a:p>
            <a:endParaRPr/>
          </a:p>
        </p:txBody>
      </p:sp>
      <p:sp>
        <p:nvSpPr>
          <p:cNvPr id="236" name="Google Shape;236;p37"/>
          <p:cNvSpPr txBox="1">
            <a:spLocks noGrp="1"/>
          </p:cNvSpPr>
          <p:nvPr>
            <p:ph type="sldNum" idx="12"/>
          </p:nvPr>
        </p:nvSpPr>
        <p:spPr>
          <a:xfrm>
            <a:off x="8556784" y="6333135"/>
            <a:ext cx="548700" cy="525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1pPr>
            <a:lvl2pPr marL="0" marR="0" lvl="1"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2pPr>
            <a:lvl3pPr marL="0" marR="0" lvl="2"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3pPr>
            <a:lvl4pPr marL="0" marR="0" lvl="3"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4pPr>
            <a:lvl5pPr marL="0" marR="0" lvl="4"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5pPr>
            <a:lvl6pPr marL="0" marR="0" lvl="5"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6pPr>
            <a:lvl7pPr marL="0" marR="0" lvl="6"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7pPr>
            <a:lvl8pPr marL="0" marR="0" lvl="7"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8pPr>
            <a:lvl9pPr marL="0" marR="0" lvl="8" indent="0" algn="l" rtl="0">
              <a:lnSpc>
                <a:spcPct val="100000"/>
              </a:lnSpc>
              <a:spcBef>
                <a:spcPct val="0"/>
              </a:spcBef>
              <a:spcAft>
                <a:spcPct val="0"/>
              </a:spcAft>
              <a:buClr>
                <a:schemeClr val="dk2"/>
              </a:buClr>
              <a:buSzPts val="200"/>
              <a:buFont typeface="Arial"/>
              <a:buNone/>
              <a:defRPr sz="800" b="1" i="0" u="none" strike="noStrike" cap="none">
                <a:solidFill>
                  <a:schemeClr val="dk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latin typeface="Open Sans"/>
              <a:ea typeface="Open Sans"/>
              <a:cs typeface="Open Sans"/>
              <a:sym typeface="Open Sans"/>
            </a:endParaRPr>
          </a:p>
        </p:txBody>
      </p:sp>
      <p:sp>
        <p:nvSpPr>
          <p:cNvPr id="237" name="Google Shape;237;p37"/>
          <p:cNvSpPr txBox="1">
            <a:spLocks noGrp="1"/>
          </p:cNvSpPr>
          <p:nvPr>
            <p:ph type="body" idx="1"/>
          </p:nvPr>
        </p:nvSpPr>
        <p:spPr>
          <a:xfrm>
            <a:off x="282626" y="1761227"/>
            <a:ext cx="8435400" cy="4392000"/>
          </a:xfrm>
          <a:prstGeom prst="rect">
            <a:avLst/>
          </a:prstGeom>
          <a:noFill/>
          <a:ln>
            <a:noFill/>
          </a:ln>
        </p:spPr>
        <p:txBody>
          <a:bodyPr spcFirstLastPara="1" wrap="square" lIns="91425" tIns="91425" rIns="91425" bIns="91425" anchor="t" anchorCtr="0">
            <a:noAutofit/>
          </a:bodyPr>
          <a:lstStyle>
            <a:lvl1pPr marL="457200" lvl="0" indent="-355600" algn="l" rtl="0">
              <a:lnSpc>
                <a:spcPct val="118750"/>
              </a:lnSpc>
              <a:spcBef>
                <a:spcPct val="0"/>
              </a:spcBef>
              <a:spcAft>
                <a:spcPct val="0"/>
              </a:spcAft>
              <a:buSzPts val="2000"/>
              <a:buChar char="●"/>
              <a:defRPr/>
            </a:lvl1pPr>
            <a:lvl2pPr marL="914400" lvl="1" indent="-342900" algn="l" rtl="0">
              <a:lnSpc>
                <a:spcPct val="118750"/>
              </a:lnSpc>
              <a:spcBef>
                <a:spcPct val="0"/>
              </a:spcBef>
              <a:spcAft>
                <a:spcPct val="0"/>
              </a:spcAft>
              <a:buSzPts val="1800"/>
              <a:buChar char="○"/>
              <a:defRPr sz="1593"/>
            </a:lvl2pPr>
            <a:lvl3pPr marL="1371600" lvl="2" indent="-330200" algn="l" rtl="0">
              <a:lnSpc>
                <a:spcPct val="118750"/>
              </a:lnSpc>
              <a:spcBef>
                <a:spcPct val="0"/>
              </a:spcBef>
              <a:spcAft>
                <a:spcPct val="0"/>
              </a:spcAft>
              <a:buSzPts val="1600"/>
              <a:buChar char="■"/>
              <a:defRPr sz="1416"/>
            </a:lvl3pPr>
            <a:lvl4pPr marL="1828800" lvl="3" indent="-330200" algn="l" rtl="0">
              <a:lnSpc>
                <a:spcPct val="125000"/>
              </a:lnSpc>
              <a:spcBef>
                <a:spcPct val="0"/>
              </a:spcBef>
              <a:spcAft>
                <a:spcPct val="0"/>
              </a:spcAft>
              <a:buSzPts val="1600"/>
              <a:buChar char="–"/>
              <a:defRPr sz="1416"/>
            </a:lvl4pPr>
            <a:lvl5pPr marL="2286000" lvl="4" indent="-330200" algn="l" rtl="0">
              <a:lnSpc>
                <a:spcPct val="100000"/>
              </a:lnSpc>
              <a:spcBef>
                <a:spcPts val="752"/>
              </a:spcBef>
              <a:spcAft>
                <a:spcPct val="0"/>
              </a:spcAft>
              <a:buSzPts val="1600"/>
              <a:buChar char="○"/>
              <a:defRPr sz="1416"/>
            </a:lvl5pPr>
            <a:lvl6pPr marL="2743200" lvl="5" indent="-330200" algn="l" rtl="0">
              <a:lnSpc>
                <a:spcPct val="100000"/>
              </a:lnSpc>
              <a:spcBef>
                <a:spcPts val="354"/>
              </a:spcBef>
              <a:spcAft>
                <a:spcPct val="0"/>
              </a:spcAft>
              <a:buSzPts val="1600"/>
              <a:buChar char="■"/>
              <a:defRPr sz="1416"/>
            </a:lvl6pPr>
            <a:lvl7pPr marL="3200400" lvl="6" indent="-330200" algn="l" rtl="0">
              <a:lnSpc>
                <a:spcPct val="100000"/>
              </a:lnSpc>
              <a:spcBef>
                <a:spcPts val="354"/>
              </a:spcBef>
              <a:spcAft>
                <a:spcPct val="0"/>
              </a:spcAft>
              <a:buSzPts val="1600"/>
              <a:buChar char="●"/>
              <a:defRPr sz="1416"/>
            </a:lvl7pPr>
            <a:lvl8pPr marL="3657600" lvl="7" indent="-330200" algn="l" rtl="0">
              <a:lnSpc>
                <a:spcPct val="100000"/>
              </a:lnSpc>
              <a:spcBef>
                <a:spcPts val="354"/>
              </a:spcBef>
              <a:spcAft>
                <a:spcPct val="0"/>
              </a:spcAft>
              <a:buSzPts val="1600"/>
              <a:buChar char="○"/>
              <a:defRPr sz="1416"/>
            </a:lvl8pPr>
            <a:lvl9pPr marL="4114800" lvl="8" indent="-330200" algn="l" rtl="0">
              <a:lnSpc>
                <a:spcPct val="100000"/>
              </a:lnSpc>
              <a:spcBef>
                <a:spcPts val="354"/>
              </a:spcBef>
              <a:spcAft>
                <a:spcPct val="0"/>
              </a:spcAft>
              <a:buSzPts val="1600"/>
              <a:buChar char="■"/>
              <a:defRPr sz="1416"/>
            </a:lvl9pPr>
          </a:lstStyle>
          <a:p>
            <a:endParaRPr/>
          </a:p>
        </p:txBody>
      </p:sp>
      <p:sp>
        <p:nvSpPr>
          <p:cNvPr id="238" name="Google Shape;238;p37"/>
          <p:cNvSpPr txBox="1">
            <a:spLocks noGrp="1"/>
          </p:cNvSpPr>
          <p:nvPr>
            <p:ph type="subTitle" idx="2"/>
          </p:nvPr>
        </p:nvSpPr>
        <p:spPr>
          <a:xfrm>
            <a:off x="282626" y="1100272"/>
            <a:ext cx="8435400" cy="602400"/>
          </a:xfrm>
          <a:prstGeom prst="rect">
            <a:avLst/>
          </a:prstGeom>
          <a:noFill/>
          <a:ln>
            <a:noFill/>
          </a:ln>
        </p:spPr>
        <p:txBody>
          <a:bodyPr spcFirstLastPara="1" wrap="square" lIns="91425" tIns="91425" rIns="91425" bIns="91425" anchor="t" anchorCtr="0">
            <a:noAutofit/>
          </a:bodyPr>
          <a:lstStyle>
            <a:lvl1pPr lvl="0" algn="l" rtl="0">
              <a:lnSpc>
                <a:spcPct val="118750"/>
              </a:lnSpc>
              <a:spcBef>
                <a:spcPct val="0"/>
              </a:spcBef>
              <a:spcAft>
                <a:spcPct val="0"/>
              </a:spcAft>
              <a:buSzPts val="1600"/>
              <a:buNone/>
              <a:defRPr sz="2124" b="1">
                <a:solidFill>
                  <a:schemeClr val="accent5"/>
                </a:solidFill>
                <a:latin typeface="Playfair Display"/>
                <a:ea typeface="Playfair Display"/>
                <a:cs typeface="Playfair Display"/>
                <a:sym typeface="Playfair Display"/>
              </a:defRPr>
            </a:lvl1pPr>
            <a:lvl2pPr lvl="1" algn="l" rtl="0">
              <a:lnSpc>
                <a:spcPct val="118750"/>
              </a:lnSpc>
              <a:spcBef>
                <a:spcPct val="0"/>
              </a:spcBef>
              <a:spcAft>
                <a:spcPct val="0"/>
              </a:spcAft>
              <a:buSzPts val="1600"/>
              <a:buNone/>
              <a:defRPr sz="2124" b="1">
                <a:solidFill>
                  <a:schemeClr val="accent5"/>
                </a:solidFill>
                <a:latin typeface="Playfair Display"/>
                <a:ea typeface="Playfair Display"/>
                <a:cs typeface="Playfair Display"/>
                <a:sym typeface="Playfair Display"/>
              </a:defRPr>
            </a:lvl2pPr>
            <a:lvl3pPr lvl="2" algn="l" rtl="0">
              <a:lnSpc>
                <a:spcPct val="118750"/>
              </a:lnSpc>
              <a:spcBef>
                <a:spcPct val="0"/>
              </a:spcBef>
              <a:spcAft>
                <a:spcPct val="0"/>
              </a:spcAft>
              <a:buSzPts val="1600"/>
              <a:buNone/>
              <a:defRPr sz="2124" b="1">
                <a:solidFill>
                  <a:schemeClr val="accent5"/>
                </a:solidFill>
                <a:latin typeface="Playfair Display"/>
                <a:ea typeface="Playfair Display"/>
                <a:cs typeface="Playfair Display"/>
                <a:sym typeface="Playfair Display"/>
              </a:defRPr>
            </a:lvl3pPr>
            <a:lvl4pPr lvl="3" algn="l" rtl="0">
              <a:lnSpc>
                <a:spcPct val="125000"/>
              </a:lnSpc>
              <a:spcBef>
                <a:spcPct val="0"/>
              </a:spcBef>
              <a:spcAft>
                <a:spcPct val="0"/>
              </a:spcAft>
              <a:buSzPts val="1200"/>
              <a:buNone/>
              <a:defRPr sz="2124" b="1">
                <a:solidFill>
                  <a:schemeClr val="accent5"/>
                </a:solidFill>
                <a:latin typeface="Playfair Display"/>
                <a:ea typeface="Playfair Display"/>
                <a:cs typeface="Playfair Display"/>
                <a:sym typeface="Playfair Display"/>
              </a:defRPr>
            </a:lvl4pPr>
            <a:lvl5pPr lvl="4" algn="l" rtl="0">
              <a:lnSpc>
                <a:spcPct val="100000"/>
              </a:lnSpc>
              <a:spcBef>
                <a:spcPct val="0"/>
              </a:spcBef>
              <a:spcAft>
                <a:spcPct val="0"/>
              </a:spcAft>
              <a:buSzPts val="1800"/>
              <a:buNone/>
              <a:defRPr sz="2124" b="1">
                <a:solidFill>
                  <a:schemeClr val="accent5"/>
                </a:solidFill>
                <a:latin typeface="Playfair Display"/>
                <a:ea typeface="Playfair Display"/>
                <a:cs typeface="Playfair Display"/>
                <a:sym typeface="Playfair Display"/>
              </a:defRPr>
            </a:lvl5pPr>
            <a:lvl6pPr lvl="5" algn="l" rtl="0">
              <a:lnSpc>
                <a:spcPct val="100000"/>
              </a:lnSpc>
              <a:spcBef>
                <a:spcPct val="0"/>
              </a:spcBef>
              <a:spcAft>
                <a:spcPct val="0"/>
              </a:spcAft>
              <a:buSzPts val="2000"/>
              <a:buNone/>
              <a:defRPr sz="2124" b="1">
                <a:solidFill>
                  <a:schemeClr val="accent5"/>
                </a:solidFill>
                <a:latin typeface="Playfair Display"/>
                <a:ea typeface="Playfair Display"/>
                <a:cs typeface="Playfair Display"/>
                <a:sym typeface="Playfair Display"/>
              </a:defRPr>
            </a:lvl6pPr>
            <a:lvl7pPr lvl="6" algn="l" rtl="0">
              <a:lnSpc>
                <a:spcPct val="100000"/>
              </a:lnSpc>
              <a:spcBef>
                <a:spcPct val="0"/>
              </a:spcBef>
              <a:spcAft>
                <a:spcPct val="0"/>
              </a:spcAft>
              <a:buSzPts val="2000"/>
              <a:buNone/>
              <a:defRPr sz="2124" b="1">
                <a:solidFill>
                  <a:schemeClr val="accent5"/>
                </a:solidFill>
                <a:latin typeface="Playfair Display"/>
                <a:ea typeface="Playfair Display"/>
                <a:cs typeface="Playfair Display"/>
                <a:sym typeface="Playfair Display"/>
              </a:defRPr>
            </a:lvl7pPr>
            <a:lvl8pPr lvl="7" algn="l" rtl="0">
              <a:lnSpc>
                <a:spcPct val="100000"/>
              </a:lnSpc>
              <a:spcBef>
                <a:spcPct val="0"/>
              </a:spcBef>
              <a:spcAft>
                <a:spcPct val="0"/>
              </a:spcAft>
              <a:buSzPts val="2000"/>
              <a:buNone/>
              <a:defRPr sz="2124" b="1">
                <a:solidFill>
                  <a:schemeClr val="accent5"/>
                </a:solidFill>
                <a:latin typeface="Playfair Display"/>
                <a:ea typeface="Playfair Display"/>
                <a:cs typeface="Playfair Display"/>
                <a:sym typeface="Playfair Display"/>
              </a:defRPr>
            </a:lvl8pPr>
            <a:lvl9pPr lvl="8" algn="l" rtl="0">
              <a:lnSpc>
                <a:spcPct val="100000"/>
              </a:lnSpc>
              <a:spcBef>
                <a:spcPct val="0"/>
              </a:spcBef>
              <a:spcAft>
                <a:spcPct val="0"/>
              </a:spcAft>
              <a:buSzPts val="2000"/>
              <a:buNone/>
              <a:defRPr sz="2124" b="1">
                <a:solidFill>
                  <a:schemeClr val="accent5"/>
                </a:solidFill>
                <a:latin typeface="Playfair Display"/>
                <a:ea typeface="Playfair Display"/>
                <a:cs typeface="Playfair Display"/>
                <a:sym typeface="Playfair Display"/>
              </a:defRPr>
            </a:lvl9pPr>
          </a:lstStyle>
          <a:p>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body" type="tx">
  <p:cSld name="TITLE_AND_BODY">
    <p:spTree>
      <p:nvGrpSpPr>
        <p:cNvPr id="1" name="Shape 239"/>
        <p:cNvGrpSpPr/>
        <p:nvPr/>
      </p:nvGrpSpPr>
      <p:grpSpPr>
        <a:xfrm>
          <a:off x="0" y="0"/>
          <a:ext cx="0" cy="0"/>
        </a:xfrm>
      </p:grpSpPr>
      <p:sp>
        <p:nvSpPr>
          <p:cNvPr id="240" name="Google Shape;240;p38"/>
          <p:cNvSpPr txBox="1">
            <a:spLocks noGrp="1"/>
          </p:cNvSpPr>
          <p:nvPr>
            <p:ph type="title"/>
          </p:nvPr>
        </p:nvSpPr>
        <p:spPr>
          <a:xfrm>
            <a:off x="311700" y="593367"/>
            <a:ext cx="8520600" cy="763500"/>
          </a:xfrm>
          <a:prstGeom prst="rect">
            <a:avLst/>
          </a:prstGeom>
        </p:spPr>
        <p:txBody>
          <a:bodyPr spcFirstLastPara="1" wrap="square" lIns="121900" tIns="121900" rIns="121900" bIns="121900" anchor="t" anchorCtr="0">
            <a:noAutofit/>
          </a:bodyPr>
          <a:lstStyle>
            <a:lvl1pPr lvl="0" rtl="0">
              <a:spcBef>
                <a:spcPct val="0"/>
              </a:spcBef>
              <a:spcAft>
                <a:spcPct val="0"/>
              </a:spcAft>
              <a:buSzPts val="1900"/>
              <a:buNone/>
              <a:defRPr sz="1900"/>
            </a:lvl1pPr>
            <a:lvl2pPr lvl="1" rtl="0">
              <a:spcBef>
                <a:spcPct val="0"/>
              </a:spcBef>
              <a:spcAft>
                <a:spcPct val="0"/>
              </a:spcAft>
              <a:buSzPts val="1900"/>
              <a:buNone/>
              <a:defRPr sz="1900"/>
            </a:lvl2pPr>
            <a:lvl3pPr lvl="2" rtl="0">
              <a:spcBef>
                <a:spcPct val="0"/>
              </a:spcBef>
              <a:spcAft>
                <a:spcPct val="0"/>
              </a:spcAft>
              <a:buSzPts val="1900"/>
              <a:buNone/>
              <a:defRPr sz="1900"/>
            </a:lvl3pPr>
            <a:lvl4pPr lvl="3" rtl="0">
              <a:spcBef>
                <a:spcPct val="0"/>
              </a:spcBef>
              <a:spcAft>
                <a:spcPct val="0"/>
              </a:spcAft>
              <a:buSzPts val="1900"/>
              <a:buNone/>
              <a:defRPr sz="1900"/>
            </a:lvl4pPr>
            <a:lvl5pPr lvl="4" rtl="0">
              <a:spcBef>
                <a:spcPct val="0"/>
              </a:spcBef>
              <a:spcAft>
                <a:spcPct val="0"/>
              </a:spcAft>
              <a:buSzPts val="1900"/>
              <a:buNone/>
              <a:defRPr sz="1900"/>
            </a:lvl5pPr>
            <a:lvl6pPr lvl="5" rtl="0">
              <a:spcBef>
                <a:spcPct val="0"/>
              </a:spcBef>
              <a:spcAft>
                <a:spcPct val="0"/>
              </a:spcAft>
              <a:buSzPts val="1900"/>
              <a:buNone/>
              <a:defRPr sz="1900"/>
            </a:lvl6pPr>
            <a:lvl7pPr lvl="6" rtl="0">
              <a:spcBef>
                <a:spcPct val="0"/>
              </a:spcBef>
              <a:spcAft>
                <a:spcPct val="0"/>
              </a:spcAft>
              <a:buSzPts val="1900"/>
              <a:buNone/>
              <a:defRPr sz="1900"/>
            </a:lvl7pPr>
            <a:lvl8pPr lvl="7" rtl="0">
              <a:spcBef>
                <a:spcPct val="0"/>
              </a:spcBef>
              <a:spcAft>
                <a:spcPct val="0"/>
              </a:spcAft>
              <a:buSzPts val="1900"/>
              <a:buNone/>
              <a:defRPr sz="1900"/>
            </a:lvl8pPr>
            <a:lvl9pPr lvl="8" rtl="0">
              <a:spcBef>
                <a:spcPct val="0"/>
              </a:spcBef>
              <a:spcAft>
                <a:spcPct val="0"/>
              </a:spcAft>
              <a:buSzPts val="1900"/>
              <a:buNone/>
              <a:defRPr sz="1900"/>
            </a:lvl9pPr>
          </a:lstStyle>
          <a:p>
            <a:endParaRPr/>
          </a:p>
        </p:txBody>
      </p:sp>
      <p:sp>
        <p:nvSpPr>
          <p:cNvPr id="241" name="Google Shape;241;p38"/>
          <p:cNvSpPr txBox="1">
            <a:spLocks noGrp="1"/>
          </p:cNvSpPr>
          <p:nvPr>
            <p:ph type="body" idx="1"/>
          </p:nvPr>
        </p:nvSpPr>
        <p:spPr>
          <a:xfrm>
            <a:off x="311700" y="1536633"/>
            <a:ext cx="8520600" cy="4555200"/>
          </a:xfrm>
          <a:prstGeom prst="rect">
            <a:avLst/>
          </a:prstGeom>
        </p:spPr>
        <p:txBody>
          <a:bodyPr spcFirstLastPara="1" wrap="square" lIns="121900" tIns="121900" rIns="121900" bIns="121900" anchor="t" anchorCtr="0">
            <a:noAutofit/>
          </a:bodyPr>
          <a:lstStyle>
            <a:lvl1pPr marL="457200" lvl="0" indent="-228600" rtl="0">
              <a:spcBef>
                <a:spcPct val="0"/>
              </a:spcBef>
              <a:spcAft>
                <a:spcPct val="0"/>
              </a:spcAft>
              <a:buSzPts val="1900"/>
              <a:buNone/>
              <a:defRPr sz="1900"/>
            </a:lvl1pPr>
            <a:lvl2pPr marL="914400" lvl="1" indent="-349250" rtl="0">
              <a:spcBef>
                <a:spcPct val="0"/>
              </a:spcBef>
              <a:spcAft>
                <a:spcPct val="0"/>
              </a:spcAft>
              <a:buSzPts val="1900"/>
              <a:buChar char="•"/>
              <a:defRPr sz="1900"/>
            </a:lvl2pPr>
            <a:lvl3pPr marL="1371600" lvl="2" indent="-349250" rtl="0">
              <a:spcBef>
                <a:spcPct val="0"/>
              </a:spcBef>
              <a:spcAft>
                <a:spcPct val="0"/>
              </a:spcAft>
              <a:buSzPts val="1900"/>
              <a:buChar char="‒"/>
              <a:defRPr sz="1900"/>
            </a:lvl3pPr>
            <a:lvl4pPr marL="1828800" lvl="3" indent="-228600" rtl="0">
              <a:spcBef>
                <a:spcPct val="0"/>
              </a:spcBef>
              <a:spcAft>
                <a:spcPct val="0"/>
              </a:spcAft>
              <a:buSzPts val="1900"/>
              <a:buNone/>
              <a:defRPr sz="1900"/>
            </a:lvl4pPr>
            <a:lvl5pPr marL="2286000" lvl="4" indent="-349250" rtl="0">
              <a:spcBef>
                <a:spcPts val="850"/>
              </a:spcBef>
              <a:spcAft>
                <a:spcPct val="0"/>
              </a:spcAft>
              <a:buSzPts val="1900"/>
              <a:buChar char="»"/>
              <a:defRPr sz="1900"/>
            </a:lvl5pPr>
            <a:lvl6pPr marL="2743200" lvl="5" indent="-349250" rtl="0">
              <a:spcBef>
                <a:spcPts val="400"/>
              </a:spcBef>
              <a:spcAft>
                <a:spcPct val="0"/>
              </a:spcAft>
              <a:buSzPts val="1900"/>
              <a:buChar char="•"/>
              <a:defRPr sz="1900"/>
            </a:lvl6pPr>
            <a:lvl7pPr marL="3200400" lvl="6" indent="-349250" rtl="0">
              <a:spcBef>
                <a:spcPts val="400"/>
              </a:spcBef>
              <a:spcAft>
                <a:spcPct val="0"/>
              </a:spcAft>
              <a:buSzPts val="1900"/>
              <a:buChar char="•"/>
              <a:defRPr sz="1900"/>
            </a:lvl7pPr>
            <a:lvl8pPr marL="3657600" lvl="7" indent="-349250" rtl="0">
              <a:spcBef>
                <a:spcPts val="400"/>
              </a:spcBef>
              <a:spcAft>
                <a:spcPct val="0"/>
              </a:spcAft>
              <a:buSzPts val="1900"/>
              <a:buChar char="•"/>
              <a:defRPr sz="1900"/>
            </a:lvl8pPr>
            <a:lvl9pPr marL="4114800" lvl="8" indent="-349250" rtl="0">
              <a:spcBef>
                <a:spcPts val="400"/>
              </a:spcBef>
              <a:spcAft>
                <a:spcPct val="0"/>
              </a:spcAft>
              <a:buSzPts val="1900"/>
              <a:buChar char="•"/>
              <a:defRPr sz="1900"/>
            </a:lvl9pPr>
          </a:lstStyle>
          <a:p>
            <a:endParaRPr/>
          </a:p>
        </p:txBody>
      </p:sp>
      <p:sp>
        <p:nvSpPr>
          <p:cNvPr id="242" name="Google Shape;242;p38"/>
          <p:cNvSpPr txBox="1">
            <a:spLocks noGrp="1"/>
          </p:cNvSpPr>
          <p:nvPr>
            <p:ph type="sldNum" idx="12"/>
          </p:nvPr>
        </p:nvSpPr>
        <p:spPr>
          <a:xfrm>
            <a:off x="8472458" y="6217622"/>
            <a:ext cx="548700" cy="524700"/>
          </a:xfrm>
          <a:prstGeom prst="rect">
            <a:avLst/>
          </a:prstGeom>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Divider Option 3">
  <p:cSld name="Divider Option 3">
    <p:bg>
      <p:bgPr>
        <a:blipFill rotWithShape="1">
          <a:blip r:embed="rId1">
            <a:alphaModFix/>
          </a:blip>
          <a:stretch>
            <a:fillRect/>
          </a:stretch>
        </a:blipFill>
        <a:effectLst/>
      </p:bgPr>
    </p:bg>
    <p:spTree>
      <p:nvGrpSpPr>
        <p:cNvPr id="1" name="Shape 243"/>
        <p:cNvGrpSpPr/>
        <p:nvPr/>
      </p:nvGrpSpPr>
      <p:grpSpPr>
        <a:xfrm>
          <a:off x="0" y="0"/>
          <a:ext cx="0" cy="0"/>
        </a:xfrm>
      </p:grpSpPr>
      <p:sp>
        <p:nvSpPr>
          <p:cNvPr id="244" name="Google Shape;244;p39"/>
          <p:cNvSpPr/>
          <p:nvPr/>
        </p:nvSpPr>
        <p:spPr>
          <a:xfrm>
            <a:off x="1971675" y="784222"/>
            <a:ext cx="5210100" cy="5422500"/>
          </a:xfrm>
          <a:custGeom>
            <a:rect l="l" t="t" r="r" b="b"/>
            <a:pathLst>
              <a:path w="119999" h="119999"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sp>
        <p:nvSpPr>
          <p:cNvPr id="245" name="Google Shape;245;p39"/>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ct val="0"/>
              </a:spcBef>
              <a:spcAft>
                <a:spcPct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ct val="0"/>
              </a:spcBef>
              <a:spcAft>
                <a:spcPct val="0"/>
              </a:spcAft>
              <a:buSzPts val="1400"/>
              <a:buFont typeface="Arial"/>
              <a:buNone/>
              <a:defRPr sz="1800"/>
            </a:lvl2pPr>
            <a:lvl3pPr lvl="2" indent="0" rtl="0">
              <a:spcBef>
                <a:spcPct val="0"/>
              </a:spcBef>
              <a:spcAft>
                <a:spcPct val="0"/>
              </a:spcAft>
              <a:buSzPts val="1400"/>
              <a:buFont typeface="Arial"/>
              <a:buNone/>
              <a:defRPr sz="1800"/>
            </a:lvl3pPr>
            <a:lvl4pPr lvl="3" indent="0" rtl="0">
              <a:spcBef>
                <a:spcPct val="0"/>
              </a:spcBef>
              <a:spcAft>
                <a:spcPct val="0"/>
              </a:spcAft>
              <a:buSzPts val="1400"/>
              <a:buFont typeface="Arial"/>
              <a:buNone/>
              <a:defRPr sz="1800"/>
            </a:lvl4pPr>
            <a:lvl5pPr lvl="4" indent="0" rtl="0">
              <a:spcBef>
                <a:spcPct val="0"/>
              </a:spcBef>
              <a:spcAft>
                <a:spcPct val="0"/>
              </a:spcAft>
              <a:buSzPts val="1400"/>
              <a:buFont typeface="Arial"/>
              <a:buNone/>
              <a:defRPr sz="1800"/>
            </a:lvl5pPr>
            <a:lvl6pPr lvl="5" indent="0" rtl="0">
              <a:spcBef>
                <a:spcPct val="0"/>
              </a:spcBef>
              <a:spcAft>
                <a:spcPct val="0"/>
              </a:spcAft>
              <a:buSzPts val="1400"/>
              <a:buFont typeface="Arial"/>
              <a:buNone/>
              <a:defRPr sz="1800"/>
            </a:lvl6pPr>
            <a:lvl7pPr lvl="6" indent="0" rtl="0">
              <a:spcBef>
                <a:spcPct val="0"/>
              </a:spcBef>
              <a:spcAft>
                <a:spcPct val="0"/>
              </a:spcAft>
              <a:buSzPts val="1400"/>
              <a:buFont typeface="Arial"/>
              <a:buNone/>
              <a:defRPr sz="1800"/>
            </a:lvl7pPr>
            <a:lvl8pPr lvl="7" indent="0" rtl="0">
              <a:spcBef>
                <a:spcPct val="0"/>
              </a:spcBef>
              <a:spcAft>
                <a:spcPct val="0"/>
              </a:spcAft>
              <a:buSzPts val="1400"/>
              <a:buFont typeface="Arial"/>
              <a:buNone/>
              <a:defRPr sz="1800"/>
            </a:lvl8pPr>
            <a:lvl9pPr lvl="8" indent="0" rtl="0">
              <a:spcBef>
                <a:spcPct val="0"/>
              </a:spcBef>
              <a:spcAft>
                <a:spcPct val="0"/>
              </a:spcAft>
              <a:buSzPts val="1400"/>
              <a:buFont typeface="Arial"/>
              <a:buNone/>
              <a:defRPr sz="1800"/>
            </a:lvl9pPr>
          </a:lstStyle>
          <a:p>
            <a:endParaRPr/>
          </a:p>
        </p:txBody>
      </p:sp>
      <p:sp>
        <p:nvSpPr>
          <p:cNvPr id="246" name="Google Shape;246;p39"/>
          <p:cNvSpPr txBox="1">
            <a:spLocks noGrp="1"/>
          </p:cNvSpPr>
          <p:nvPr>
            <p:ph type="sldNum" idx="12"/>
          </p:nvPr>
        </p:nvSpPr>
        <p:spPr>
          <a:xfrm>
            <a:off x="8556784" y="6333134"/>
            <a:ext cx="548700" cy="524700"/>
          </a:xfrm>
          <a:prstGeom prst="rect">
            <a:avLst/>
          </a:prstGeom>
        </p:spPr>
        <p:txBody>
          <a:bodyPr spcFirstLastPara="1" wrap="square" lIns="0" tIns="0" rIns="0" bIns="0" anchor="t" anchorCtr="0">
            <a:noAutofit/>
          </a:bodyPr>
          <a:lstStyle>
            <a:lvl1pPr lvl="0" algn="r" rtl="0">
              <a:buNone/>
              <a:defRPr sz="1300"/>
            </a:lvl1pPr>
            <a:lvl2pPr lvl="1" algn="r" rtl="0">
              <a:buNone/>
              <a:defRPr sz="1300"/>
            </a:lvl2pPr>
            <a:lvl3pPr lvl="2" algn="r" rtl="0">
              <a:buNone/>
              <a:defRPr sz="1300"/>
            </a:lvl3pPr>
            <a:lvl4pPr lvl="3" algn="r" rtl="0">
              <a:buNone/>
              <a:defRPr sz="1300"/>
            </a:lvl4pPr>
            <a:lvl5pPr lvl="4" algn="r" rtl="0">
              <a:buNone/>
              <a:defRPr sz="1300"/>
            </a:lvl5pPr>
            <a:lvl6pPr lvl="5" algn="r" rtl="0">
              <a:buNone/>
              <a:defRPr sz="1300"/>
            </a:lvl6pPr>
            <a:lvl7pPr lvl="6" algn="r" rtl="0">
              <a:buNone/>
              <a:defRPr sz="1300"/>
            </a:lvl7pPr>
            <a:lvl8pPr lvl="7" algn="r" rtl="0">
              <a:buNone/>
              <a:defRPr sz="1300"/>
            </a:lvl8pPr>
            <a:lvl9pPr lvl="8" algn="r" rtl="0">
              <a:buNone/>
              <a:defRPr sz="1300"/>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Divider Option 1 1">
  <p:cSld name="Divider Option 1_1">
    <p:bg>
      <p:bgPr>
        <a:blipFill rotWithShape="1">
          <a:blip r:embed="rId1">
            <a:alphaModFix/>
          </a:blip>
          <a:stretch>
            <a:fillRect l="-16998" r="-16998"/>
          </a:stretch>
        </a:blipFill>
        <a:effectLst/>
      </p:bgPr>
    </p:bg>
    <p:spTree>
      <p:nvGrpSpPr>
        <p:cNvPr id="1" name="Shape 247"/>
        <p:cNvGrpSpPr/>
        <p:nvPr/>
      </p:nvGrpSpPr>
      <p:grpSpPr>
        <a:xfrm>
          <a:off x="0" y="0"/>
          <a:ext cx="0" cy="0"/>
        </a:xfrm>
      </p:grpSpPr>
      <p:sp>
        <p:nvSpPr>
          <p:cNvPr id="248" name="Google Shape;248;p40"/>
          <p:cNvSpPr txBox="1">
            <a:spLocks noGrp="1"/>
          </p:cNvSpPr>
          <p:nvPr>
            <p:ph type="sldNum" idx="12"/>
          </p:nvPr>
        </p:nvSpPr>
        <p:spPr>
          <a:xfrm>
            <a:off x="8556784" y="6333134"/>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able of Contents">
  <p:cSld name="Table of Contents">
    <p:bg>
      <p:bgPr>
        <a:solidFill>
          <a:srgbClr val="FFFFFF"/>
        </a:solidFill>
        <a:effectLst/>
      </p:bgPr>
    </p:bg>
    <p:spTree>
      <p:nvGrpSpPr>
        <p:cNvPr id="1" name="Shape 33"/>
        <p:cNvGrpSpPr/>
        <p:nvPr/>
      </p:nvGrpSpPr>
      <p:grpSpPr>
        <a:xfrm>
          <a:off x="0" y="0"/>
          <a:ext cx="0" cy="0"/>
        </a:xfrm>
      </p:grpSpPr>
      <p:sp>
        <p:nvSpPr>
          <p:cNvPr id="34" name="Google Shape;34;p5"/>
          <p:cNvSpPr txBox="1">
            <a:spLocks noGrp="1"/>
          </p:cNvSpPr>
          <p:nvPr>
            <p:ph type="title"/>
          </p:nvPr>
        </p:nvSpPr>
        <p:spPr>
          <a:xfrm>
            <a:off x="4485824" y="1332225"/>
            <a:ext cx="4334326" cy="393450"/>
          </a:xfrm>
          <a:prstGeom prst="rect">
            <a:avLst/>
          </a:prstGeom>
          <a:noFill/>
          <a:ln>
            <a:noFill/>
          </a:ln>
        </p:spPr>
        <p:txBody>
          <a:bodyPr spcFirstLastPara="1" wrap="square" lIns="91425" tIns="91425" rIns="91425" bIns="91425" anchor="b" anchorCtr="0">
            <a:noAutofit/>
          </a:bodyPr>
          <a:lstStyle>
            <a:lvl1pPr marL="0" marR="0" lvl="0" indent="0" algn="l" rtl="0">
              <a:lnSpc>
                <a:spcPct val="107692"/>
              </a:lnSpc>
              <a:spcBef>
                <a:spcPct val="0"/>
              </a:spcBef>
              <a:spcAft>
                <a:spcPct val="0"/>
              </a:spcAft>
              <a:buClr>
                <a:schemeClr val="dk2"/>
              </a:buClr>
              <a:buSzPts val="14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35" name="Google Shape;35;p5"/>
          <p:cNvSpPr txBox="1">
            <a:spLocks noGrp="1"/>
          </p:cNvSpPr>
          <p:nvPr>
            <p:ph type="body" idx="1"/>
          </p:nvPr>
        </p:nvSpPr>
        <p:spPr>
          <a:xfrm>
            <a:off x="4508500" y="2000250"/>
            <a:ext cx="4102100" cy="31130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2500"/>
              </a:lnSpc>
              <a:spcBef>
                <a:spcPct val="0"/>
              </a:spcBef>
              <a:spcAft>
                <a:spcPct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ct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
          <p:cNvSpPr>
            <a:spLocks noGrp="1"/>
          </p:cNvSpPr>
          <p:nvPr>
            <p:ph type="pic" idx="2"/>
          </p:nvPr>
        </p:nvSpPr>
        <p:spPr>
          <a:xfrm>
            <a:off x="1" y="0"/>
            <a:ext cx="3876674"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7" name="Google Shape;37;p5"/>
          <p:cNvCxnSpPr/>
          <p:nvPr/>
        </p:nvCxnSpPr>
        <p:spPr>
          <a:xfrm flipH="1">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38" name="Google Shape;38;p5"/>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i="0" u="none" strike="noStrike" cap="none">
                <a:solidFill>
                  <a:schemeClr val="lt2"/>
                </a:solidFill>
                <a:latin typeface="Arial"/>
                <a:ea typeface="Arial"/>
                <a:cs typeface="Arial"/>
                <a:sym typeface="Arial"/>
              </a:defRPr>
            </a:lvl1pPr>
            <a:lvl2pPr marL="0" marR="0" lvl="1" indent="0" algn="l" rtl="0">
              <a:spcBef>
                <a:spcPct val="0"/>
              </a:spcBef>
              <a:buNone/>
              <a:defRPr sz="800" b="1" i="0" u="none" strike="noStrike" cap="none">
                <a:solidFill>
                  <a:schemeClr val="lt2"/>
                </a:solidFill>
                <a:latin typeface="Arial"/>
                <a:ea typeface="Arial"/>
                <a:cs typeface="Arial"/>
                <a:sym typeface="Arial"/>
              </a:defRPr>
            </a:lvl2pPr>
            <a:lvl3pPr marL="0" marR="0" lvl="2" indent="0" algn="l" rtl="0">
              <a:spcBef>
                <a:spcPct val="0"/>
              </a:spcBef>
              <a:buNone/>
              <a:defRPr sz="800" b="1" i="0" u="none" strike="noStrike" cap="none">
                <a:solidFill>
                  <a:schemeClr val="lt2"/>
                </a:solidFill>
                <a:latin typeface="Arial"/>
                <a:ea typeface="Arial"/>
                <a:cs typeface="Arial"/>
                <a:sym typeface="Arial"/>
              </a:defRPr>
            </a:lvl3pPr>
            <a:lvl4pPr marL="0" marR="0" lvl="3" indent="0" algn="l" rtl="0">
              <a:spcBef>
                <a:spcPct val="0"/>
              </a:spcBef>
              <a:buNone/>
              <a:defRPr sz="800" b="1" i="0" u="none" strike="noStrike" cap="none">
                <a:solidFill>
                  <a:schemeClr val="lt2"/>
                </a:solidFill>
                <a:latin typeface="Arial"/>
                <a:ea typeface="Arial"/>
                <a:cs typeface="Arial"/>
                <a:sym typeface="Arial"/>
              </a:defRPr>
            </a:lvl4pPr>
            <a:lvl5pPr marL="0" marR="0" lvl="4" indent="0" algn="l" rtl="0">
              <a:spcBef>
                <a:spcPct val="0"/>
              </a:spcBef>
              <a:buNone/>
              <a:defRPr sz="800" b="1" i="0" u="none" strike="noStrike" cap="none">
                <a:solidFill>
                  <a:schemeClr val="lt2"/>
                </a:solidFill>
                <a:latin typeface="Arial"/>
                <a:ea typeface="Arial"/>
                <a:cs typeface="Arial"/>
                <a:sym typeface="Arial"/>
              </a:defRPr>
            </a:lvl5pPr>
            <a:lvl6pPr marL="0" marR="0" lvl="5" indent="0" algn="l" rtl="0">
              <a:spcBef>
                <a:spcPct val="0"/>
              </a:spcBef>
              <a:buNone/>
              <a:defRPr sz="800" b="1" i="0" u="none" strike="noStrike" cap="none">
                <a:solidFill>
                  <a:schemeClr val="lt2"/>
                </a:solidFill>
                <a:latin typeface="Arial"/>
                <a:ea typeface="Arial"/>
                <a:cs typeface="Arial"/>
                <a:sym typeface="Arial"/>
              </a:defRPr>
            </a:lvl6pPr>
            <a:lvl7pPr marL="0" marR="0" lvl="6" indent="0" algn="l" rtl="0">
              <a:spcBef>
                <a:spcPct val="0"/>
              </a:spcBef>
              <a:buNone/>
              <a:defRPr sz="800" b="1" i="0" u="none" strike="noStrike" cap="none">
                <a:solidFill>
                  <a:schemeClr val="lt2"/>
                </a:solidFill>
                <a:latin typeface="Arial"/>
                <a:ea typeface="Arial"/>
                <a:cs typeface="Arial"/>
                <a:sym typeface="Arial"/>
              </a:defRPr>
            </a:lvl7pPr>
            <a:lvl8pPr marL="0" marR="0" lvl="7" indent="0" algn="l" rtl="0">
              <a:spcBef>
                <a:spcPct val="0"/>
              </a:spcBef>
              <a:buNone/>
              <a:defRPr sz="800" b="1" i="0" u="none" strike="noStrike" cap="none">
                <a:solidFill>
                  <a:schemeClr val="lt2"/>
                </a:solidFill>
                <a:latin typeface="Arial"/>
                <a:ea typeface="Arial"/>
                <a:cs typeface="Arial"/>
                <a:sym typeface="Arial"/>
              </a:defRPr>
            </a:lvl8pPr>
            <a:lvl9pPr marL="0" marR="0" lvl="8" indent="0" algn="l" rtl="0">
              <a:spcBef>
                <a:spcPct val="0"/>
              </a:spcBef>
              <a:buNone/>
              <a:defRPr sz="800" b="1" i="0" u="none" strike="noStrike" cap="none">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4 1">
  <p:cSld name="Statement and Image Option4_1">
    <p:bg>
      <p:bgPr>
        <a:solidFill>
          <a:srgbClr val="FFFFFF"/>
        </a:solidFill>
        <a:effectLst/>
      </p:bgPr>
    </p:bg>
    <p:spTree>
      <p:nvGrpSpPr>
        <p:cNvPr id="1" name="Shape 249"/>
        <p:cNvGrpSpPr/>
        <p:nvPr/>
      </p:nvGrpSpPr>
      <p:grpSpPr>
        <a:xfrm>
          <a:off x="0" y="0"/>
          <a:ext cx="0" cy="0"/>
        </a:xfrm>
      </p:grpSpPr>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body" type="tx">
  <p:cSld name="TITLE_AND_BODY">
    <p:spTree>
      <p:nvGrpSpPr>
        <p:cNvPr id="1" name="Shape 254"/>
        <p:cNvGrpSpPr/>
        <p:nvPr/>
      </p:nvGrpSpPr>
      <p:grpSpPr>
        <a:xfrm>
          <a:off x="0" y="0"/>
          <a:ext cx="0" cy="0"/>
        </a:xfrm>
      </p:grpSpPr>
      <p:sp>
        <p:nvSpPr>
          <p:cNvPr id="255" name="Google Shape;255;p4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ct val="0"/>
              </a:spcBef>
              <a:spcAft>
                <a:spcPct val="0"/>
              </a:spcAft>
              <a:buClr>
                <a:schemeClr val="dk1"/>
              </a:buClr>
              <a:buSzPts val="1400"/>
              <a:buFont typeface="Arial"/>
              <a:buNone/>
              <a:defRPr sz="2800">
                <a:solidFill>
                  <a:schemeClr val="dk1"/>
                </a:solidFill>
              </a:defRPr>
            </a:lvl2pPr>
            <a:lvl3pPr lvl="2" indent="0" rtl="0">
              <a:spcBef>
                <a:spcPct val="0"/>
              </a:spcBef>
              <a:spcAft>
                <a:spcPct val="0"/>
              </a:spcAft>
              <a:buClr>
                <a:schemeClr val="dk1"/>
              </a:buClr>
              <a:buSzPts val="1400"/>
              <a:buFont typeface="Arial"/>
              <a:buNone/>
              <a:defRPr sz="2800">
                <a:solidFill>
                  <a:schemeClr val="dk1"/>
                </a:solidFill>
              </a:defRPr>
            </a:lvl3pPr>
            <a:lvl4pPr lvl="3" indent="0" rtl="0">
              <a:spcBef>
                <a:spcPct val="0"/>
              </a:spcBef>
              <a:spcAft>
                <a:spcPct val="0"/>
              </a:spcAft>
              <a:buClr>
                <a:schemeClr val="dk1"/>
              </a:buClr>
              <a:buSzPts val="1400"/>
              <a:buFont typeface="Arial"/>
              <a:buNone/>
              <a:defRPr sz="2800">
                <a:solidFill>
                  <a:schemeClr val="dk1"/>
                </a:solidFill>
              </a:defRPr>
            </a:lvl4pPr>
            <a:lvl5pPr lvl="4" indent="0" rtl="0">
              <a:spcBef>
                <a:spcPct val="0"/>
              </a:spcBef>
              <a:spcAft>
                <a:spcPct val="0"/>
              </a:spcAft>
              <a:buClr>
                <a:schemeClr val="dk1"/>
              </a:buClr>
              <a:buSzPts val="1400"/>
              <a:buFont typeface="Arial"/>
              <a:buNone/>
              <a:defRPr sz="2800">
                <a:solidFill>
                  <a:schemeClr val="dk1"/>
                </a:solidFill>
              </a:defRPr>
            </a:lvl5pPr>
            <a:lvl6pPr lvl="5" indent="0" rtl="0">
              <a:spcBef>
                <a:spcPct val="0"/>
              </a:spcBef>
              <a:spcAft>
                <a:spcPct val="0"/>
              </a:spcAft>
              <a:buClr>
                <a:schemeClr val="dk1"/>
              </a:buClr>
              <a:buSzPts val="1400"/>
              <a:buFont typeface="Arial"/>
              <a:buNone/>
              <a:defRPr sz="2800">
                <a:solidFill>
                  <a:schemeClr val="dk1"/>
                </a:solidFill>
              </a:defRPr>
            </a:lvl6pPr>
            <a:lvl7pPr lvl="6" indent="0" rtl="0">
              <a:spcBef>
                <a:spcPct val="0"/>
              </a:spcBef>
              <a:spcAft>
                <a:spcPct val="0"/>
              </a:spcAft>
              <a:buClr>
                <a:schemeClr val="dk1"/>
              </a:buClr>
              <a:buSzPts val="1400"/>
              <a:buFont typeface="Arial"/>
              <a:buNone/>
              <a:defRPr sz="2800">
                <a:solidFill>
                  <a:schemeClr val="dk1"/>
                </a:solidFill>
              </a:defRPr>
            </a:lvl7pPr>
            <a:lvl8pPr lvl="7" indent="0" rtl="0">
              <a:spcBef>
                <a:spcPct val="0"/>
              </a:spcBef>
              <a:spcAft>
                <a:spcPct val="0"/>
              </a:spcAft>
              <a:buClr>
                <a:schemeClr val="dk1"/>
              </a:buClr>
              <a:buSzPts val="1400"/>
              <a:buFont typeface="Arial"/>
              <a:buNone/>
              <a:defRPr sz="2800">
                <a:solidFill>
                  <a:schemeClr val="dk1"/>
                </a:solidFill>
              </a:defRPr>
            </a:lvl8pPr>
            <a:lvl9pPr lvl="8" indent="0" rtl="0">
              <a:spcBef>
                <a:spcPct val="0"/>
              </a:spcBef>
              <a:spcAft>
                <a:spcPct val="0"/>
              </a:spcAft>
              <a:buClr>
                <a:schemeClr val="dk1"/>
              </a:buClr>
              <a:buSzPts val="1400"/>
              <a:buFont typeface="Arial"/>
              <a:buNone/>
              <a:defRPr sz="2800">
                <a:solidFill>
                  <a:schemeClr val="dk1"/>
                </a:solidFill>
              </a:defRPr>
            </a:lvl9pPr>
          </a:lstStyle>
          <a:p>
            <a:endParaRPr/>
          </a:p>
        </p:txBody>
      </p:sp>
      <p:sp>
        <p:nvSpPr>
          <p:cNvPr id="256" name="Google Shape;256;p43"/>
          <p:cNvSpPr txBox="1">
            <a:spLocks noGrp="1"/>
          </p:cNvSpPr>
          <p:nvPr>
            <p:ph type="body" idx="1"/>
          </p:nvPr>
        </p:nvSpPr>
        <p:spPr>
          <a:xfrm>
            <a:off x="6667739" y="1304300"/>
            <a:ext cx="2380500" cy="4061100"/>
          </a:xfrm>
          <a:prstGeom prst="rect">
            <a:avLst/>
          </a:prstGeom>
          <a:solidFill>
            <a:srgbClr val="D4EAE4"/>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marL="457200" marR="0" lvl="0" indent="-304800" algn="l" rtl="0">
              <a:lnSpc>
                <a:spcPct val="115000"/>
              </a:lnSpc>
              <a:spcBef>
                <a:spcPct val="0"/>
              </a:spcBef>
              <a:spcAft>
                <a:spcPct val="0"/>
              </a:spcAft>
              <a:buClr>
                <a:schemeClr val="dk2"/>
              </a:buClr>
              <a:buSzPts val="1200"/>
              <a:buFont typeface="Open Sans"/>
              <a:buChar char="●"/>
              <a:defRPr sz="12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ct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7" name="Google Shape;257;p43"/>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and two columns" type="twoColTx">
  <p:cSld name="TITLE_AND_TWO_COLUMNS">
    <p:spTree>
      <p:nvGrpSpPr>
        <p:cNvPr id="1" name="Shape 258"/>
        <p:cNvGrpSpPr/>
        <p:nvPr/>
      </p:nvGrpSpPr>
      <p:grpSpPr>
        <a:xfrm>
          <a:off x="0" y="0"/>
          <a:ext cx="0" cy="0"/>
        </a:xfrm>
      </p:grpSpPr>
      <p:sp>
        <p:nvSpPr>
          <p:cNvPr id="259" name="Google Shape;259;p4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ct val="0"/>
              </a:spcBef>
              <a:spcAft>
                <a:spcPct val="0"/>
              </a:spcAft>
              <a:buClr>
                <a:schemeClr val="dk1"/>
              </a:buClr>
              <a:buSzPts val="1400"/>
              <a:buFont typeface="Arial"/>
              <a:buNone/>
              <a:defRPr sz="2800">
                <a:solidFill>
                  <a:schemeClr val="dk1"/>
                </a:solidFill>
              </a:defRPr>
            </a:lvl2pPr>
            <a:lvl3pPr lvl="2" indent="0" rtl="0">
              <a:spcBef>
                <a:spcPct val="0"/>
              </a:spcBef>
              <a:spcAft>
                <a:spcPct val="0"/>
              </a:spcAft>
              <a:buClr>
                <a:schemeClr val="dk1"/>
              </a:buClr>
              <a:buSzPts val="1400"/>
              <a:buFont typeface="Arial"/>
              <a:buNone/>
              <a:defRPr sz="2800">
                <a:solidFill>
                  <a:schemeClr val="dk1"/>
                </a:solidFill>
              </a:defRPr>
            </a:lvl3pPr>
            <a:lvl4pPr lvl="3" indent="0" rtl="0">
              <a:spcBef>
                <a:spcPct val="0"/>
              </a:spcBef>
              <a:spcAft>
                <a:spcPct val="0"/>
              </a:spcAft>
              <a:buClr>
                <a:schemeClr val="dk1"/>
              </a:buClr>
              <a:buSzPts val="1400"/>
              <a:buFont typeface="Arial"/>
              <a:buNone/>
              <a:defRPr sz="2800">
                <a:solidFill>
                  <a:schemeClr val="dk1"/>
                </a:solidFill>
              </a:defRPr>
            </a:lvl4pPr>
            <a:lvl5pPr lvl="4" indent="0" rtl="0">
              <a:spcBef>
                <a:spcPct val="0"/>
              </a:spcBef>
              <a:spcAft>
                <a:spcPct val="0"/>
              </a:spcAft>
              <a:buClr>
                <a:schemeClr val="dk1"/>
              </a:buClr>
              <a:buSzPts val="1400"/>
              <a:buFont typeface="Arial"/>
              <a:buNone/>
              <a:defRPr sz="2800">
                <a:solidFill>
                  <a:schemeClr val="dk1"/>
                </a:solidFill>
              </a:defRPr>
            </a:lvl5pPr>
            <a:lvl6pPr lvl="5" indent="0" rtl="0">
              <a:spcBef>
                <a:spcPct val="0"/>
              </a:spcBef>
              <a:spcAft>
                <a:spcPct val="0"/>
              </a:spcAft>
              <a:buClr>
                <a:schemeClr val="dk1"/>
              </a:buClr>
              <a:buSzPts val="1400"/>
              <a:buFont typeface="Arial"/>
              <a:buNone/>
              <a:defRPr sz="2800">
                <a:solidFill>
                  <a:schemeClr val="dk1"/>
                </a:solidFill>
              </a:defRPr>
            </a:lvl6pPr>
            <a:lvl7pPr lvl="6" indent="0" rtl="0">
              <a:spcBef>
                <a:spcPct val="0"/>
              </a:spcBef>
              <a:spcAft>
                <a:spcPct val="0"/>
              </a:spcAft>
              <a:buClr>
                <a:schemeClr val="dk1"/>
              </a:buClr>
              <a:buSzPts val="1400"/>
              <a:buFont typeface="Arial"/>
              <a:buNone/>
              <a:defRPr sz="2800">
                <a:solidFill>
                  <a:schemeClr val="dk1"/>
                </a:solidFill>
              </a:defRPr>
            </a:lvl7pPr>
            <a:lvl8pPr lvl="7" indent="0" rtl="0">
              <a:spcBef>
                <a:spcPct val="0"/>
              </a:spcBef>
              <a:spcAft>
                <a:spcPct val="0"/>
              </a:spcAft>
              <a:buClr>
                <a:schemeClr val="dk1"/>
              </a:buClr>
              <a:buSzPts val="1400"/>
              <a:buFont typeface="Arial"/>
              <a:buNone/>
              <a:defRPr sz="2800">
                <a:solidFill>
                  <a:schemeClr val="dk1"/>
                </a:solidFill>
              </a:defRPr>
            </a:lvl8pPr>
            <a:lvl9pPr lvl="8" indent="0" rtl="0">
              <a:spcBef>
                <a:spcPct val="0"/>
              </a:spcBef>
              <a:spcAft>
                <a:spcPct val="0"/>
              </a:spcAft>
              <a:buClr>
                <a:schemeClr val="dk1"/>
              </a:buClr>
              <a:buSzPts val="1400"/>
              <a:buFont typeface="Arial"/>
              <a:buNone/>
              <a:defRPr sz="2800">
                <a:solidFill>
                  <a:schemeClr val="dk1"/>
                </a:solidFill>
              </a:defRPr>
            </a:lvl9pPr>
          </a:lstStyle>
          <a:p>
            <a:endParaRPr/>
          </a:p>
        </p:txBody>
      </p:sp>
      <p:sp>
        <p:nvSpPr>
          <p:cNvPr id="260" name="Google Shape;260;p44"/>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ct val="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61" name="Google Shape;261;p44"/>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ct val="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62" name="Google Shape;262;p44"/>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lank" type="blank">
  <p:cSld name="BLANK">
    <p:spTree>
      <p:nvGrpSpPr>
        <p:cNvPr id="1" name="Shape 263"/>
        <p:cNvGrpSpPr/>
        <p:nvPr/>
      </p:nvGrpSpPr>
      <p:grpSpPr>
        <a:xfrm>
          <a:off x="0" y="0"/>
          <a:ext cx="0" cy="0"/>
        </a:xfrm>
      </p:grpSpPr>
      <p:sp>
        <p:nvSpPr>
          <p:cNvPr id="264" name="Google Shape;264;p45"/>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header" type="secHead">
  <p:cSld name="SECTION_HEADER">
    <p:spTree>
      <p:nvGrpSpPr>
        <p:cNvPr id="1" name="Shape 265"/>
        <p:cNvGrpSpPr/>
        <p:nvPr/>
      </p:nvGrpSpPr>
      <p:grpSpPr>
        <a:xfrm>
          <a:off x="0" y="0"/>
          <a:ext cx="0" cy="0"/>
        </a:xfrm>
      </p:grpSpPr>
      <p:sp>
        <p:nvSpPr>
          <p:cNvPr id="266" name="Google Shape;266;p46"/>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ct val="0"/>
              </a:spcBef>
              <a:spcAft>
                <a:spcPct val="0"/>
              </a:spcAft>
              <a:buClr>
                <a:schemeClr val="dk1"/>
              </a:buClr>
              <a:buSzPts val="1400"/>
              <a:buFont typeface="Arial"/>
              <a:buNone/>
              <a:defRPr sz="3600" b="0" i="0" u="none" strike="noStrike" cap="none">
                <a:solidFill>
                  <a:schemeClr val="dk1"/>
                </a:solidFill>
                <a:latin typeface="Arial"/>
                <a:ea typeface="Arial"/>
                <a:cs typeface="Arial"/>
                <a:sym typeface="Arial"/>
              </a:defRPr>
            </a:lvl1pPr>
            <a:lvl2pPr lvl="1" indent="0" algn="ctr" rtl="0">
              <a:spcBef>
                <a:spcPct val="0"/>
              </a:spcBef>
              <a:spcAft>
                <a:spcPct val="0"/>
              </a:spcAft>
              <a:buClr>
                <a:schemeClr val="dk1"/>
              </a:buClr>
              <a:buSzPts val="1400"/>
              <a:buFont typeface="Arial"/>
              <a:buNone/>
              <a:defRPr sz="3600">
                <a:solidFill>
                  <a:schemeClr val="dk1"/>
                </a:solidFill>
              </a:defRPr>
            </a:lvl2pPr>
            <a:lvl3pPr lvl="2" indent="0" algn="ctr" rtl="0">
              <a:spcBef>
                <a:spcPct val="0"/>
              </a:spcBef>
              <a:spcAft>
                <a:spcPct val="0"/>
              </a:spcAft>
              <a:buClr>
                <a:schemeClr val="dk1"/>
              </a:buClr>
              <a:buSzPts val="1400"/>
              <a:buFont typeface="Arial"/>
              <a:buNone/>
              <a:defRPr sz="3600">
                <a:solidFill>
                  <a:schemeClr val="dk1"/>
                </a:solidFill>
              </a:defRPr>
            </a:lvl3pPr>
            <a:lvl4pPr lvl="3" indent="0" algn="ctr" rtl="0">
              <a:spcBef>
                <a:spcPct val="0"/>
              </a:spcBef>
              <a:spcAft>
                <a:spcPct val="0"/>
              </a:spcAft>
              <a:buClr>
                <a:schemeClr val="dk1"/>
              </a:buClr>
              <a:buSzPts val="1400"/>
              <a:buFont typeface="Arial"/>
              <a:buNone/>
              <a:defRPr sz="3600">
                <a:solidFill>
                  <a:schemeClr val="dk1"/>
                </a:solidFill>
              </a:defRPr>
            </a:lvl4pPr>
            <a:lvl5pPr lvl="4" indent="0" algn="ctr" rtl="0">
              <a:spcBef>
                <a:spcPct val="0"/>
              </a:spcBef>
              <a:spcAft>
                <a:spcPct val="0"/>
              </a:spcAft>
              <a:buClr>
                <a:schemeClr val="dk1"/>
              </a:buClr>
              <a:buSzPts val="1400"/>
              <a:buFont typeface="Arial"/>
              <a:buNone/>
              <a:defRPr sz="3600">
                <a:solidFill>
                  <a:schemeClr val="dk1"/>
                </a:solidFill>
              </a:defRPr>
            </a:lvl5pPr>
            <a:lvl6pPr lvl="5" indent="0" algn="ctr" rtl="0">
              <a:spcBef>
                <a:spcPct val="0"/>
              </a:spcBef>
              <a:spcAft>
                <a:spcPct val="0"/>
              </a:spcAft>
              <a:buClr>
                <a:schemeClr val="dk1"/>
              </a:buClr>
              <a:buSzPts val="1400"/>
              <a:buFont typeface="Arial"/>
              <a:buNone/>
              <a:defRPr sz="3600">
                <a:solidFill>
                  <a:schemeClr val="dk1"/>
                </a:solidFill>
              </a:defRPr>
            </a:lvl6pPr>
            <a:lvl7pPr lvl="6" indent="0" algn="ctr" rtl="0">
              <a:spcBef>
                <a:spcPct val="0"/>
              </a:spcBef>
              <a:spcAft>
                <a:spcPct val="0"/>
              </a:spcAft>
              <a:buClr>
                <a:schemeClr val="dk1"/>
              </a:buClr>
              <a:buSzPts val="1400"/>
              <a:buFont typeface="Arial"/>
              <a:buNone/>
              <a:defRPr sz="3600">
                <a:solidFill>
                  <a:schemeClr val="dk1"/>
                </a:solidFill>
              </a:defRPr>
            </a:lvl7pPr>
            <a:lvl8pPr lvl="7" indent="0" algn="ctr" rtl="0">
              <a:spcBef>
                <a:spcPct val="0"/>
              </a:spcBef>
              <a:spcAft>
                <a:spcPct val="0"/>
              </a:spcAft>
              <a:buClr>
                <a:schemeClr val="dk1"/>
              </a:buClr>
              <a:buSzPts val="1400"/>
              <a:buFont typeface="Arial"/>
              <a:buNone/>
              <a:defRPr sz="3600">
                <a:solidFill>
                  <a:schemeClr val="dk1"/>
                </a:solidFill>
              </a:defRPr>
            </a:lvl8pPr>
            <a:lvl9pPr lvl="8" indent="0" algn="ctr" rtl="0">
              <a:spcBef>
                <a:spcPct val="0"/>
              </a:spcBef>
              <a:spcAft>
                <a:spcPct val="0"/>
              </a:spcAft>
              <a:buClr>
                <a:schemeClr val="dk1"/>
              </a:buClr>
              <a:buSzPts val="1400"/>
              <a:buFont typeface="Arial"/>
              <a:buNone/>
              <a:defRPr sz="3600">
                <a:solidFill>
                  <a:schemeClr val="dk1"/>
                </a:solidFill>
              </a:defRPr>
            </a:lvl9pPr>
          </a:lstStyle>
          <a:p>
            <a:endParaRPr/>
          </a:p>
        </p:txBody>
      </p:sp>
      <p:sp>
        <p:nvSpPr>
          <p:cNvPr id="267" name="Google Shape;267;p46"/>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Title only" type="titleOnly">
  <p:cSld name="TITLE_ONLY">
    <p:spTree>
      <p:nvGrpSpPr>
        <p:cNvPr id="1" name="Shape 268"/>
        <p:cNvGrpSpPr/>
        <p:nvPr/>
      </p:nvGrpSpPr>
      <p:grpSpPr>
        <a:xfrm>
          <a:off x="0" y="0"/>
          <a:ext cx="0" cy="0"/>
        </a:xfrm>
      </p:grpSpPr>
      <p:sp>
        <p:nvSpPr>
          <p:cNvPr id="269" name="Google Shape;269;p47"/>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ct val="0"/>
              </a:spcBef>
              <a:spcAft>
                <a:spcPct val="0"/>
              </a:spcAft>
              <a:buClr>
                <a:schemeClr val="dk1"/>
              </a:buClr>
              <a:buSzPts val="1400"/>
              <a:buFont typeface="Arial"/>
              <a:buNone/>
              <a:defRPr sz="2800">
                <a:solidFill>
                  <a:schemeClr val="dk1"/>
                </a:solidFill>
              </a:defRPr>
            </a:lvl2pPr>
            <a:lvl3pPr lvl="2" indent="0" rtl="0">
              <a:spcBef>
                <a:spcPct val="0"/>
              </a:spcBef>
              <a:spcAft>
                <a:spcPct val="0"/>
              </a:spcAft>
              <a:buClr>
                <a:schemeClr val="dk1"/>
              </a:buClr>
              <a:buSzPts val="1400"/>
              <a:buFont typeface="Arial"/>
              <a:buNone/>
              <a:defRPr sz="2800">
                <a:solidFill>
                  <a:schemeClr val="dk1"/>
                </a:solidFill>
              </a:defRPr>
            </a:lvl3pPr>
            <a:lvl4pPr lvl="3" indent="0" rtl="0">
              <a:spcBef>
                <a:spcPct val="0"/>
              </a:spcBef>
              <a:spcAft>
                <a:spcPct val="0"/>
              </a:spcAft>
              <a:buClr>
                <a:schemeClr val="dk1"/>
              </a:buClr>
              <a:buSzPts val="1400"/>
              <a:buFont typeface="Arial"/>
              <a:buNone/>
              <a:defRPr sz="2800">
                <a:solidFill>
                  <a:schemeClr val="dk1"/>
                </a:solidFill>
              </a:defRPr>
            </a:lvl4pPr>
            <a:lvl5pPr lvl="4" indent="0" rtl="0">
              <a:spcBef>
                <a:spcPct val="0"/>
              </a:spcBef>
              <a:spcAft>
                <a:spcPct val="0"/>
              </a:spcAft>
              <a:buClr>
                <a:schemeClr val="dk1"/>
              </a:buClr>
              <a:buSzPts val="1400"/>
              <a:buFont typeface="Arial"/>
              <a:buNone/>
              <a:defRPr sz="2800">
                <a:solidFill>
                  <a:schemeClr val="dk1"/>
                </a:solidFill>
              </a:defRPr>
            </a:lvl5pPr>
            <a:lvl6pPr lvl="5" indent="0" rtl="0">
              <a:spcBef>
                <a:spcPct val="0"/>
              </a:spcBef>
              <a:spcAft>
                <a:spcPct val="0"/>
              </a:spcAft>
              <a:buClr>
                <a:schemeClr val="dk1"/>
              </a:buClr>
              <a:buSzPts val="1400"/>
              <a:buFont typeface="Arial"/>
              <a:buNone/>
              <a:defRPr sz="2800">
                <a:solidFill>
                  <a:schemeClr val="dk1"/>
                </a:solidFill>
              </a:defRPr>
            </a:lvl6pPr>
            <a:lvl7pPr lvl="6" indent="0" rtl="0">
              <a:spcBef>
                <a:spcPct val="0"/>
              </a:spcBef>
              <a:spcAft>
                <a:spcPct val="0"/>
              </a:spcAft>
              <a:buClr>
                <a:schemeClr val="dk1"/>
              </a:buClr>
              <a:buSzPts val="1400"/>
              <a:buFont typeface="Arial"/>
              <a:buNone/>
              <a:defRPr sz="2800">
                <a:solidFill>
                  <a:schemeClr val="dk1"/>
                </a:solidFill>
              </a:defRPr>
            </a:lvl7pPr>
            <a:lvl8pPr lvl="7" indent="0" rtl="0">
              <a:spcBef>
                <a:spcPct val="0"/>
              </a:spcBef>
              <a:spcAft>
                <a:spcPct val="0"/>
              </a:spcAft>
              <a:buClr>
                <a:schemeClr val="dk1"/>
              </a:buClr>
              <a:buSzPts val="1400"/>
              <a:buFont typeface="Arial"/>
              <a:buNone/>
              <a:defRPr sz="2800">
                <a:solidFill>
                  <a:schemeClr val="dk1"/>
                </a:solidFill>
              </a:defRPr>
            </a:lvl8pPr>
            <a:lvl9pPr lvl="8" indent="0" rtl="0">
              <a:spcBef>
                <a:spcPct val="0"/>
              </a:spcBef>
              <a:spcAft>
                <a:spcPct val="0"/>
              </a:spcAft>
              <a:buClr>
                <a:schemeClr val="dk1"/>
              </a:buClr>
              <a:buSzPts val="1400"/>
              <a:buFont typeface="Arial"/>
              <a:buNone/>
              <a:defRPr sz="2800">
                <a:solidFill>
                  <a:schemeClr val="dk1"/>
                </a:solidFill>
              </a:defRPr>
            </a:lvl9pPr>
          </a:lstStyle>
          <a:p>
            <a:endParaRPr/>
          </a:p>
        </p:txBody>
      </p:sp>
      <p:sp>
        <p:nvSpPr>
          <p:cNvPr id="270" name="Google Shape;270;p47"/>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One column text">
  <p:cSld name="One column text">
    <p:spTree>
      <p:nvGrpSpPr>
        <p:cNvPr id="1" name="Shape 271"/>
        <p:cNvGrpSpPr/>
        <p:nvPr/>
      </p:nvGrpSpPr>
      <p:grpSpPr>
        <a:xfrm>
          <a:off x="0" y="0"/>
          <a:ext cx="0" cy="0"/>
        </a:xfrm>
      </p:grpSpPr>
      <p:sp>
        <p:nvSpPr>
          <p:cNvPr id="272" name="Google Shape;272;p48"/>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ct val="0"/>
              </a:spcBef>
              <a:spcAft>
                <a:spcPct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lvl="1" indent="0" rtl="0">
              <a:spcBef>
                <a:spcPct val="0"/>
              </a:spcBef>
              <a:spcAft>
                <a:spcPct val="0"/>
              </a:spcAft>
              <a:buClr>
                <a:schemeClr val="dk1"/>
              </a:buClr>
              <a:buSzPts val="1400"/>
              <a:buFont typeface="Arial"/>
              <a:buNone/>
              <a:defRPr sz="2400">
                <a:solidFill>
                  <a:schemeClr val="dk1"/>
                </a:solidFill>
              </a:defRPr>
            </a:lvl2pPr>
            <a:lvl3pPr lvl="2" indent="0" rtl="0">
              <a:spcBef>
                <a:spcPct val="0"/>
              </a:spcBef>
              <a:spcAft>
                <a:spcPct val="0"/>
              </a:spcAft>
              <a:buClr>
                <a:schemeClr val="dk1"/>
              </a:buClr>
              <a:buSzPts val="1400"/>
              <a:buFont typeface="Arial"/>
              <a:buNone/>
              <a:defRPr sz="2400">
                <a:solidFill>
                  <a:schemeClr val="dk1"/>
                </a:solidFill>
              </a:defRPr>
            </a:lvl3pPr>
            <a:lvl4pPr lvl="3" indent="0" rtl="0">
              <a:spcBef>
                <a:spcPct val="0"/>
              </a:spcBef>
              <a:spcAft>
                <a:spcPct val="0"/>
              </a:spcAft>
              <a:buClr>
                <a:schemeClr val="dk1"/>
              </a:buClr>
              <a:buSzPts val="1400"/>
              <a:buFont typeface="Arial"/>
              <a:buNone/>
              <a:defRPr sz="2400">
                <a:solidFill>
                  <a:schemeClr val="dk1"/>
                </a:solidFill>
              </a:defRPr>
            </a:lvl4pPr>
            <a:lvl5pPr lvl="4" indent="0" rtl="0">
              <a:spcBef>
                <a:spcPct val="0"/>
              </a:spcBef>
              <a:spcAft>
                <a:spcPct val="0"/>
              </a:spcAft>
              <a:buClr>
                <a:schemeClr val="dk1"/>
              </a:buClr>
              <a:buSzPts val="1400"/>
              <a:buFont typeface="Arial"/>
              <a:buNone/>
              <a:defRPr sz="2400">
                <a:solidFill>
                  <a:schemeClr val="dk1"/>
                </a:solidFill>
              </a:defRPr>
            </a:lvl5pPr>
            <a:lvl6pPr lvl="5" indent="0" rtl="0">
              <a:spcBef>
                <a:spcPct val="0"/>
              </a:spcBef>
              <a:spcAft>
                <a:spcPct val="0"/>
              </a:spcAft>
              <a:buClr>
                <a:schemeClr val="dk1"/>
              </a:buClr>
              <a:buSzPts val="1400"/>
              <a:buFont typeface="Arial"/>
              <a:buNone/>
              <a:defRPr sz="2400">
                <a:solidFill>
                  <a:schemeClr val="dk1"/>
                </a:solidFill>
              </a:defRPr>
            </a:lvl6pPr>
            <a:lvl7pPr lvl="6" indent="0" rtl="0">
              <a:spcBef>
                <a:spcPct val="0"/>
              </a:spcBef>
              <a:spcAft>
                <a:spcPct val="0"/>
              </a:spcAft>
              <a:buClr>
                <a:schemeClr val="dk1"/>
              </a:buClr>
              <a:buSzPts val="1400"/>
              <a:buFont typeface="Arial"/>
              <a:buNone/>
              <a:defRPr sz="2400">
                <a:solidFill>
                  <a:schemeClr val="dk1"/>
                </a:solidFill>
              </a:defRPr>
            </a:lvl7pPr>
            <a:lvl8pPr lvl="7" indent="0" rtl="0">
              <a:spcBef>
                <a:spcPct val="0"/>
              </a:spcBef>
              <a:spcAft>
                <a:spcPct val="0"/>
              </a:spcAft>
              <a:buClr>
                <a:schemeClr val="dk1"/>
              </a:buClr>
              <a:buSzPts val="1400"/>
              <a:buFont typeface="Arial"/>
              <a:buNone/>
              <a:defRPr sz="2400">
                <a:solidFill>
                  <a:schemeClr val="dk1"/>
                </a:solidFill>
              </a:defRPr>
            </a:lvl8pPr>
            <a:lvl9pPr lvl="8" indent="0" rtl="0">
              <a:spcBef>
                <a:spcPct val="0"/>
              </a:spcBef>
              <a:spcAft>
                <a:spcPct val="0"/>
              </a:spcAft>
              <a:buClr>
                <a:schemeClr val="dk1"/>
              </a:buClr>
              <a:buSzPts val="1400"/>
              <a:buFont typeface="Arial"/>
              <a:buNone/>
              <a:defRPr sz="2400">
                <a:solidFill>
                  <a:schemeClr val="dk1"/>
                </a:solidFill>
              </a:defRPr>
            </a:lvl9pPr>
          </a:lstStyle>
          <a:p>
            <a:endParaRPr/>
          </a:p>
        </p:txBody>
      </p:sp>
      <p:sp>
        <p:nvSpPr>
          <p:cNvPr id="273" name="Google Shape;273;p48"/>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ct val="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ct val="0"/>
              </a:spcAft>
              <a:buClr>
                <a:schemeClr val="dk2"/>
              </a:buClr>
              <a:buSzPts val="1400"/>
              <a:buFont typeface="Arial"/>
              <a:buNone/>
              <a:defRPr sz="12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200" b="0" i="0" u="none" strike="noStrike" cap="none">
                <a:solidFill>
                  <a:schemeClr val="dk2"/>
                </a:solidFill>
                <a:latin typeface="Arial"/>
                <a:ea typeface="Arial"/>
                <a:cs typeface="Arial"/>
                <a:sym typeface="Arial"/>
              </a:defRPr>
            </a:lvl9pPr>
          </a:lstStyle>
          <a:p>
            <a:endParaRPr/>
          </a:p>
        </p:txBody>
      </p:sp>
      <p:sp>
        <p:nvSpPr>
          <p:cNvPr id="274" name="Google Shape;274;p48"/>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Main point">
  <p:cSld name="Main point">
    <p:spTree>
      <p:nvGrpSpPr>
        <p:cNvPr id="1" name="Shape 275"/>
        <p:cNvGrpSpPr/>
        <p:nvPr/>
      </p:nvGrpSpPr>
      <p:grpSpPr>
        <a:xfrm>
          <a:off x="0" y="0"/>
          <a:ext cx="0" cy="0"/>
        </a:xfrm>
      </p:grpSpPr>
      <p:sp>
        <p:nvSpPr>
          <p:cNvPr id="276" name="Google Shape;276;p49"/>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chemeClr val="dk1"/>
              </a:buClr>
              <a:buSzPts val="1400"/>
              <a:buFont typeface="Arial"/>
              <a:buNone/>
              <a:defRPr sz="4800" b="0" i="0" u="none" strike="noStrike" cap="none">
                <a:solidFill>
                  <a:schemeClr val="dk1"/>
                </a:solidFill>
                <a:latin typeface="Arial"/>
                <a:ea typeface="Arial"/>
                <a:cs typeface="Arial"/>
                <a:sym typeface="Arial"/>
              </a:defRPr>
            </a:lvl1pPr>
            <a:lvl2pPr lvl="1" indent="0" rtl="0">
              <a:spcBef>
                <a:spcPct val="0"/>
              </a:spcBef>
              <a:spcAft>
                <a:spcPct val="0"/>
              </a:spcAft>
              <a:buClr>
                <a:schemeClr val="dk1"/>
              </a:buClr>
              <a:buSzPts val="1400"/>
              <a:buFont typeface="Arial"/>
              <a:buNone/>
              <a:defRPr sz="4800">
                <a:solidFill>
                  <a:schemeClr val="dk1"/>
                </a:solidFill>
              </a:defRPr>
            </a:lvl2pPr>
            <a:lvl3pPr lvl="2" indent="0" rtl="0">
              <a:spcBef>
                <a:spcPct val="0"/>
              </a:spcBef>
              <a:spcAft>
                <a:spcPct val="0"/>
              </a:spcAft>
              <a:buClr>
                <a:schemeClr val="dk1"/>
              </a:buClr>
              <a:buSzPts val="1400"/>
              <a:buFont typeface="Arial"/>
              <a:buNone/>
              <a:defRPr sz="4800">
                <a:solidFill>
                  <a:schemeClr val="dk1"/>
                </a:solidFill>
              </a:defRPr>
            </a:lvl3pPr>
            <a:lvl4pPr lvl="3" indent="0" rtl="0">
              <a:spcBef>
                <a:spcPct val="0"/>
              </a:spcBef>
              <a:spcAft>
                <a:spcPct val="0"/>
              </a:spcAft>
              <a:buClr>
                <a:schemeClr val="dk1"/>
              </a:buClr>
              <a:buSzPts val="1400"/>
              <a:buFont typeface="Arial"/>
              <a:buNone/>
              <a:defRPr sz="4800">
                <a:solidFill>
                  <a:schemeClr val="dk1"/>
                </a:solidFill>
              </a:defRPr>
            </a:lvl4pPr>
            <a:lvl5pPr lvl="4" indent="0" rtl="0">
              <a:spcBef>
                <a:spcPct val="0"/>
              </a:spcBef>
              <a:spcAft>
                <a:spcPct val="0"/>
              </a:spcAft>
              <a:buClr>
                <a:schemeClr val="dk1"/>
              </a:buClr>
              <a:buSzPts val="1400"/>
              <a:buFont typeface="Arial"/>
              <a:buNone/>
              <a:defRPr sz="4800">
                <a:solidFill>
                  <a:schemeClr val="dk1"/>
                </a:solidFill>
              </a:defRPr>
            </a:lvl5pPr>
            <a:lvl6pPr lvl="5" indent="0" rtl="0">
              <a:spcBef>
                <a:spcPct val="0"/>
              </a:spcBef>
              <a:spcAft>
                <a:spcPct val="0"/>
              </a:spcAft>
              <a:buClr>
                <a:schemeClr val="dk1"/>
              </a:buClr>
              <a:buSzPts val="1400"/>
              <a:buFont typeface="Arial"/>
              <a:buNone/>
              <a:defRPr sz="4800">
                <a:solidFill>
                  <a:schemeClr val="dk1"/>
                </a:solidFill>
              </a:defRPr>
            </a:lvl6pPr>
            <a:lvl7pPr lvl="6" indent="0" rtl="0">
              <a:spcBef>
                <a:spcPct val="0"/>
              </a:spcBef>
              <a:spcAft>
                <a:spcPct val="0"/>
              </a:spcAft>
              <a:buClr>
                <a:schemeClr val="dk1"/>
              </a:buClr>
              <a:buSzPts val="1400"/>
              <a:buFont typeface="Arial"/>
              <a:buNone/>
              <a:defRPr sz="4800">
                <a:solidFill>
                  <a:schemeClr val="dk1"/>
                </a:solidFill>
              </a:defRPr>
            </a:lvl7pPr>
            <a:lvl8pPr lvl="7" indent="0" rtl="0">
              <a:spcBef>
                <a:spcPct val="0"/>
              </a:spcBef>
              <a:spcAft>
                <a:spcPct val="0"/>
              </a:spcAft>
              <a:buClr>
                <a:schemeClr val="dk1"/>
              </a:buClr>
              <a:buSzPts val="1400"/>
              <a:buFont typeface="Arial"/>
              <a:buNone/>
              <a:defRPr sz="4800">
                <a:solidFill>
                  <a:schemeClr val="dk1"/>
                </a:solidFill>
              </a:defRPr>
            </a:lvl8pPr>
            <a:lvl9pPr lvl="8" indent="0" rtl="0">
              <a:spcBef>
                <a:spcPct val="0"/>
              </a:spcBef>
              <a:spcAft>
                <a:spcPct val="0"/>
              </a:spcAft>
              <a:buClr>
                <a:schemeClr val="dk1"/>
              </a:buClr>
              <a:buSzPts val="1400"/>
              <a:buFont typeface="Arial"/>
              <a:buNone/>
              <a:defRPr sz="4800">
                <a:solidFill>
                  <a:schemeClr val="dk1"/>
                </a:solidFill>
              </a:defRPr>
            </a:lvl9pPr>
          </a:lstStyle>
          <a:p>
            <a:endParaRPr/>
          </a:p>
        </p:txBody>
      </p:sp>
      <p:sp>
        <p:nvSpPr>
          <p:cNvPr id="277" name="Google Shape;277;p49"/>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Section title and description">
  <p:cSld name="Section title and description">
    <p:spTree>
      <p:nvGrpSpPr>
        <p:cNvPr id="1" name="Shape 278"/>
        <p:cNvGrpSpPr/>
        <p:nvPr/>
      </p:nvGrpSpPr>
      <p:grpSpPr>
        <a:xfrm>
          <a:off x="0" y="0"/>
          <a:ext cx="0" cy="0"/>
        </a:xfrm>
      </p:grpSpPr>
      <p:sp>
        <p:nvSpPr>
          <p:cNvPr id="279" name="Google Shape;279;p5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ct val="0"/>
              </a:spcBef>
              <a:spcAft>
                <a:spcPct val="0"/>
              </a:spcAft>
              <a:buClr>
                <a:schemeClr val="dk1"/>
              </a:buClr>
              <a:buSzPts val="1400"/>
              <a:buFont typeface="Arial"/>
              <a:buNone/>
              <a:defRPr sz="4200" b="0" i="0" u="none" strike="noStrike" cap="none">
                <a:solidFill>
                  <a:schemeClr val="dk1"/>
                </a:solidFill>
                <a:latin typeface="Arial"/>
                <a:ea typeface="Arial"/>
                <a:cs typeface="Arial"/>
                <a:sym typeface="Arial"/>
              </a:defRPr>
            </a:lvl1pPr>
            <a:lvl2pPr lvl="1" indent="0" algn="ctr" rtl="0">
              <a:spcBef>
                <a:spcPct val="0"/>
              </a:spcBef>
              <a:spcAft>
                <a:spcPct val="0"/>
              </a:spcAft>
              <a:buClr>
                <a:schemeClr val="dk1"/>
              </a:buClr>
              <a:buSzPts val="1400"/>
              <a:buFont typeface="Arial"/>
              <a:buNone/>
              <a:defRPr sz="4200">
                <a:solidFill>
                  <a:schemeClr val="dk1"/>
                </a:solidFill>
              </a:defRPr>
            </a:lvl2pPr>
            <a:lvl3pPr lvl="2" indent="0" algn="ctr" rtl="0">
              <a:spcBef>
                <a:spcPct val="0"/>
              </a:spcBef>
              <a:spcAft>
                <a:spcPct val="0"/>
              </a:spcAft>
              <a:buClr>
                <a:schemeClr val="dk1"/>
              </a:buClr>
              <a:buSzPts val="1400"/>
              <a:buFont typeface="Arial"/>
              <a:buNone/>
              <a:defRPr sz="4200">
                <a:solidFill>
                  <a:schemeClr val="dk1"/>
                </a:solidFill>
              </a:defRPr>
            </a:lvl3pPr>
            <a:lvl4pPr lvl="3" indent="0" algn="ctr" rtl="0">
              <a:spcBef>
                <a:spcPct val="0"/>
              </a:spcBef>
              <a:spcAft>
                <a:spcPct val="0"/>
              </a:spcAft>
              <a:buClr>
                <a:schemeClr val="dk1"/>
              </a:buClr>
              <a:buSzPts val="1400"/>
              <a:buFont typeface="Arial"/>
              <a:buNone/>
              <a:defRPr sz="4200">
                <a:solidFill>
                  <a:schemeClr val="dk1"/>
                </a:solidFill>
              </a:defRPr>
            </a:lvl4pPr>
            <a:lvl5pPr lvl="4" indent="0" algn="ctr" rtl="0">
              <a:spcBef>
                <a:spcPct val="0"/>
              </a:spcBef>
              <a:spcAft>
                <a:spcPct val="0"/>
              </a:spcAft>
              <a:buClr>
                <a:schemeClr val="dk1"/>
              </a:buClr>
              <a:buSzPts val="1400"/>
              <a:buFont typeface="Arial"/>
              <a:buNone/>
              <a:defRPr sz="4200">
                <a:solidFill>
                  <a:schemeClr val="dk1"/>
                </a:solidFill>
              </a:defRPr>
            </a:lvl5pPr>
            <a:lvl6pPr lvl="5" indent="0" algn="ctr" rtl="0">
              <a:spcBef>
                <a:spcPct val="0"/>
              </a:spcBef>
              <a:spcAft>
                <a:spcPct val="0"/>
              </a:spcAft>
              <a:buClr>
                <a:schemeClr val="dk1"/>
              </a:buClr>
              <a:buSzPts val="1400"/>
              <a:buFont typeface="Arial"/>
              <a:buNone/>
              <a:defRPr sz="4200">
                <a:solidFill>
                  <a:schemeClr val="dk1"/>
                </a:solidFill>
              </a:defRPr>
            </a:lvl6pPr>
            <a:lvl7pPr lvl="6" indent="0" algn="ctr" rtl="0">
              <a:spcBef>
                <a:spcPct val="0"/>
              </a:spcBef>
              <a:spcAft>
                <a:spcPct val="0"/>
              </a:spcAft>
              <a:buClr>
                <a:schemeClr val="dk1"/>
              </a:buClr>
              <a:buSzPts val="1400"/>
              <a:buFont typeface="Arial"/>
              <a:buNone/>
              <a:defRPr sz="4200">
                <a:solidFill>
                  <a:schemeClr val="dk1"/>
                </a:solidFill>
              </a:defRPr>
            </a:lvl7pPr>
            <a:lvl8pPr lvl="7" indent="0" algn="ctr" rtl="0">
              <a:spcBef>
                <a:spcPct val="0"/>
              </a:spcBef>
              <a:spcAft>
                <a:spcPct val="0"/>
              </a:spcAft>
              <a:buClr>
                <a:schemeClr val="dk1"/>
              </a:buClr>
              <a:buSzPts val="1400"/>
              <a:buFont typeface="Arial"/>
              <a:buNone/>
              <a:defRPr sz="4200">
                <a:solidFill>
                  <a:schemeClr val="dk1"/>
                </a:solidFill>
              </a:defRPr>
            </a:lvl8pPr>
            <a:lvl9pPr lvl="8" indent="0" algn="ctr" rtl="0">
              <a:spcBef>
                <a:spcPct val="0"/>
              </a:spcBef>
              <a:spcAft>
                <a:spcPct val="0"/>
              </a:spcAft>
              <a:buClr>
                <a:schemeClr val="dk1"/>
              </a:buClr>
              <a:buSzPts val="1400"/>
              <a:buFont typeface="Arial"/>
              <a:buNone/>
              <a:defRPr sz="4200">
                <a:solidFill>
                  <a:schemeClr val="dk1"/>
                </a:solidFill>
              </a:defRPr>
            </a:lvl9pPr>
          </a:lstStyle>
          <a:p>
            <a:endParaRPr/>
          </a:p>
        </p:txBody>
      </p:sp>
      <p:sp>
        <p:nvSpPr>
          <p:cNvPr id="281" name="Google Shape;281;p50"/>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ct val="0"/>
              </a:spcBef>
              <a:spcAft>
                <a:spcPct val="0"/>
              </a:spcAft>
              <a:buClr>
                <a:schemeClr val="dk2"/>
              </a:buClr>
              <a:buSzPts val="1400"/>
              <a:buFont typeface="Arial"/>
              <a:buNone/>
              <a:defRPr sz="2100" b="0" i="0" u="none" strike="noStrike" cap="none">
                <a:solidFill>
                  <a:schemeClr val="dk2"/>
                </a:solidFill>
                <a:latin typeface="Arial"/>
                <a:ea typeface="Arial"/>
                <a:cs typeface="Arial"/>
                <a:sym typeface="Arial"/>
              </a:defRPr>
            </a:lvl9pPr>
          </a:lstStyle>
          <a:p>
            <a:endParaRPr/>
          </a:p>
        </p:txBody>
      </p:sp>
      <p:sp>
        <p:nvSpPr>
          <p:cNvPr id="282" name="Google Shape;282;p50"/>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ct val="0"/>
              </a:spcBef>
              <a:spcAft>
                <a:spcPct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283" name="Google Shape;283;p50"/>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Caption">
  <p:cSld name="Caption">
    <p:spTree>
      <p:nvGrpSpPr>
        <p:cNvPr id="1" name="Shape 284"/>
        <p:cNvGrpSpPr/>
        <p:nvPr/>
      </p:nvGrpSpPr>
      <p:grpSpPr>
        <a:xfrm>
          <a:off x="0" y="0"/>
          <a:ext cx="0" cy="0"/>
        </a:xfrm>
      </p:grpSpPr>
      <p:sp>
        <p:nvSpPr>
          <p:cNvPr id="285" name="Google Shape;285;p51"/>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ct val="0"/>
              </a:spcBef>
              <a:spcAft>
                <a:spcPct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ct val="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286" name="Google Shape;286;p51"/>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Introduction">
  <p:cSld name="Introduction">
    <p:bg>
      <p:bgPr>
        <a:solidFill>
          <a:schemeClr val="lt2"/>
        </a:solidFill>
        <a:effectLst/>
      </p:bgPr>
    </p:bg>
    <p:spTree>
      <p:nvGrpSpPr>
        <p:cNvPr id="1" name="Shape 39"/>
        <p:cNvGrpSpPr/>
        <p:nvPr/>
      </p:nvGrpSpPr>
      <p:grpSpPr>
        <a:xfrm>
          <a:off x="0" y="0"/>
          <a:ext cx="0" cy="0"/>
        </a:xfrm>
      </p:grpSpPr>
      <p:sp>
        <p:nvSpPr>
          <p:cNvPr id="40" name="Google Shape;40;p6"/>
          <p:cNvSpPr txBox="1">
            <a:spLocks noGrp="1"/>
          </p:cNvSpPr>
          <p:nvPr>
            <p:ph type="title"/>
          </p:nvPr>
        </p:nvSpPr>
        <p:spPr>
          <a:xfrm>
            <a:off x="540000" y="418050"/>
            <a:ext cx="3587751"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rgbClr val="FFFFFF"/>
              </a:buClr>
              <a:buSzPts val="1400"/>
              <a:buFont typeface="Times New Roman"/>
              <a:buNone/>
              <a:defRPr sz="3400" b="1" i="0" u="none" strike="noStrike" cap="none">
                <a:solidFill>
                  <a:srgbClr val="FFFFFF"/>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41" name="Google Shape;41;p6"/>
          <p:cNvSpPr txBox="1">
            <a:spLocks noGrp="1"/>
          </p:cNvSpPr>
          <p:nvPr>
            <p:ph type="body" idx="1"/>
          </p:nvPr>
        </p:nvSpPr>
        <p:spPr>
          <a:xfrm>
            <a:off x="552450" y="2085974"/>
            <a:ext cx="3533776"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5000"/>
              </a:lnSpc>
              <a:spcBef>
                <a:spcPct val="0"/>
              </a:spcBef>
              <a:spcAft>
                <a:spcPct val="0"/>
              </a:spcAft>
              <a:buClr>
                <a:schemeClr val="dk1"/>
              </a:buClr>
              <a:buSzPts val="14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ct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6"/>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 name="Google Shape;43;p6"/>
          <p:cNvPicPr preferRelativeResize="0"/>
          <p:nvPr/>
        </p:nvPicPr>
        <p:blipFill>
          <a:blip r:embed="rId1">
            <a:alphaModFix/>
          </a:blip>
          <a:stretch>
            <a:fillRect/>
          </a:stretch>
        </p:blipFill>
        <p:spPr>
          <a:xfrm>
            <a:off x="500400" y="6375599"/>
            <a:ext cx="928499" cy="280800"/>
          </a:xfrm>
          <a:prstGeom prst="rect">
            <a:avLst/>
          </a:prstGeom>
          <a:noFill/>
          <a:ln>
            <a:noFill/>
          </a:ln>
        </p:spPr>
      </p:pic>
      <p:sp>
        <p:nvSpPr>
          <p:cNvPr id="44" name="Google Shape;44;p6"/>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rgbClr val="FFFFFF"/>
                </a:solidFill>
              </a:defRPr>
            </a:lvl1pPr>
            <a:lvl2pPr lvl="1" algn="r">
              <a:buNone/>
              <a:defRPr sz="1300">
                <a:solidFill>
                  <a:srgbClr val="FFFFFF"/>
                </a:solidFill>
              </a:defRPr>
            </a:lvl2pPr>
            <a:lvl3pPr lvl="2" algn="r">
              <a:buNone/>
              <a:defRPr sz="1300">
                <a:solidFill>
                  <a:srgbClr val="FFFFFF"/>
                </a:solidFill>
              </a:defRPr>
            </a:lvl3pPr>
            <a:lvl4pPr lvl="3" algn="r">
              <a:buNone/>
              <a:defRPr sz="1300">
                <a:solidFill>
                  <a:srgbClr val="FFFFFF"/>
                </a:solidFill>
              </a:defRPr>
            </a:lvl4pPr>
            <a:lvl5pPr lvl="4" algn="r">
              <a:buNone/>
              <a:defRPr sz="1300">
                <a:solidFill>
                  <a:srgbClr val="FFFFFF"/>
                </a:solidFill>
              </a:defRPr>
            </a:lvl5pPr>
            <a:lvl6pPr lvl="5" algn="r">
              <a:buNone/>
              <a:defRPr sz="1300">
                <a:solidFill>
                  <a:srgbClr val="FFFFFF"/>
                </a:solidFill>
              </a:defRPr>
            </a:lvl6pPr>
            <a:lvl7pPr lvl="6" algn="r">
              <a:buNone/>
              <a:defRPr sz="1300">
                <a:solidFill>
                  <a:srgbClr val="FFFFFF"/>
                </a:solidFill>
              </a:defRPr>
            </a:lvl7pPr>
            <a:lvl8pPr lvl="7" algn="r">
              <a:buNone/>
              <a:defRPr sz="1300">
                <a:solidFill>
                  <a:srgbClr val="FFFFFF"/>
                </a:solidFill>
              </a:defRPr>
            </a:lvl8pPr>
            <a:lvl9pPr lvl="8" algn="r">
              <a:buNone/>
              <a:defRPr sz="1300">
                <a:solidFill>
                  <a:srgbClr val="FFFFFF"/>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matchingName="Big number">
  <p:cSld name="Big number">
    <p:spTree>
      <p:nvGrpSpPr>
        <p:cNvPr id="1" name="Shape 287"/>
        <p:cNvGrpSpPr/>
        <p:nvPr/>
      </p:nvGrpSpPr>
      <p:grpSpPr>
        <a:xfrm>
          <a:off x="0" y="0"/>
          <a:ext cx="0" cy="0"/>
        </a:xfrm>
      </p:grpSpPr>
      <p:sp>
        <p:nvSpPr>
          <p:cNvPr id="288" name="Google Shape;288;p52"/>
          <p:cNvSpPr txBox="1">
            <a:spLocks noGrp="1"/>
          </p:cNvSpPr>
          <p:nvPr>
            <p:ph type="title"/>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ct val="0"/>
              </a:spcBef>
              <a:spcAft>
                <a:spcPct val="0"/>
              </a:spcAft>
              <a:buClr>
                <a:schemeClr val="dk1"/>
              </a:buClr>
              <a:buSzPts val="1400"/>
              <a:buFont typeface="Arial"/>
              <a:buNone/>
              <a:defRPr sz="12000" b="0" i="0" u="none" strike="noStrike" cap="none">
                <a:solidFill>
                  <a:schemeClr val="dk1"/>
                </a:solidFill>
                <a:latin typeface="Arial"/>
                <a:ea typeface="Arial"/>
                <a:cs typeface="Arial"/>
                <a:sym typeface="Arial"/>
              </a:defRPr>
            </a:lvl1pPr>
            <a:lvl2pPr lvl="1" indent="0" algn="ctr" rtl="0">
              <a:spcBef>
                <a:spcPct val="0"/>
              </a:spcBef>
              <a:spcAft>
                <a:spcPct val="0"/>
              </a:spcAft>
              <a:buClr>
                <a:schemeClr val="dk1"/>
              </a:buClr>
              <a:buSzPts val="1400"/>
              <a:buFont typeface="Arial"/>
              <a:buNone/>
              <a:defRPr sz="12000">
                <a:solidFill>
                  <a:schemeClr val="dk1"/>
                </a:solidFill>
              </a:defRPr>
            </a:lvl2pPr>
            <a:lvl3pPr lvl="2" indent="0" algn="ctr" rtl="0">
              <a:spcBef>
                <a:spcPct val="0"/>
              </a:spcBef>
              <a:spcAft>
                <a:spcPct val="0"/>
              </a:spcAft>
              <a:buClr>
                <a:schemeClr val="dk1"/>
              </a:buClr>
              <a:buSzPts val="1400"/>
              <a:buFont typeface="Arial"/>
              <a:buNone/>
              <a:defRPr sz="12000">
                <a:solidFill>
                  <a:schemeClr val="dk1"/>
                </a:solidFill>
              </a:defRPr>
            </a:lvl3pPr>
            <a:lvl4pPr lvl="3" indent="0" algn="ctr" rtl="0">
              <a:spcBef>
                <a:spcPct val="0"/>
              </a:spcBef>
              <a:spcAft>
                <a:spcPct val="0"/>
              </a:spcAft>
              <a:buClr>
                <a:schemeClr val="dk1"/>
              </a:buClr>
              <a:buSzPts val="1400"/>
              <a:buFont typeface="Arial"/>
              <a:buNone/>
              <a:defRPr sz="12000">
                <a:solidFill>
                  <a:schemeClr val="dk1"/>
                </a:solidFill>
              </a:defRPr>
            </a:lvl4pPr>
            <a:lvl5pPr lvl="4" indent="0" algn="ctr" rtl="0">
              <a:spcBef>
                <a:spcPct val="0"/>
              </a:spcBef>
              <a:spcAft>
                <a:spcPct val="0"/>
              </a:spcAft>
              <a:buClr>
                <a:schemeClr val="dk1"/>
              </a:buClr>
              <a:buSzPts val="1400"/>
              <a:buFont typeface="Arial"/>
              <a:buNone/>
              <a:defRPr sz="12000">
                <a:solidFill>
                  <a:schemeClr val="dk1"/>
                </a:solidFill>
              </a:defRPr>
            </a:lvl5pPr>
            <a:lvl6pPr lvl="5" indent="0" algn="ctr" rtl="0">
              <a:spcBef>
                <a:spcPct val="0"/>
              </a:spcBef>
              <a:spcAft>
                <a:spcPct val="0"/>
              </a:spcAft>
              <a:buClr>
                <a:schemeClr val="dk1"/>
              </a:buClr>
              <a:buSzPts val="1400"/>
              <a:buFont typeface="Arial"/>
              <a:buNone/>
              <a:defRPr sz="12000">
                <a:solidFill>
                  <a:schemeClr val="dk1"/>
                </a:solidFill>
              </a:defRPr>
            </a:lvl6pPr>
            <a:lvl7pPr lvl="6" indent="0" algn="ctr" rtl="0">
              <a:spcBef>
                <a:spcPct val="0"/>
              </a:spcBef>
              <a:spcAft>
                <a:spcPct val="0"/>
              </a:spcAft>
              <a:buClr>
                <a:schemeClr val="dk1"/>
              </a:buClr>
              <a:buSzPts val="1400"/>
              <a:buFont typeface="Arial"/>
              <a:buNone/>
              <a:defRPr sz="12000">
                <a:solidFill>
                  <a:schemeClr val="dk1"/>
                </a:solidFill>
              </a:defRPr>
            </a:lvl7pPr>
            <a:lvl8pPr lvl="7" indent="0" algn="ctr" rtl="0">
              <a:spcBef>
                <a:spcPct val="0"/>
              </a:spcBef>
              <a:spcAft>
                <a:spcPct val="0"/>
              </a:spcAft>
              <a:buClr>
                <a:schemeClr val="dk1"/>
              </a:buClr>
              <a:buSzPts val="1400"/>
              <a:buFont typeface="Arial"/>
              <a:buNone/>
              <a:defRPr sz="12000">
                <a:solidFill>
                  <a:schemeClr val="dk1"/>
                </a:solidFill>
              </a:defRPr>
            </a:lvl8pPr>
            <a:lvl9pPr lvl="8" indent="0" algn="ctr" rtl="0">
              <a:spcBef>
                <a:spcPct val="0"/>
              </a:spcBef>
              <a:spcAft>
                <a:spcPct val="0"/>
              </a:spcAft>
              <a:buClr>
                <a:schemeClr val="dk1"/>
              </a:buClr>
              <a:buSzPts val="1400"/>
              <a:buFont typeface="Arial"/>
              <a:buNone/>
              <a:defRPr sz="12000">
                <a:solidFill>
                  <a:schemeClr val="dk1"/>
                </a:solidFill>
              </a:defRPr>
            </a:lvl9pPr>
          </a:lstStyle>
          <a:p>
            <a:endParaRPr/>
          </a:p>
        </p:txBody>
      </p:sp>
      <p:sp>
        <p:nvSpPr>
          <p:cNvPr id="289" name="Google Shape;289;p52"/>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ct val="0"/>
              </a:spcBef>
              <a:spcAft>
                <a:spcPct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ctr"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ctr"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290" name="Google Shape;290;p52"/>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ct val="0"/>
              </a:spcBef>
              <a:spcAft>
                <a:spcPct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Divider Option 5">
  <p:cSld name="Divider Option 5">
    <p:bg>
      <p:bgPr>
        <a:blipFill rotWithShape="1">
          <a:blip r:embed="rId1">
            <a:alphaModFix/>
          </a:blip>
          <a:stretch>
            <a:fillRect l="-32998" r="-32998"/>
          </a:stretch>
        </a:blipFill>
        <a:effectLst/>
      </p:bgPr>
    </p:bg>
    <p:spTree>
      <p:nvGrpSpPr>
        <p:cNvPr id="1" name="Shape 45"/>
        <p:cNvGrpSpPr/>
        <p:nvPr/>
      </p:nvGrpSpPr>
      <p:grpSpPr>
        <a:xfrm>
          <a:off x="0" y="0"/>
          <a:ext cx="0" cy="0"/>
        </a:xfrm>
      </p:grpSpPr>
      <p:sp>
        <p:nvSpPr>
          <p:cNvPr id="46" name="Google Shape;46;p7"/>
          <p:cNvSpPr/>
          <p:nvPr/>
        </p:nvSpPr>
        <p:spPr>
          <a:xfrm>
            <a:off x="1971675" y="784223"/>
            <a:ext cx="5210175" cy="5422209"/>
          </a:xfrm>
          <a:custGeom>
            <a:rect l="l" t="t" r="r" b="b"/>
            <a:pathLst>
              <a:path w="119999" h="119999"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800">
              <a:solidFill>
                <a:schemeClr val="dk2"/>
              </a:solidFill>
              <a:latin typeface="Arial"/>
              <a:ea typeface="Arial"/>
              <a:cs typeface="Arial"/>
              <a:sym typeface="Arial"/>
            </a:endParaRPr>
          </a:p>
        </p:txBody>
      </p:sp>
      <p:sp>
        <p:nvSpPr>
          <p:cNvPr id="47" name="Google Shape;47;p7"/>
          <p:cNvSpPr txBox="1">
            <a:spLocks noGrp="1"/>
          </p:cNvSpPr>
          <p:nvPr>
            <p:ph type="ctrTitle"/>
          </p:nvPr>
        </p:nvSpPr>
        <p:spPr>
          <a:xfrm>
            <a:off x="2430000" y="2973600"/>
            <a:ext cx="4284000"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48" name="Google Shape;48;p7"/>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1">
  <p:cSld name="Statement and Image  Option1">
    <p:bg>
      <p:bgPr>
        <a:solidFill>
          <a:schemeClr val="lt1"/>
        </a:solidFill>
        <a:effectLst/>
      </p:bgPr>
    </p:bg>
    <p:spTree>
      <p:nvGrpSpPr>
        <p:cNvPr id="1" name="Shape 49"/>
        <p:cNvGrpSpPr/>
        <p:nvPr/>
      </p:nvGrpSpPr>
      <p:grpSpPr>
        <a:xfrm>
          <a:off x="0" y="0"/>
          <a:ext cx="0" cy="0"/>
        </a:xfrm>
      </p:grpSpPr>
      <p:sp>
        <p:nvSpPr>
          <p:cNvPr id="50" name="Google Shape;50;p8"/>
          <p:cNvSpPr txBox="1">
            <a:spLocks noGrp="1"/>
          </p:cNvSpPr>
          <p:nvPr>
            <p:ph type="title"/>
          </p:nvPr>
        </p:nvSpPr>
        <p:spPr>
          <a:xfrm>
            <a:off x="540000" y="418050"/>
            <a:ext cx="3681163"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51" name="Google Shape;51;p8"/>
          <p:cNvSpPr txBox="1">
            <a:spLocks noGrp="1"/>
          </p:cNvSpPr>
          <p:nvPr>
            <p:ph type="body" idx="1"/>
          </p:nvPr>
        </p:nvSpPr>
        <p:spPr>
          <a:xfrm>
            <a:off x="539999" y="1695449"/>
            <a:ext cx="3681163"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ct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8"/>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3" name="Google Shape;53;p8"/>
          <p:cNvPicPr preferRelativeResize="0"/>
          <p:nvPr/>
        </p:nvPicPr>
        <p:blipFill>
          <a:blip r:embed="rId1">
            <a:alphaModFix/>
          </a:blip>
          <a:stretch>
            <a:fillRect/>
          </a:stretch>
        </p:blipFill>
        <p:spPr>
          <a:xfrm>
            <a:off x="500410" y="6376789"/>
            <a:ext cx="918000" cy="279915"/>
          </a:xfrm>
          <a:prstGeom prst="rect">
            <a:avLst/>
          </a:prstGeom>
          <a:noFill/>
          <a:ln>
            <a:noFill/>
          </a:ln>
        </p:spPr>
      </p:pic>
      <p:sp>
        <p:nvSpPr>
          <p:cNvPr id="54" name="Google Shape;54;p8"/>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2">
  <p:cSld name="Statement and Image Option2">
    <p:bg>
      <p:bgPr>
        <a:solidFill>
          <a:schemeClr val="lt1"/>
        </a:solidFill>
        <a:effectLst/>
      </p:bgPr>
    </p:bg>
    <p:spTree>
      <p:nvGrpSpPr>
        <p:cNvPr id="1" name="Shape 55"/>
        <p:cNvGrpSpPr/>
        <p:nvPr/>
      </p:nvGrpSpPr>
      <p:grpSpPr>
        <a:xfrm>
          <a:off x="0" y="0"/>
          <a:ext cx="0" cy="0"/>
        </a:xfrm>
      </p:grpSpPr>
      <p:sp>
        <p:nvSpPr>
          <p:cNvPr id="56" name="Google Shape;56;p9"/>
          <p:cNvSpPr txBox="1">
            <a:spLocks noGrp="1"/>
          </p:cNvSpPr>
          <p:nvPr>
            <p:ph type="title"/>
          </p:nvPr>
        </p:nvSpPr>
        <p:spPr>
          <a:xfrm>
            <a:off x="540000" y="418050"/>
            <a:ext cx="4470150"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57" name="Google Shape;57;p9"/>
          <p:cNvSpPr txBox="1">
            <a:spLocks noGrp="1"/>
          </p:cNvSpPr>
          <p:nvPr>
            <p:ph type="body" idx="1"/>
          </p:nvPr>
        </p:nvSpPr>
        <p:spPr>
          <a:xfrm>
            <a:off x="540000" y="1695449"/>
            <a:ext cx="4511674"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ct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9"/>
          <p:cNvSpPr>
            <a:spLocks noGrp="1"/>
          </p:cNvSpPr>
          <p:nvPr>
            <p:ph type="pic" idx="2"/>
          </p:nvPr>
        </p:nvSpPr>
        <p:spPr>
          <a:xfrm>
            <a:off x="5876925" y="0"/>
            <a:ext cx="32670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9" name="Google Shape;59;p9"/>
          <p:cNvPicPr preferRelativeResize="0"/>
          <p:nvPr/>
        </p:nvPicPr>
        <p:blipFill>
          <a:blip r:embed="rId1">
            <a:alphaModFix/>
          </a:blip>
          <a:stretch>
            <a:fillRect/>
          </a:stretch>
        </p:blipFill>
        <p:spPr>
          <a:xfrm>
            <a:off x="500410" y="6376789"/>
            <a:ext cx="918000" cy="279915"/>
          </a:xfrm>
          <a:prstGeom prst="rect">
            <a:avLst/>
          </a:prstGeom>
          <a:noFill/>
          <a:ln>
            <a:noFill/>
          </a:ln>
        </p:spPr>
      </p:pic>
      <p:sp>
        <p:nvSpPr>
          <p:cNvPr id="60" name="Google Shape;60;p9"/>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rgbClr val="000000"/>
                </a:solidFill>
              </a:defRPr>
            </a:lvl1pPr>
            <a:lvl2pPr lvl="1" algn="r">
              <a:buNone/>
              <a:defRPr sz="1300">
                <a:solidFill>
                  <a:srgbClr val="000000"/>
                </a:solidFill>
              </a:defRPr>
            </a:lvl2pPr>
            <a:lvl3pPr lvl="2" algn="r">
              <a:buNone/>
              <a:defRPr sz="1300">
                <a:solidFill>
                  <a:srgbClr val="000000"/>
                </a:solidFill>
              </a:defRPr>
            </a:lvl3pPr>
            <a:lvl4pPr lvl="3" algn="r">
              <a:buNone/>
              <a:defRPr sz="1300">
                <a:solidFill>
                  <a:srgbClr val="000000"/>
                </a:solidFill>
              </a:defRPr>
            </a:lvl4pPr>
            <a:lvl5pPr lvl="4" algn="r">
              <a:buNone/>
              <a:defRPr sz="1300">
                <a:solidFill>
                  <a:srgbClr val="000000"/>
                </a:solidFill>
              </a:defRPr>
            </a:lvl5pPr>
            <a:lvl6pPr lvl="5" algn="r">
              <a:buNone/>
              <a:defRPr sz="1300">
                <a:solidFill>
                  <a:srgbClr val="000000"/>
                </a:solidFill>
              </a:defRPr>
            </a:lvl6pPr>
            <a:lvl7pPr lvl="6" algn="r">
              <a:buNone/>
              <a:defRPr sz="1300">
                <a:solidFill>
                  <a:srgbClr val="000000"/>
                </a:solidFill>
              </a:defRPr>
            </a:lvl7pPr>
            <a:lvl8pPr lvl="7" algn="r">
              <a:buNone/>
              <a:defRPr sz="1300">
                <a:solidFill>
                  <a:srgbClr val="000000"/>
                </a:solidFill>
              </a:defRPr>
            </a:lvl8pPr>
            <a:lvl9pPr lvl="8" algn="r">
              <a:buNone/>
              <a:defRPr sz="1300">
                <a:solidFill>
                  <a:srgbClr val="000000"/>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matchingName="Statement and Image Option3">
  <p:cSld name="Statement and Image Option3">
    <p:bg>
      <p:bgPr>
        <a:solidFill>
          <a:srgbClr val="FFFFFF"/>
        </a:solidFill>
        <a:effectLst/>
      </p:bgPr>
    </p:bg>
    <p:spTree>
      <p:nvGrpSpPr>
        <p:cNvPr id="1" name="Shape 61"/>
        <p:cNvGrpSpPr/>
        <p:nvPr/>
      </p:nvGrpSpPr>
      <p:grpSpPr>
        <a:xfrm>
          <a:off x="0" y="0"/>
          <a:ext cx="0" cy="0"/>
        </a:xfrm>
      </p:grpSpPr>
      <p:sp>
        <p:nvSpPr>
          <p:cNvPr id="62" name="Google Shape;62;p10"/>
          <p:cNvSpPr txBox="1">
            <a:spLocks noGrp="1"/>
          </p:cNvSpPr>
          <p:nvPr>
            <p:ph type="title"/>
          </p:nvPr>
        </p:nvSpPr>
        <p:spPr>
          <a:xfrm>
            <a:off x="539999" y="418050"/>
            <a:ext cx="3681163"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63" name="Google Shape;63;p10"/>
          <p:cNvSpPr txBox="1">
            <a:spLocks noGrp="1"/>
          </p:cNvSpPr>
          <p:nvPr>
            <p:ph type="body" idx="1"/>
          </p:nvPr>
        </p:nvSpPr>
        <p:spPr>
          <a:xfrm>
            <a:off x="539999" y="1695449"/>
            <a:ext cx="3681163"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ct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0"/>
          <p:cNvSpPr>
            <a:spLocks noGrp="1"/>
          </p:cNvSpPr>
          <p:nvPr>
            <p:ph type="pic" idx="2"/>
          </p:nvPr>
        </p:nvSpPr>
        <p:spPr>
          <a:xfrm>
            <a:off x="4581525" y="0"/>
            <a:ext cx="4562475"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ct val="0"/>
              </a:spcBef>
              <a:spcAft>
                <a:spcPct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body" idx="3"/>
          </p:nvPr>
        </p:nvSpPr>
        <p:spPr>
          <a:xfrm>
            <a:off x="542925" y="5838825"/>
            <a:ext cx="3678238" cy="45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181"/>
              </a:lnSpc>
              <a:spcBef>
                <a:spcPct val="0"/>
              </a:spcBef>
              <a:spcAft>
                <a:spcPct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6" name="Google Shape;66;p10"/>
          <p:cNvPicPr preferRelativeResize="0"/>
          <p:nvPr/>
        </p:nvPicPr>
        <p:blipFill>
          <a:blip r:embed="rId1">
            <a:alphaModFix/>
          </a:blip>
          <a:stretch>
            <a:fillRect/>
          </a:stretch>
        </p:blipFill>
        <p:spPr>
          <a:xfrm>
            <a:off x="500410" y="6376789"/>
            <a:ext cx="918000" cy="279915"/>
          </a:xfrm>
          <a:prstGeom prst="rect">
            <a:avLst/>
          </a:prstGeom>
          <a:noFill/>
          <a:ln>
            <a:noFill/>
          </a:ln>
        </p:spPr>
      </p:pic>
      <p:sp>
        <p:nvSpPr>
          <p:cNvPr id="67" name="Google Shape;67;p10"/>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lvl1pPr lvl="0" algn="r">
              <a:buNone/>
              <a:defRPr sz="1300">
                <a:solidFill>
                  <a:srgbClr val="000000"/>
                </a:solidFill>
              </a:defRPr>
            </a:lvl1pPr>
            <a:lvl2pPr lvl="1" algn="r">
              <a:buNone/>
              <a:defRPr sz="1300">
                <a:solidFill>
                  <a:srgbClr val="000000"/>
                </a:solidFill>
              </a:defRPr>
            </a:lvl2pPr>
            <a:lvl3pPr lvl="2" algn="r">
              <a:buNone/>
              <a:defRPr sz="1300">
                <a:solidFill>
                  <a:srgbClr val="000000"/>
                </a:solidFill>
              </a:defRPr>
            </a:lvl3pPr>
            <a:lvl4pPr lvl="3" algn="r">
              <a:buNone/>
              <a:defRPr sz="1300">
                <a:solidFill>
                  <a:srgbClr val="000000"/>
                </a:solidFill>
              </a:defRPr>
            </a:lvl4pPr>
            <a:lvl5pPr lvl="4" algn="r">
              <a:buNone/>
              <a:defRPr sz="1300">
                <a:solidFill>
                  <a:srgbClr val="000000"/>
                </a:solidFill>
              </a:defRPr>
            </a:lvl5pPr>
            <a:lvl6pPr lvl="5" algn="r">
              <a:buNone/>
              <a:defRPr sz="1300">
                <a:solidFill>
                  <a:srgbClr val="000000"/>
                </a:solidFill>
              </a:defRPr>
            </a:lvl6pPr>
            <a:lvl7pPr lvl="6" algn="r">
              <a:buNone/>
              <a:defRPr sz="1300">
                <a:solidFill>
                  <a:srgbClr val="000000"/>
                </a:solidFill>
              </a:defRPr>
            </a:lvl7pPr>
            <a:lvl8pPr lvl="7" algn="r">
              <a:buNone/>
              <a:defRPr sz="1300">
                <a:solidFill>
                  <a:srgbClr val="000000"/>
                </a:solidFill>
              </a:defRPr>
            </a:lvl8pPr>
            <a:lvl9pPr lvl="8" algn="r">
              <a:buNone/>
              <a:defRPr sz="1300">
                <a:solidFill>
                  <a:srgbClr val="000000"/>
                </a:solidFill>
              </a:defRPr>
            </a:lvl9pPr>
          </a:lstStyle>
          <a:p>
            <a:pPr marL="0" lvl="0" indent="0" algn="r" rtl="0">
              <a:spcBef>
                <a:spcPct val="0"/>
              </a:spcBef>
              <a:spcAft>
                <a:spcPct val="0"/>
              </a:spcAft>
              <a:buNone/>
            </a:pPr>
            <a:fld id="{00000000-1234-1234-1234-123412341234}" type="slidenum">
              <a:rPr lang="en-GB"/>
              <a:t>‹#›</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image" Target="../media/image5.png" /><Relationship Id="rId42" Type="http://schemas.openxmlformats.org/officeDocument/2006/relationships/theme" Target="../theme/theme1.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41.xml" /><Relationship Id="rId10" Type="http://schemas.openxmlformats.org/officeDocument/2006/relationships/slideLayout" Target="../slideLayouts/slideLayout50.xml" /><Relationship Id="rId11" Type="http://schemas.openxmlformats.org/officeDocument/2006/relationships/theme" Target="../theme/theme2.xml" /><Relationship Id="rId2" Type="http://schemas.openxmlformats.org/officeDocument/2006/relationships/slideLayout" Target="../slideLayouts/slideLayout42.xml" /><Relationship Id="rId3" Type="http://schemas.openxmlformats.org/officeDocument/2006/relationships/slideLayout" Target="../slideLayouts/slideLayout43.xml" /><Relationship Id="rId4" Type="http://schemas.openxmlformats.org/officeDocument/2006/relationships/slideLayout" Target="../slideLayouts/slideLayout44.xml" /><Relationship Id="rId5" Type="http://schemas.openxmlformats.org/officeDocument/2006/relationships/slideLayout" Target="../slideLayouts/slideLayout45.xml" /><Relationship Id="rId6" Type="http://schemas.openxmlformats.org/officeDocument/2006/relationships/slideLayout" Target="../slideLayouts/slideLayout46.xml" /><Relationship Id="rId7" Type="http://schemas.openxmlformats.org/officeDocument/2006/relationships/slideLayout" Target="../slideLayouts/slideLayout47.xml" /><Relationship Id="rId8" Type="http://schemas.openxmlformats.org/officeDocument/2006/relationships/slideLayout" Target="../slideLayouts/slideLayout48.xml" /><Relationship Id="rId9" Type="http://schemas.openxmlformats.org/officeDocument/2006/relationships/slideLayout" Target="../slideLayouts/slideLayout4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a:effectLst/>
      </p:bgPr>
    </p:bg>
    <p:spTree>
      <p:nvGrpSpPr>
        <p:cNvPr id="1" name="Shape 6"/>
        <p:cNvGrpSpPr/>
        <p:nvPr/>
      </p:nvGrpSpPr>
      <p:grpSpPr>
        <a:xfrm>
          <a:off x="0" y="0"/>
          <a:ext cx="0" cy="0"/>
        </a:xfrm>
      </p:grpSpPr>
      <p:sp>
        <p:nvSpPr>
          <p:cNvPr id="7" name="Google Shape;7;p1"/>
          <p:cNvSpPr txBox="1">
            <a:spLocks noGrp="1"/>
          </p:cNvSpPr>
          <p:nvPr>
            <p:ph type="title"/>
          </p:nvPr>
        </p:nvSpPr>
        <p:spPr>
          <a:xfrm>
            <a:off x="541337" y="417599"/>
            <a:ext cx="5983288" cy="906375"/>
          </a:xfrm>
          <a:prstGeom prst="rect">
            <a:avLst/>
          </a:prstGeom>
          <a:noFill/>
          <a:ln>
            <a:noFill/>
          </a:ln>
        </p:spPr>
        <p:txBody>
          <a:bodyPr spcFirstLastPara="1" wrap="square" lIns="91425" tIns="91425" rIns="91425" bIns="91425" anchor="t" anchorCtr="0">
            <a:noAutofit/>
          </a:bodyPr>
          <a:lstStyle>
            <a:lvl1pPr marL="0" marR="0" lvl="0" indent="0" algn="l" rtl="0">
              <a:lnSpc>
                <a:spcPct val="117647"/>
              </a:lnSpc>
              <a:spcBef>
                <a:spcPct val="0"/>
              </a:spcBef>
              <a:spcAft>
                <a:spcPct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ct val="0"/>
              </a:spcBef>
              <a:spcAft>
                <a:spcPct val="0"/>
              </a:spcAft>
              <a:buSzPts val="1400"/>
              <a:buNone/>
              <a:defRPr sz="1800"/>
            </a:lvl2pPr>
            <a:lvl3pPr lvl="2" indent="0">
              <a:spcBef>
                <a:spcPct val="0"/>
              </a:spcBef>
              <a:spcAft>
                <a:spcPct val="0"/>
              </a:spcAft>
              <a:buSzPts val="1400"/>
              <a:buNone/>
              <a:defRPr sz="1800"/>
            </a:lvl3pPr>
            <a:lvl4pPr lvl="3" indent="0">
              <a:spcBef>
                <a:spcPct val="0"/>
              </a:spcBef>
              <a:spcAft>
                <a:spcPct val="0"/>
              </a:spcAft>
              <a:buSzPts val="1400"/>
              <a:buNone/>
              <a:defRPr sz="1800"/>
            </a:lvl4pPr>
            <a:lvl5pPr lvl="4" indent="0">
              <a:spcBef>
                <a:spcPct val="0"/>
              </a:spcBef>
              <a:spcAft>
                <a:spcPct val="0"/>
              </a:spcAft>
              <a:buSzPts val="1400"/>
              <a:buNone/>
              <a:defRPr sz="1800"/>
            </a:lvl5pPr>
            <a:lvl6pPr lvl="5" indent="0">
              <a:spcBef>
                <a:spcPct val="0"/>
              </a:spcBef>
              <a:spcAft>
                <a:spcPct val="0"/>
              </a:spcAft>
              <a:buSzPts val="1400"/>
              <a:buNone/>
              <a:defRPr sz="1800"/>
            </a:lvl6pPr>
            <a:lvl7pPr lvl="6" indent="0">
              <a:spcBef>
                <a:spcPct val="0"/>
              </a:spcBef>
              <a:spcAft>
                <a:spcPct val="0"/>
              </a:spcAft>
              <a:buSzPts val="1400"/>
              <a:buNone/>
              <a:defRPr sz="1800"/>
            </a:lvl7pPr>
            <a:lvl8pPr lvl="7" indent="0">
              <a:spcBef>
                <a:spcPct val="0"/>
              </a:spcBef>
              <a:spcAft>
                <a:spcPct val="0"/>
              </a:spcAft>
              <a:buSzPts val="1400"/>
              <a:buNone/>
              <a:defRPr sz="1800"/>
            </a:lvl8pPr>
            <a:lvl9pPr lvl="8" indent="0">
              <a:spcBef>
                <a:spcPct val="0"/>
              </a:spcBef>
              <a:spcAft>
                <a:spcPct val="0"/>
              </a:spcAft>
              <a:buSzPts val="1400"/>
              <a:buNone/>
              <a:defRPr sz="1800"/>
            </a:lvl9pPr>
          </a:lstStyle>
          <a:p>
            <a:endParaRPr/>
          </a:p>
        </p:txBody>
      </p:sp>
      <p:sp>
        <p:nvSpPr>
          <p:cNvPr id="8" name="Google Shape;8;p1"/>
          <p:cNvSpPr txBox="1">
            <a:spLocks noGrp="1"/>
          </p:cNvSpPr>
          <p:nvPr>
            <p:ph type="body" idx="1"/>
          </p:nvPr>
        </p:nvSpPr>
        <p:spPr>
          <a:xfrm>
            <a:off x="534899" y="1704975"/>
            <a:ext cx="6001130" cy="428517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750"/>
              </a:lnSpc>
              <a:spcBef>
                <a:spcPct val="0"/>
              </a:spcBef>
              <a:spcAft>
                <a:spcPct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ct val="0"/>
              </a:spcBef>
              <a:spcAft>
                <a:spcPct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ct val="0"/>
              </a:spcBef>
              <a:spcAft>
                <a:spcPct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ct val="0"/>
              </a:spcBef>
              <a:spcAft>
                <a:spcPct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ct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ct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flipH="1">
            <a:off x="8465042" y="6504780"/>
            <a:ext cx="0" cy="864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8497765" y="6489578"/>
            <a:ext cx="433138" cy="125534"/>
          </a:xfrm>
          <a:prstGeom prst="rect">
            <a:avLst/>
          </a:prstGeom>
          <a:noFill/>
          <a:ln>
            <a:noFill/>
          </a:ln>
        </p:spPr>
        <p:txBody>
          <a:bodyPr spcFirstLastPara="1" wrap="square" lIns="0" tIns="0" rIns="0" bIns="0" anchor="ctr" anchorCtr="0">
            <a:noAutofit/>
          </a:bodyPr>
          <a:lstStyle>
            <a:lvl1pPr marL="0" marR="0" lvl="0" indent="0" algn="l" rtl="0">
              <a:spcBef>
                <a:spcPct val="0"/>
              </a:spcBef>
              <a:buNone/>
              <a:defRPr sz="800" b="1" i="0" u="none" strike="noStrike" cap="none">
                <a:solidFill>
                  <a:schemeClr val="lt2"/>
                </a:solidFill>
                <a:latin typeface="Arial"/>
                <a:ea typeface="Arial"/>
                <a:cs typeface="Arial"/>
                <a:sym typeface="Arial"/>
              </a:defRPr>
            </a:lvl1pPr>
            <a:lvl2pPr marL="0" marR="0" lvl="1" indent="0" algn="l" rtl="0">
              <a:spcBef>
                <a:spcPct val="0"/>
              </a:spcBef>
              <a:buNone/>
              <a:defRPr sz="800" b="1" i="0" u="none" strike="noStrike" cap="none">
                <a:solidFill>
                  <a:schemeClr val="lt2"/>
                </a:solidFill>
                <a:latin typeface="Arial"/>
                <a:ea typeface="Arial"/>
                <a:cs typeface="Arial"/>
                <a:sym typeface="Arial"/>
              </a:defRPr>
            </a:lvl2pPr>
            <a:lvl3pPr marL="0" marR="0" lvl="2" indent="0" algn="l" rtl="0">
              <a:spcBef>
                <a:spcPct val="0"/>
              </a:spcBef>
              <a:buNone/>
              <a:defRPr sz="800" b="1" i="0" u="none" strike="noStrike" cap="none">
                <a:solidFill>
                  <a:schemeClr val="lt2"/>
                </a:solidFill>
                <a:latin typeface="Arial"/>
                <a:ea typeface="Arial"/>
                <a:cs typeface="Arial"/>
                <a:sym typeface="Arial"/>
              </a:defRPr>
            </a:lvl3pPr>
            <a:lvl4pPr marL="0" marR="0" lvl="3" indent="0" algn="l" rtl="0">
              <a:spcBef>
                <a:spcPct val="0"/>
              </a:spcBef>
              <a:buNone/>
              <a:defRPr sz="800" b="1" i="0" u="none" strike="noStrike" cap="none">
                <a:solidFill>
                  <a:schemeClr val="lt2"/>
                </a:solidFill>
                <a:latin typeface="Arial"/>
                <a:ea typeface="Arial"/>
                <a:cs typeface="Arial"/>
                <a:sym typeface="Arial"/>
              </a:defRPr>
            </a:lvl4pPr>
            <a:lvl5pPr marL="0" marR="0" lvl="4" indent="0" algn="l" rtl="0">
              <a:spcBef>
                <a:spcPct val="0"/>
              </a:spcBef>
              <a:buNone/>
              <a:defRPr sz="800" b="1" i="0" u="none" strike="noStrike" cap="none">
                <a:solidFill>
                  <a:schemeClr val="lt2"/>
                </a:solidFill>
                <a:latin typeface="Arial"/>
                <a:ea typeface="Arial"/>
                <a:cs typeface="Arial"/>
                <a:sym typeface="Arial"/>
              </a:defRPr>
            </a:lvl5pPr>
            <a:lvl6pPr marL="0" marR="0" lvl="5" indent="0" algn="l" rtl="0">
              <a:spcBef>
                <a:spcPct val="0"/>
              </a:spcBef>
              <a:buNone/>
              <a:defRPr sz="800" b="1" i="0" u="none" strike="noStrike" cap="none">
                <a:solidFill>
                  <a:schemeClr val="lt2"/>
                </a:solidFill>
                <a:latin typeface="Arial"/>
                <a:ea typeface="Arial"/>
                <a:cs typeface="Arial"/>
                <a:sym typeface="Arial"/>
              </a:defRPr>
            </a:lvl6pPr>
            <a:lvl7pPr marL="0" marR="0" lvl="6" indent="0" algn="l" rtl="0">
              <a:spcBef>
                <a:spcPct val="0"/>
              </a:spcBef>
              <a:buNone/>
              <a:defRPr sz="800" b="1" i="0" u="none" strike="noStrike" cap="none">
                <a:solidFill>
                  <a:schemeClr val="lt2"/>
                </a:solidFill>
                <a:latin typeface="Arial"/>
                <a:ea typeface="Arial"/>
                <a:cs typeface="Arial"/>
                <a:sym typeface="Arial"/>
              </a:defRPr>
            </a:lvl7pPr>
            <a:lvl8pPr marL="0" marR="0" lvl="7" indent="0" algn="l" rtl="0">
              <a:spcBef>
                <a:spcPct val="0"/>
              </a:spcBef>
              <a:buNone/>
              <a:defRPr sz="800" b="1" i="0" u="none" strike="noStrike" cap="none">
                <a:solidFill>
                  <a:schemeClr val="lt2"/>
                </a:solidFill>
                <a:latin typeface="Arial"/>
                <a:ea typeface="Arial"/>
                <a:cs typeface="Arial"/>
                <a:sym typeface="Arial"/>
              </a:defRPr>
            </a:lvl8pPr>
            <a:lvl9pPr marL="0" marR="0" lvl="8" indent="0" algn="l" rtl="0">
              <a:spcBef>
                <a:spcPct val="0"/>
              </a:spcBef>
              <a:buNone/>
              <a:defRPr sz="800" b="1" i="0" u="none" strike="noStrike" cap="none">
                <a:solidFill>
                  <a:schemeClr val="lt2"/>
                </a:solidFill>
                <a:latin typeface="Arial"/>
                <a:ea typeface="Arial"/>
                <a:cs typeface="Arial"/>
                <a:sym typeface="Arial"/>
              </a:defRPr>
            </a:lvl9pPr>
          </a:lstStyle>
          <a:p>
            <a:pPr marL="0" lvl="0" indent="0" algn="l" rtl="0">
              <a:spcBef>
                <a:spcPct val="0"/>
              </a:spcBef>
              <a:spcAft>
                <a:spcPct val="0"/>
              </a:spcAft>
              <a:buNone/>
            </a:pPr>
            <a:fld id="{00000000-1234-1234-1234-123412341234}" type="slidenum">
              <a:rPr lang="en-GB"/>
              <a:t>‹#›</a:t>
            </a:fld>
            <a:endParaRPr/>
          </a:p>
        </p:txBody>
      </p:sp>
      <p:pic>
        <p:nvPicPr>
          <p:cNvPr id="11" name="Google Shape;11;p1"/>
          <p:cNvPicPr preferRelativeResize="0"/>
          <p:nvPr/>
        </p:nvPicPr>
        <p:blipFill>
          <a:blip r:embed="rId41">
            <a:alphaModFix/>
          </a:blip>
          <a:stretch>
            <a:fillRect/>
          </a:stretch>
        </p:blipFill>
        <p:spPr>
          <a:xfrm>
            <a:off x="500410" y="6376789"/>
            <a:ext cx="918000" cy="2799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transition/>
  <p:timing/>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lt1"/>
        </a:solidFill>
        <a:effectLst/>
      </p:bgPr>
    </p:bg>
    <p:spTree>
      <p:nvGrpSpPr>
        <p:cNvPr id="1" name="Shape 250"/>
        <p:cNvGrpSpPr/>
        <p:nvPr/>
      </p:nvGrpSpPr>
      <p:grpSpPr>
        <a:xfrm>
          <a:off x="0" y="0"/>
          <a:ext cx="0" cy="0"/>
        </a:xfrm>
      </p:grpSpPr>
      <p:sp>
        <p:nvSpPr>
          <p:cNvPr id="251" name="Google Shape;251;p42"/>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ct val="0"/>
              </a:spcBef>
              <a:spcAft>
                <a:spcPct val="0"/>
              </a:spcAft>
              <a:buClr>
                <a:schemeClr val="dk1"/>
              </a:buClr>
              <a:buSzPts val="1400"/>
              <a:buFont typeface="Arial"/>
              <a:buNone/>
              <a:defRPr sz="2800" b="0" i="0" u="none" strike="noStrike" cap="none">
                <a:solidFill>
                  <a:schemeClr val="dk1"/>
                </a:solidFill>
                <a:latin typeface="Arial"/>
                <a:ea typeface="Arial"/>
                <a:cs typeface="Arial"/>
                <a:sym typeface="Arial"/>
              </a:defRPr>
            </a:lvl1pPr>
            <a:lvl2pPr lvl="1" indent="0" rtl="0">
              <a:spcBef>
                <a:spcPct val="0"/>
              </a:spcBef>
              <a:spcAft>
                <a:spcPct val="0"/>
              </a:spcAft>
              <a:buClr>
                <a:schemeClr val="dk1"/>
              </a:buClr>
              <a:buSzPts val="1400"/>
              <a:buFont typeface="Arial"/>
              <a:buNone/>
              <a:defRPr sz="2800">
                <a:solidFill>
                  <a:schemeClr val="dk1"/>
                </a:solidFill>
              </a:defRPr>
            </a:lvl2pPr>
            <a:lvl3pPr lvl="2" indent="0" rtl="0">
              <a:spcBef>
                <a:spcPct val="0"/>
              </a:spcBef>
              <a:spcAft>
                <a:spcPct val="0"/>
              </a:spcAft>
              <a:buClr>
                <a:schemeClr val="dk1"/>
              </a:buClr>
              <a:buSzPts val="1400"/>
              <a:buFont typeface="Arial"/>
              <a:buNone/>
              <a:defRPr sz="2800">
                <a:solidFill>
                  <a:schemeClr val="dk1"/>
                </a:solidFill>
              </a:defRPr>
            </a:lvl3pPr>
            <a:lvl4pPr lvl="3" indent="0" rtl="0">
              <a:spcBef>
                <a:spcPct val="0"/>
              </a:spcBef>
              <a:spcAft>
                <a:spcPct val="0"/>
              </a:spcAft>
              <a:buClr>
                <a:schemeClr val="dk1"/>
              </a:buClr>
              <a:buSzPts val="1400"/>
              <a:buFont typeface="Arial"/>
              <a:buNone/>
              <a:defRPr sz="2800">
                <a:solidFill>
                  <a:schemeClr val="dk1"/>
                </a:solidFill>
              </a:defRPr>
            </a:lvl4pPr>
            <a:lvl5pPr lvl="4" indent="0" rtl="0">
              <a:spcBef>
                <a:spcPct val="0"/>
              </a:spcBef>
              <a:spcAft>
                <a:spcPct val="0"/>
              </a:spcAft>
              <a:buClr>
                <a:schemeClr val="dk1"/>
              </a:buClr>
              <a:buSzPts val="1400"/>
              <a:buFont typeface="Arial"/>
              <a:buNone/>
              <a:defRPr sz="2800">
                <a:solidFill>
                  <a:schemeClr val="dk1"/>
                </a:solidFill>
              </a:defRPr>
            </a:lvl5pPr>
            <a:lvl6pPr lvl="5" indent="0" rtl="0">
              <a:spcBef>
                <a:spcPct val="0"/>
              </a:spcBef>
              <a:spcAft>
                <a:spcPct val="0"/>
              </a:spcAft>
              <a:buClr>
                <a:schemeClr val="dk1"/>
              </a:buClr>
              <a:buSzPts val="1400"/>
              <a:buFont typeface="Arial"/>
              <a:buNone/>
              <a:defRPr sz="2800">
                <a:solidFill>
                  <a:schemeClr val="dk1"/>
                </a:solidFill>
              </a:defRPr>
            </a:lvl6pPr>
            <a:lvl7pPr lvl="6" indent="0" rtl="0">
              <a:spcBef>
                <a:spcPct val="0"/>
              </a:spcBef>
              <a:spcAft>
                <a:spcPct val="0"/>
              </a:spcAft>
              <a:buClr>
                <a:schemeClr val="dk1"/>
              </a:buClr>
              <a:buSzPts val="1400"/>
              <a:buFont typeface="Arial"/>
              <a:buNone/>
              <a:defRPr sz="2800">
                <a:solidFill>
                  <a:schemeClr val="dk1"/>
                </a:solidFill>
              </a:defRPr>
            </a:lvl7pPr>
            <a:lvl8pPr lvl="7" indent="0" rtl="0">
              <a:spcBef>
                <a:spcPct val="0"/>
              </a:spcBef>
              <a:spcAft>
                <a:spcPct val="0"/>
              </a:spcAft>
              <a:buClr>
                <a:schemeClr val="dk1"/>
              </a:buClr>
              <a:buSzPts val="1400"/>
              <a:buFont typeface="Arial"/>
              <a:buNone/>
              <a:defRPr sz="2800">
                <a:solidFill>
                  <a:schemeClr val="dk1"/>
                </a:solidFill>
              </a:defRPr>
            </a:lvl8pPr>
            <a:lvl9pPr lvl="8" indent="0" rtl="0">
              <a:spcBef>
                <a:spcPct val="0"/>
              </a:spcBef>
              <a:spcAft>
                <a:spcPct val="0"/>
              </a:spcAft>
              <a:buClr>
                <a:schemeClr val="dk1"/>
              </a:buClr>
              <a:buSzPts val="1400"/>
              <a:buFont typeface="Arial"/>
              <a:buNone/>
              <a:defRPr sz="2800">
                <a:solidFill>
                  <a:schemeClr val="dk1"/>
                </a:solidFill>
              </a:defRPr>
            </a:lvl9pPr>
          </a:lstStyle>
          <a:p>
            <a:endParaRPr/>
          </a:p>
        </p:txBody>
      </p:sp>
      <p:sp>
        <p:nvSpPr>
          <p:cNvPr id="252" name="Google Shape;252;p42"/>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ct val="0"/>
              </a:spcBef>
              <a:spcAft>
                <a:spcPct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rtl="0">
              <a:lnSpc>
                <a:spcPct val="115000"/>
              </a:lnSpc>
              <a:spcBef>
                <a:spcPts val="1600"/>
              </a:spcBef>
              <a:spcAft>
                <a:spcPct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rtl="0">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253" name="Google Shape;253;p42"/>
          <p:cNvSpPr txBox="1">
            <a:spLocks noGrp="1"/>
          </p:cNvSpPr>
          <p:nvPr>
            <p:ph type="sldNum" idx="12"/>
          </p:nvPr>
        </p:nvSpPr>
        <p:spPr>
          <a:xfrm>
            <a:off x="8472457" y="6217621"/>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ct val="0"/>
              </a:spcBef>
              <a:spcAft>
                <a:spcPct val="0"/>
              </a:spcAft>
              <a:buClr>
                <a:schemeClr val="dk2"/>
              </a:buClr>
              <a:buFont typeface="Arial"/>
              <a:buNone/>
              <a:defRPr sz="1000" b="0" i="0" u="none" strike="noStrike" cap="none">
                <a:solidFill>
                  <a:schemeClr val="dk2"/>
                </a:solidFill>
                <a:latin typeface="Arial"/>
                <a:ea typeface="Arial"/>
                <a:cs typeface="Arial"/>
                <a:sym typeface="Arial"/>
              </a:defRPr>
            </a:lvl9pPr>
          </a:lstStyle>
          <a:p>
            <a:pPr marL="0" lvl="0" indent="0" algn="r" rtl="0">
              <a:spcBef>
                <a:spcPct val="0"/>
              </a:spcBef>
              <a:spcAft>
                <a:spcPct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ransition/>
  <p:timing/>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1.jpeg" /><Relationship Id="rId4" Type="http://schemas.openxmlformats.org/officeDocument/2006/relationships/image" Target="../media/image1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1.xml" /><Relationship Id="rId3" Type="http://schemas.openxmlformats.org/officeDocument/2006/relationships/image" Target="../media/image16.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2.xml" /><Relationship Id="rId3"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3.xml" /><Relationship Id="rId3" Type="http://schemas.openxmlformats.org/officeDocument/2006/relationships/image" Target="../media/image1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18.xml" /><Relationship Id="rId3" Type="http://schemas.openxmlformats.org/officeDocument/2006/relationships/image" Target="../media/image18.png" /><Relationship Id="rId4"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2.xml" /><Relationship Id="rId3" Type="http://schemas.openxmlformats.org/officeDocument/2006/relationships/image" Target="../media/image1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20.xml" /><Relationship Id="rId3" Type="http://schemas.openxmlformats.org/officeDocument/2006/relationships/image" Target="../media/image18.png" /><Relationship Id="rId4" Type="http://schemas.openxmlformats.org/officeDocument/2006/relationships/image" Target="../media/image20.png" /><Relationship Id="rId5" Type="http://schemas.openxmlformats.org/officeDocument/2006/relationships/image" Target="../media/image21.jpeg" /><Relationship Id="rId6" Type="http://schemas.openxmlformats.org/officeDocument/2006/relationships/image" Target="../media/image22.png" /><Relationship Id="rId7" Type="http://schemas.openxmlformats.org/officeDocument/2006/relationships/image" Target="../media/image2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2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3.xml" /><Relationship Id="rId3" Type="http://schemas.openxmlformats.org/officeDocument/2006/relationships/image" Target="../media/image1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6.xml" /><Relationship Id="rId3" Type="http://schemas.openxmlformats.org/officeDocument/2006/relationships/image" Target="../media/image1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8.xml" /><Relationship Id="rId3" Type="http://schemas.openxmlformats.org/officeDocument/2006/relationships/image" Target="../media/image1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295"/>
        <p:cNvGrpSpPr/>
        <p:nvPr/>
      </p:nvGrpSpPr>
      <p:grpSpPr>
        <a:xfrm>
          <a:off x="0" y="0"/>
          <a:ext cx="0" cy="0"/>
        </a:xfrm>
      </p:grpSpPr>
      <p:sp>
        <p:nvSpPr>
          <p:cNvPr id="296" name="Google Shape;296;p53"/>
          <p:cNvSpPr txBox="1">
            <a:spLocks noGrp="1"/>
          </p:cNvSpPr>
          <p:nvPr>
            <p:ph type="ctrTitle"/>
          </p:nvPr>
        </p:nvSpPr>
        <p:spPr>
          <a:xfrm>
            <a:off x="145875" y="2419200"/>
            <a:ext cx="4363500" cy="3909300"/>
          </a:xfrm>
          <a:prstGeom prst="rect">
            <a:avLst/>
          </a:prstGeom>
          <a:noFill/>
          <a:ln>
            <a:noFill/>
          </a:ln>
        </p:spPr>
        <p:txBody>
          <a:bodyPr spcFirstLastPara="1" wrap="square" lIns="0" tIns="0" rIns="0" bIns="0" anchor="t" anchorCtr="0">
            <a:noAutofit/>
          </a:bodyPr>
          <a:lstStyle/>
          <a:p>
            <a:pPr marL="0" lvl="0" indent="0" algn="l" rtl="0">
              <a:lnSpc>
                <a:spcPct val="100000"/>
              </a:lnSpc>
              <a:spcBef>
                <a:spcPct val="0"/>
              </a:spcBef>
              <a:spcAft>
                <a:spcPct val="0"/>
              </a:spcAft>
              <a:buClr>
                <a:schemeClr val="dk1"/>
              </a:buClr>
              <a:buSzPts val="1100"/>
              <a:buFont typeface="Arial"/>
              <a:buNone/>
            </a:pPr>
            <a:r>
              <a:rPr lang="en-GB" sz="2000" b="0">
                <a:solidFill>
                  <a:srgbClr val="FFFFFF"/>
                </a:solidFill>
                <a:latin typeface="Playfair Display"/>
                <a:ea typeface="Playfair Display"/>
                <a:cs typeface="Playfair Display"/>
                <a:sym typeface="Playfair Display"/>
              </a:rPr>
              <a:t>Schools with Mobile Populations: What does research say &amp; its impact on Nevada Connections Academy? </a:t>
            </a:r>
            <a:endParaRPr sz="2000" b="0">
              <a:solidFill>
                <a:srgbClr val="FFFFFF"/>
              </a:solidFill>
              <a:latin typeface="Playfair Display"/>
              <a:ea typeface="Playfair Display"/>
              <a:cs typeface="Playfair Display"/>
              <a:sym typeface="Playfair Display"/>
            </a:endParaRPr>
          </a:p>
          <a:p>
            <a:pPr marL="0" lvl="0" indent="0" algn="l" rtl="0">
              <a:lnSpc>
                <a:spcPct val="100000"/>
              </a:lnSpc>
              <a:spcBef>
                <a:spcPct val="0"/>
              </a:spcBef>
              <a:spcAft>
                <a:spcPct val="0"/>
              </a:spcAft>
              <a:buClr>
                <a:schemeClr val="dk1"/>
              </a:buClr>
              <a:buSzPts val="1100"/>
              <a:buFont typeface="Arial"/>
              <a:buNone/>
            </a:pPr>
            <a:endParaRPr sz="2000">
              <a:solidFill>
                <a:srgbClr val="FFFFFF"/>
              </a:solidFill>
              <a:latin typeface="Playfair Display"/>
              <a:ea typeface="Playfair Display"/>
              <a:cs typeface="Playfair Display"/>
              <a:sym typeface="Playfair Display"/>
            </a:endParaRPr>
          </a:p>
          <a:p>
            <a:pPr marL="0" lvl="0" indent="0" algn="l" rtl="0">
              <a:lnSpc>
                <a:spcPct val="100000"/>
              </a:lnSpc>
              <a:spcBef>
                <a:spcPct val="0"/>
              </a:spcBef>
              <a:spcAft>
                <a:spcPct val="0"/>
              </a:spcAft>
              <a:buClr>
                <a:schemeClr val="dk1"/>
              </a:buClr>
              <a:buSzPts val="1100"/>
              <a:buFont typeface="Arial"/>
              <a:buNone/>
            </a:pPr>
            <a:endParaRPr sz="2000">
              <a:solidFill>
                <a:srgbClr val="FFFFFF"/>
              </a:solidFill>
              <a:latin typeface="Playfair Display"/>
              <a:ea typeface="Playfair Display"/>
              <a:cs typeface="Playfair Display"/>
              <a:sym typeface="Playfair Display"/>
            </a:endParaRPr>
          </a:p>
          <a:p>
            <a:pPr marL="0" lvl="0" indent="0" algn="l" rtl="0">
              <a:lnSpc>
                <a:spcPct val="100000"/>
              </a:lnSpc>
              <a:spcBef>
                <a:spcPct val="0"/>
              </a:spcBef>
              <a:spcAft>
                <a:spcPct val="0"/>
              </a:spcAft>
              <a:buClr>
                <a:schemeClr val="dk1"/>
              </a:buClr>
              <a:buSzPts val="1100"/>
              <a:buFont typeface="Arial"/>
              <a:buNone/>
            </a:pPr>
            <a:r>
              <a:rPr lang="en-GB" sz="2000">
                <a:solidFill>
                  <a:schemeClr val="accent2"/>
                </a:solidFill>
                <a:latin typeface="Playfair Display"/>
                <a:ea typeface="Playfair Display"/>
                <a:cs typeface="Playfair Display"/>
                <a:sym typeface="Playfair Display"/>
              </a:rPr>
              <a:t>Matthew Wicks</a:t>
            </a:r>
            <a:endParaRPr sz="2000">
              <a:solidFill>
                <a:schemeClr val="accent2"/>
              </a:solidFill>
              <a:latin typeface="Playfair Display"/>
              <a:ea typeface="Playfair Display"/>
              <a:cs typeface="Playfair Display"/>
              <a:sym typeface="Playfair Display"/>
            </a:endParaRPr>
          </a:p>
          <a:p>
            <a:pPr marL="0" lvl="0" indent="0" algn="l" rtl="0">
              <a:lnSpc>
                <a:spcPct val="100000"/>
              </a:lnSpc>
              <a:spcBef>
                <a:spcPct val="0"/>
              </a:spcBef>
              <a:spcAft>
                <a:spcPct val="0"/>
              </a:spcAft>
              <a:buClr>
                <a:schemeClr val="dk1"/>
              </a:buClr>
              <a:buSzPts val="1100"/>
              <a:buFont typeface="Arial"/>
              <a:buNone/>
            </a:pPr>
            <a:r>
              <a:rPr lang="en-GB" sz="2000">
                <a:solidFill>
                  <a:schemeClr val="accent2"/>
                </a:solidFill>
                <a:latin typeface="Playfair Display"/>
                <a:ea typeface="Playfair Display"/>
                <a:cs typeface="Playfair Display"/>
                <a:sym typeface="Playfair Display"/>
              </a:rPr>
              <a:t>Director of School Accountability</a:t>
            </a:r>
            <a:endParaRPr sz="2000">
              <a:solidFill>
                <a:schemeClr val="accent2"/>
              </a:solidFill>
              <a:latin typeface="Playfair Display"/>
              <a:ea typeface="Playfair Display"/>
              <a:cs typeface="Playfair Display"/>
              <a:sym typeface="Playfair Display"/>
            </a:endParaRPr>
          </a:p>
          <a:p>
            <a:pPr marL="0" lvl="0" indent="0" algn="l" rtl="0">
              <a:lnSpc>
                <a:spcPct val="100000"/>
              </a:lnSpc>
              <a:spcBef>
                <a:spcPct val="0"/>
              </a:spcBef>
              <a:spcAft>
                <a:spcPct val="0"/>
              </a:spcAft>
              <a:buClr>
                <a:schemeClr val="dk1"/>
              </a:buClr>
              <a:buSzPts val="1100"/>
              <a:buFont typeface="Arial"/>
              <a:buNone/>
            </a:pPr>
            <a:r>
              <a:rPr lang="en-GB" sz="2000">
                <a:solidFill>
                  <a:schemeClr val="accent2"/>
                </a:solidFill>
                <a:latin typeface="Playfair Display"/>
                <a:ea typeface="Playfair Display"/>
                <a:cs typeface="Playfair Display"/>
                <a:sym typeface="Playfair Display"/>
              </a:rPr>
              <a:t>Pearson Online &amp; Blended Learning</a:t>
            </a:r>
            <a:endParaRPr sz="2000">
              <a:solidFill>
                <a:schemeClr val="accent2"/>
              </a:solidFill>
              <a:latin typeface="Playfair Display"/>
              <a:ea typeface="Playfair Display"/>
              <a:cs typeface="Playfair Display"/>
              <a:sym typeface="Playfair Display"/>
            </a:endParaRPr>
          </a:p>
          <a:p>
            <a:pPr marL="0" lvl="0" indent="0" algn="l" rtl="0">
              <a:lnSpc>
                <a:spcPct val="100000"/>
              </a:lnSpc>
              <a:spcBef>
                <a:spcPct val="0"/>
              </a:spcBef>
              <a:spcAft>
                <a:spcPct val="0"/>
              </a:spcAft>
              <a:buClr>
                <a:schemeClr val="dk1"/>
              </a:buClr>
              <a:buSzPts val="1100"/>
              <a:buFont typeface="Arial"/>
              <a:buNone/>
            </a:pPr>
            <a:endParaRPr sz="2400">
              <a:solidFill>
                <a:srgbClr val="FFFFFF"/>
              </a:solidFill>
            </a:endParaRPr>
          </a:p>
          <a:p>
            <a:pPr marL="0" lvl="0" indent="0" algn="l" rtl="0">
              <a:lnSpc>
                <a:spcPct val="100000"/>
              </a:lnSpc>
              <a:spcBef>
                <a:spcPct val="0"/>
              </a:spcBef>
              <a:spcAft>
                <a:spcPct val="0"/>
              </a:spcAft>
              <a:buClr>
                <a:schemeClr val="dk1"/>
              </a:buClr>
              <a:buSzPts val="1100"/>
              <a:buFont typeface="Arial"/>
              <a:buNone/>
            </a:pPr>
            <a:endParaRPr sz="2400">
              <a:solidFill>
                <a:srgbClr val="FFFFFF"/>
              </a:solidFill>
            </a:endParaRPr>
          </a:p>
          <a:p>
            <a:pPr marL="0" lvl="0" indent="0" algn="l" rtl="0">
              <a:lnSpc>
                <a:spcPct val="100000"/>
              </a:lnSpc>
              <a:spcBef>
                <a:spcPct val="0"/>
              </a:spcBef>
              <a:spcAft>
                <a:spcPct val="0"/>
              </a:spcAft>
              <a:buClr>
                <a:schemeClr val="dk1"/>
              </a:buClr>
              <a:buSzPts val="1100"/>
              <a:buFont typeface="Arial"/>
              <a:buNone/>
            </a:pPr>
            <a:endParaRPr sz="2400">
              <a:solidFill>
                <a:srgbClr val="FFFFFF"/>
              </a:solidFill>
            </a:endParaRPr>
          </a:p>
          <a:p>
            <a:pPr marL="0" lvl="0" indent="0" algn="l" rtl="0">
              <a:lnSpc>
                <a:spcPct val="100000"/>
              </a:lnSpc>
              <a:spcBef>
                <a:spcPct val="0"/>
              </a:spcBef>
              <a:spcAft>
                <a:spcPct val="0"/>
              </a:spcAft>
              <a:buClr>
                <a:schemeClr val="dk1"/>
              </a:buClr>
              <a:buSzPts val="1100"/>
              <a:buFont typeface="Arial"/>
              <a:buNone/>
            </a:pPr>
            <a:endParaRPr sz="2400">
              <a:solidFill>
                <a:srgbClr val="FFFFFF"/>
              </a:solidFill>
            </a:endParaRPr>
          </a:p>
        </p:txBody>
      </p:sp>
      <p:sp>
        <p:nvSpPr>
          <p:cNvPr id="297" name="Google Shape;297;p53"/>
          <p:cNvSpPr>
            <a:spLocks noGrp="1"/>
          </p:cNvSpPr>
          <p:nvPr>
            <p:ph type="pic" idx="3"/>
          </p:nvPr>
        </p:nvSpPr>
        <p:spPr>
          <a:xfrm>
            <a:off x="4581524" y="0"/>
            <a:ext cx="4562400" cy="68580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endParaRPr/>
          </a:p>
          <a:p>
            <a:pPr marL="0" lvl="0" indent="0" algn="ctr" rtl="0">
              <a:lnSpc>
                <a:spcPct val="200000"/>
              </a:lnSpc>
              <a:spcBef>
                <a:spcPct val="0"/>
              </a:spcBef>
              <a:spcAft>
                <a:spcPct val="0"/>
              </a:spcAft>
              <a:buClr>
                <a:schemeClr val="dk1"/>
              </a:buClr>
              <a:buSzPts val="1100"/>
              <a:buFont typeface="Arial"/>
              <a:buNone/>
            </a:pPr>
            <a:r>
              <a:rPr lang="en-GB"/>
              <a:t>Image placeholder</a:t>
            </a:r>
            <a:endParaRPr/>
          </a:p>
          <a:p>
            <a:pPr marL="0" lvl="0" indent="0" algn="ctr" rtl="0">
              <a:spcBef>
                <a:spcPct val="0"/>
              </a:spcBef>
              <a:spcAft>
                <a:spcPct val="0"/>
              </a:spcAft>
              <a:buNone/>
            </a:pPr>
            <a:endParaRPr/>
          </a:p>
        </p:txBody>
      </p:sp>
      <p:pic>
        <p:nvPicPr>
          <p:cNvPr id="298" name="Google Shape;298;p53" descr="2017-10-05 (3).jpg"/>
          <p:cNvPicPr preferRelativeResize="0"/>
          <p:nvPr/>
        </p:nvPicPr>
        <p:blipFill>
          <a:blip r:embed="rId3">
            <a:alphaModFix/>
          </a:blip>
          <a:srcRect l="22287" r="0"/>
          <a:stretch>
            <a:fillRect/>
          </a:stretch>
        </p:blipFill>
        <p:spPr>
          <a:xfrm>
            <a:off x="4581525" y="0"/>
            <a:ext cx="4550550" cy="3835625"/>
          </a:xfrm>
          <a:prstGeom prst="rect">
            <a:avLst/>
          </a:prstGeom>
          <a:noFill/>
          <a:ln>
            <a:noFill/>
          </a:ln>
        </p:spPr>
      </p:pic>
      <p:sp>
        <p:nvSpPr>
          <p:cNvPr id="299" name="Google Shape;299;p53"/>
          <p:cNvSpPr txBox="1"/>
          <p:nvPr/>
        </p:nvSpPr>
        <p:spPr>
          <a:xfrm>
            <a:off x="8497765" y="6489578"/>
            <a:ext cx="433200" cy="125400"/>
          </a:xfrm>
          <a:prstGeom prst="rect">
            <a:avLst/>
          </a:prstGeom>
          <a:noFill/>
          <a:ln>
            <a:noFill/>
          </a:ln>
        </p:spPr>
        <p:txBody>
          <a:bodyPr spcFirstLastPara="1" wrap="square" lIns="0" tIns="0" rIns="0" bIns="0" anchor="ctr" anchorCtr="0">
            <a:noAutofit/>
          </a:bodyPr>
          <a:lstStyle/>
          <a:p>
            <a:pPr marL="0" marR="0" lvl="0" indent="0" algn="l" rtl="0">
              <a:spcBef>
                <a:spcPct val="0"/>
              </a:spcBef>
              <a:spcAft>
                <a:spcPct val="0"/>
              </a:spcAft>
              <a:buNone/>
            </a:pPr>
            <a:endParaRPr sz="800" b="1" i="0" u="none" strike="noStrike" cap="none">
              <a:solidFill>
                <a:schemeClr val="lt2"/>
              </a:solidFill>
              <a:latin typeface="Arial"/>
              <a:ea typeface="Arial"/>
              <a:cs typeface="Arial"/>
              <a:sym typeface="Arial"/>
            </a:endParaRPr>
          </a:p>
        </p:txBody>
      </p:sp>
      <p:pic>
        <p:nvPicPr>
          <p:cNvPr id="300" name="Google Shape;300;p53"/>
          <p:cNvPicPr preferRelativeResize="0"/>
          <p:nvPr/>
        </p:nvPicPr>
        <p:blipFill>
          <a:blip r:embed="rId4">
            <a:alphaModFix/>
          </a:blip>
          <a:stretch>
            <a:fillRect/>
          </a:stretch>
        </p:blipFill>
        <p:spPr>
          <a:xfrm>
            <a:off x="4587450" y="3835621"/>
            <a:ext cx="4550554" cy="3022376"/>
          </a:xfrm>
          <a:prstGeom prst="rect">
            <a:avLst/>
          </a:prstGeom>
          <a:noFill/>
          <a:ln>
            <a:noFill/>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75"/>
        <p:cNvGrpSpPr/>
        <p:nvPr/>
      </p:nvGrpSpPr>
      <p:grpSpPr>
        <a:xfrm>
          <a:off x="0" y="0"/>
          <a:ext cx="0" cy="0"/>
        </a:xfrm>
      </p:grpSpPr>
      <p:sp>
        <p:nvSpPr>
          <p:cNvPr id="376" name="Google Shape;376;p62"/>
          <p:cNvSpPr txBox="1">
            <a:spLocks noGrp="1"/>
          </p:cNvSpPr>
          <p:nvPr>
            <p:ph type="sldNum" idx="12"/>
          </p:nvPr>
        </p:nvSpPr>
        <p:spPr>
          <a:xfrm>
            <a:off x="8472457" y="6217621"/>
            <a:ext cx="548700" cy="524700"/>
          </a:xfrm>
          <a:prstGeom prst="rect">
            <a:avLst/>
          </a:prstGeom>
        </p:spPr>
        <p:txBody>
          <a:bodyPr spcFirstLastPara="1" wrap="square" lIns="91425" tIns="91425" rIns="91425" bIns="91425"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10</a:t>
            </a:fld>
            <a:endParaRPr/>
          </a:p>
        </p:txBody>
      </p:sp>
      <p:graphicFrame>
        <p:nvGraphicFramePr>
          <p:cNvPr id="377" name="Google Shape;377;p62"/>
          <p:cNvGraphicFramePr>
            <a:graphicFrameLocks noGrp="1"/>
          </p:cNvGraphicFramePr>
          <p:nvPr/>
        </p:nvGraphicFramePr>
        <p:xfrm>
          <a:off x="317038" y="592863"/>
          <a:ext cx="8509900" cy="6191692"/>
        </p:xfrm>
        <a:graphic>
          <a:graphicData uri="http://schemas.openxmlformats.org/drawingml/2006/table">
            <a:tbl>
              <a:tblPr>
                <a:noFill/>
                <a:tableStyleId>{8608A2AD-FA21-4A1D-AD08-E41A48FE667C}</a:tableStyleId>
              </a:tblPr>
              <a:tblGrid>
                <a:gridCol w="2090625">
                  <a:extLst>
                    <a:ext uri="{9D8B030D-6E8A-4147-A177-3AD203B41FA5}">
                      <a16:colId xmlns:a16="http://schemas.microsoft.com/office/drawing/2014/main" val="20000"/>
                    </a:ext>
                  </a:extLst>
                </a:gridCol>
                <a:gridCol w="947825">
                  <a:extLst>
                    <a:ext uri="{9D8B030D-6E8A-4147-A177-3AD203B41FA5}">
                      <a16:colId xmlns:a16="http://schemas.microsoft.com/office/drawing/2014/main" val="20001"/>
                    </a:ext>
                  </a:extLst>
                </a:gridCol>
                <a:gridCol w="1791700">
                  <a:extLst>
                    <a:ext uri="{9D8B030D-6E8A-4147-A177-3AD203B41FA5}">
                      <a16:colId xmlns:a16="http://schemas.microsoft.com/office/drawing/2014/main" val="20002"/>
                    </a:ext>
                  </a:extLst>
                </a:gridCol>
                <a:gridCol w="1266100">
                  <a:extLst>
                    <a:ext uri="{9D8B030D-6E8A-4147-A177-3AD203B41FA5}">
                      <a16:colId xmlns:a16="http://schemas.microsoft.com/office/drawing/2014/main" val="20003"/>
                    </a:ext>
                  </a:extLst>
                </a:gridCol>
                <a:gridCol w="1116925">
                  <a:extLst>
                    <a:ext uri="{9D8B030D-6E8A-4147-A177-3AD203B41FA5}">
                      <a16:colId xmlns:a16="http://schemas.microsoft.com/office/drawing/2014/main" val="20004"/>
                    </a:ext>
                  </a:extLst>
                </a:gridCol>
                <a:gridCol w="1296725">
                  <a:extLst>
                    <a:ext uri="{9D8B030D-6E8A-4147-A177-3AD203B41FA5}">
                      <a16:colId xmlns:a16="http://schemas.microsoft.com/office/drawing/2014/main" val="20005"/>
                    </a:ext>
                  </a:extLst>
                </a:gridCol>
              </a:tblGrid>
              <a:tr h="1182725">
                <a:tc>
                  <a:txBody>
                    <a:bodyPr/>
                    <a:lstStyle/>
                    <a:p>
                      <a:pPr marL="0" lvl="0" indent="0" algn="l" rtl="0">
                        <a:lnSpc>
                          <a:spcPct val="115000"/>
                        </a:lnSpc>
                        <a:spcBef>
                          <a:spcPct val="0"/>
                        </a:spcBef>
                        <a:spcAft>
                          <a:spcPct val="0"/>
                        </a:spcAft>
                        <a:buNone/>
                      </a:pPr>
                      <a:r>
                        <a:rPr lang="en-GB" sz="1100" b="1">
                          <a:solidFill>
                            <a:schemeClr val="lt1"/>
                          </a:solidFill>
                          <a:latin typeface="Open Sans"/>
                          <a:ea typeface="Open Sans"/>
                          <a:cs typeface="Open Sans"/>
                          <a:sym typeface="Open Sans"/>
                        </a:rPr>
                        <a:t>Student Profile</a:t>
                      </a:r>
                      <a:endParaRPr sz="1100" b="1">
                        <a:solidFill>
                          <a:schemeClr val="lt1"/>
                        </a:solidFill>
                        <a:latin typeface="Open Sans"/>
                        <a:ea typeface="Open Sans"/>
                        <a:cs typeface="Open Sans"/>
                        <a:sym typeface="Open Sans"/>
                      </a:endParaRPr>
                    </a:p>
                  </a:txBody>
                  <a:tcPr marL="68575" marR="68575" marT="121900" marB="121900">
                    <a:lnB w="19050" cap="flat" cmpd="sng">
                      <a:solidFill>
                        <a:srgbClr val="A8D08D"/>
                      </a:solidFill>
                      <a:prstDash val="solid"/>
                      <a:round/>
                      <a:headEnd type="none" w="sm" len="sm"/>
                      <a:tailEnd type="none" w="sm" len="sm"/>
                    </a:lnB>
                    <a:solidFill>
                      <a:srgbClr val="003057"/>
                    </a:solidFill>
                  </a:tcPr>
                </a:tc>
                <a:tc>
                  <a:txBody>
                    <a:bodyPr/>
                    <a:lstStyle/>
                    <a:p>
                      <a:pPr marL="0" lvl="0" indent="0" algn="l" rtl="0">
                        <a:lnSpc>
                          <a:spcPct val="115000"/>
                        </a:lnSpc>
                        <a:spcBef>
                          <a:spcPct val="0"/>
                        </a:spcBef>
                        <a:spcAft>
                          <a:spcPct val="0"/>
                        </a:spcAft>
                        <a:buNone/>
                      </a:pPr>
                      <a:r>
                        <a:rPr lang="en-GB" sz="1100" b="1">
                          <a:solidFill>
                            <a:schemeClr val="lt1"/>
                          </a:solidFill>
                          <a:latin typeface="Open Sans"/>
                          <a:ea typeface="Open Sans"/>
                          <a:cs typeface="Open Sans"/>
                          <a:sym typeface="Open Sans"/>
                        </a:rPr>
                        <a:t># Students in the profile</a:t>
                      </a:r>
                      <a:endParaRPr sz="1100" b="1">
                        <a:solidFill>
                          <a:schemeClr val="lt1"/>
                        </a:solidFill>
                        <a:latin typeface="Open Sans"/>
                        <a:ea typeface="Open Sans"/>
                        <a:cs typeface="Open Sans"/>
                        <a:sym typeface="Open Sans"/>
                      </a:endParaRPr>
                    </a:p>
                  </a:txBody>
                  <a:tcPr marL="68575" marR="68575" marT="121900" marB="121900">
                    <a:lnB w="19050" cap="flat" cmpd="sng">
                      <a:solidFill>
                        <a:srgbClr val="A8D08D"/>
                      </a:solidFill>
                      <a:prstDash val="solid"/>
                      <a:round/>
                      <a:headEnd type="none" w="sm" len="sm"/>
                      <a:tailEnd type="none" w="sm" len="sm"/>
                    </a:lnB>
                    <a:solidFill>
                      <a:srgbClr val="003057"/>
                    </a:solidFill>
                  </a:tcPr>
                </a:tc>
                <a:tc>
                  <a:txBody>
                    <a:bodyPr/>
                    <a:lstStyle/>
                    <a:p>
                      <a:pPr marL="0" lvl="0" indent="0" algn="l" rtl="0">
                        <a:lnSpc>
                          <a:spcPct val="115000"/>
                        </a:lnSpc>
                        <a:spcBef>
                          <a:spcPct val="0"/>
                        </a:spcBef>
                        <a:spcAft>
                          <a:spcPct val="0"/>
                        </a:spcAft>
                        <a:buNone/>
                      </a:pPr>
                      <a:r>
                        <a:rPr lang="en-GB" sz="1100" b="1">
                          <a:solidFill>
                            <a:schemeClr val="lt1"/>
                          </a:solidFill>
                        </a:rPr>
                        <a:t>Reason(s) for Enrolling in a Connections Academy</a:t>
                      </a:r>
                      <a:endParaRPr sz="1100" b="1">
                        <a:solidFill>
                          <a:schemeClr val="lt1"/>
                        </a:solidFill>
                      </a:endParaRPr>
                    </a:p>
                  </a:txBody>
                  <a:tcPr marL="68575" marR="68575" marT="121900" marB="121900">
                    <a:lnB w="19050" cap="flat" cmpd="sng">
                      <a:solidFill>
                        <a:srgbClr val="A8D08D"/>
                      </a:solidFill>
                      <a:prstDash val="solid"/>
                      <a:round/>
                      <a:headEnd type="none" w="sm" len="sm"/>
                      <a:tailEnd type="none" w="sm" len="sm"/>
                    </a:lnB>
                    <a:solidFill>
                      <a:srgbClr val="003057"/>
                    </a:solidFill>
                  </a:tcPr>
                </a:tc>
                <a:tc>
                  <a:txBody>
                    <a:bodyPr/>
                    <a:lstStyle/>
                    <a:p>
                      <a:pPr marL="0" lvl="0" indent="0" algn="l" rtl="0">
                        <a:lnSpc>
                          <a:spcPct val="115000"/>
                        </a:lnSpc>
                        <a:spcBef>
                          <a:spcPct val="0"/>
                        </a:spcBef>
                        <a:spcAft>
                          <a:spcPct val="0"/>
                        </a:spcAft>
                        <a:buNone/>
                      </a:pPr>
                      <a:r>
                        <a:rPr lang="en-GB" sz="1100" b="1">
                          <a:solidFill>
                            <a:schemeClr val="lt1"/>
                          </a:solidFill>
                        </a:rPr>
                        <a:t>% of Students new or returning</a:t>
                      </a:r>
                      <a:endParaRPr sz="1100" b="1">
                        <a:solidFill>
                          <a:schemeClr val="lt1"/>
                        </a:solidFill>
                      </a:endParaRPr>
                    </a:p>
                  </a:txBody>
                  <a:tcPr marL="68575" marR="68575" marT="121900" marB="121900">
                    <a:lnB w="19050" cap="flat" cmpd="sng">
                      <a:solidFill>
                        <a:srgbClr val="A8D08D"/>
                      </a:solidFill>
                      <a:prstDash val="solid"/>
                      <a:round/>
                      <a:headEnd type="none" w="sm" len="sm"/>
                      <a:tailEnd type="none" w="sm" len="sm"/>
                    </a:lnB>
                    <a:solidFill>
                      <a:srgbClr val="003057"/>
                    </a:solidFill>
                  </a:tcPr>
                </a:tc>
                <a:tc>
                  <a:txBody>
                    <a:bodyPr/>
                    <a:lstStyle/>
                    <a:p>
                      <a:pPr marL="0" lvl="0" indent="0" algn="l" rtl="0">
                        <a:lnSpc>
                          <a:spcPct val="115000"/>
                        </a:lnSpc>
                        <a:spcBef>
                          <a:spcPct val="0"/>
                        </a:spcBef>
                        <a:spcAft>
                          <a:spcPct val="0"/>
                        </a:spcAft>
                        <a:buNone/>
                      </a:pPr>
                      <a:r>
                        <a:rPr lang="en-GB" sz="1100" b="1">
                          <a:solidFill>
                            <a:schemeClr val="lt1"/>
                          </a:solidFill>
                        </a:rPr>
                        <a:t>% enrolling late or on time</a:t>
                      </a:r>
                      <a:endParaRPr sz="1100" b="1">
                        <a:solidFill>
                          <a:schemeClr val="lt1"/>
                        </a:solidFill>
                      </a:endParaRPr>
                    </a:p>
                  </a:txBody>
                  <a:tcPr marL="68575" marR="68575" marT="121900" marB="121900">
                    <a:lnB w="19050" cap="flat" cmpd="sng">
                      <a:solidFill>
                        <a:srgbClr val="A8D08D"/>
                      </a:solidFill>
                      <a:prstDash val="solid"/>
                      <a:round/>
                      <a:headEnd type="none" w="sm" len="sm"/>
                      <a:tailEnd type="none" w="sm" len="sm"/>
                    </a:lnB>
                    <a:solidFill>
                      <a:srgbClr val="003057"/>
                    </a:solidFill>
                  </a:tcPr>
                </a:tc>
                <a:tc>
                  <a:txBody>
                    <a:bodyPr/>
                    <a:lstStyle/>
                    <a:p>
                      <a:pPr marL="0" lvl="0" indent="0" algn="l" rtl="0">
                        <a:lnSpc>
                          <a:spcPct val="115000"/>
                        </a:lnSpc>
                        <a:spcBef>
                          <a:spcPct val="0"/>
                        </a:spcBef>
                        <a:spcAft>
                          <a:spcPct val="0"/>
                        </a:spcAft>
                        <a:buNone/>
                      </a:pPr>
                      <a:r>
                        <a:rPr lang="en-GB" sz="1100" b="1">
                          <a:solidFill>
                            <a:schemeClr val="lt1"/>
                          </a:solidFill>
                        </a:rPr>
                        <a:t>% of mobile students  </a:t>
                      </a:r>
                      <a:endParaRPr sz="1100" b="1">
                        <a:solidFill>
                          <a:schemeClr val="lt1"/>
                        </a:solidFill>
                      </a:endParaRPr>
                    </a:p>
                    <a:p>
                      <a:pPr marL="0" lvl="0" indent="0" algn="l" rtl="0">
                        <a:lnSpc>
                          <a:spcPct val="115000"/>
                        </a:lnSpc>
                        <a:spcBef>
                          <a:spcPct val="0"/>
                        </a:spcBef>
                        <a:spcAft>
                          <a:spcPct val="0"/>
                        </a:spcAft>
                        <a:buNone/>
                      </a:pPr>
                      <a:r>
                        <a:rPr lang="en-GB" sz="1100" b="1">
                          <a:solidFill>
                            <a:schemeClr val="lt1"/>
                          </a:solidFill>
                        </a:rPr>
                        <a:t>(# prior schools at initial enrollment)</a:t>
                      </a:r>
                      <a:endParaRPr sz="1100" b="1">
                        <a:solidFill>
                          <a:schemeClr val="lt1"/>
                        </a:solidFill>
                      </a:endParaRPr>
                    </a:p>
                  </a:txBody>
                  <a:tcPr marL="68575" marR="68575" marT="121900" marB="121900">
                    <a:lnB w="19050" cap="flat" cmpd="sng">
                      <a:solidFill>
                        <a:srgbClr val="A8D08D"/>
                      </a:solidFill>
                      <a:prstDash val="solid"/>
                      <a:round/>
                      <a:headEnd type="none" w="sm" len="sm"/>
                      <a:tailEnd type="none" w="sm" len="sm"/>
                    </a:lnB>
                    <a:solidFill>
                      <a:srgbClr val="003057"/>
                    </a:solidFill>
                  </a:tcPr>
                </a:tc>
                <a:extLst>
                  <a:ext uri="{0D108BD9-81ED-4DB2-BD59-A6C34878D82A}">
                    <a16:rowId xmlns:a16="http://schemas.microsoft.com/office/drawing/2014/main" val="10000"/>
                  </a:ext>
                </a:extLst>
              </a:tr>
              <a:tr h="580025">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1. Advanced students</a:t>
                      </a:r>
                      <a:endParaRPr sz="1100" b="1" i="1">
                        <a:solidFill>
                          <a:srgbClr val="004B53"/>
                        </a:solidFill>
                        <a:latin typeface="Open Sans"/>
                        <a:ea typeface="Open Sans"/>
                        <a:cs typeface="Open Sans"/>
                        <a:sym typeface="Open Sans"/>
                      </a:endParaRPr>
                    </a:p>
                  </a:txBody>
                  <a:tcPr marL="68575" marR="68575" marT="121900" marB="121900">
                    <a:lnR w="12650" cap="flat" cmpd="sng">
                      <a:solidFill>
                        <a:srgbClr val="A8D08D"/>
                      </a:solidFill>
                      <a:prstDash val="solid"/>
                      <a:round/>
                      <a:headEnd type="none" w="sm" len="sm"/>
                      <a:tailEnd type="none" w="sm" len="sm"/>
                    </a:lnR>
                    <a:lnT w="190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15000"/>
                        </a:lnSpc>
                        <a:spcBef>
                          <a:spcPct val="0"/>
                        </a:spcBef>
                        <a:spcAft>
                          <a:spcPct val="0"/>
                        </a:spcAft>
                        <a:buNone/>
                      </a:pPr>
                      <a:r>
                        <a:rPr lang="en-GB" sz="1100" b="1">
                          <a:solidFill>
                            <a:srgbClr val="45818E"/>
                          </a:solidFill>
                        </a:rPr>
                        <a:t>3,693</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 8%</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90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Student is academically advanced</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90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Equally new late and returning</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90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Equally on time and late</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90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15000"/>
                        </a:lnSpc>
                        <a:spcBef>
                          <a:spcPct val="0"/>
                        </a:spcBef>
                        <a:spcAft>
                          <a:spcPct val="0"/>
                        </a:spcAft>
                        <a:buNone/>
                      </a:pPr>
                      <a:r>
                        <a:rPr lang="en-GB" sz="1100">
                          <a:solidFill>
                            <a:srgbClr val="134F5C"/>
                          </a:solidFill>
                        </a:rPr>
                        <a:t>48%</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90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extLst>
                  <a:ext uri="{0D108BD9-81ED-4DB2-BD59-A6C34878D82A}">
                    <a16:rowId xmlns:a16="http://schemas.microsoft.com/office/drawing/2014/main" val="10001"/>
                  </a:ext>
                </a:extLst>
              </a:tr>
              <a:tr h="580025">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2. Health problems</a:t>
                      </a:r>
                      <a:endParaRPr sz="1100" b="1" i="1">
                        <a:solidFill>
                          <a:srgbClr val="004B53"/>
                        </a:solidFill>
                        <a:latin typeface="Open Sans"/>
                        <a:ea typeface="Open Sans"/>
                        <a:cs typeface="Open Sans"/>
                        <a:sym typeface="Open Sans"/>
                      </a:endParaRPr>
                    </a:p>
                  </a:txBody>
                  <a:tcPr marL="68575" marR="68575" marT="121900" marB="121900">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15000"/>
                        </a:lnSpc>
                        <a:spcBef>
                          <a:spcPct val="0"/>
                        </a:spcBef>
                        <a:spcAft>
                          <a:spcPct val="0"/>
                        </a:spcAft>
                        <a:buNone/>
                      </a:pPr>
                      <a:r>
                        <a:rPr lang="en-GB" sz="1100" b="1">
                          <a:solidFill>
                            <a:srgbClr val="45818E"/>
                          </a:solidFill>
                        </a:rPr>
                        <a:t>5,224</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 11%</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Student has physical or mental health problems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67% new students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54% late</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spcBef>
                          <a:spcPct val="0"/>
                        </a:spcBef>
                        <a:spcAft>
                          <a:spcPct val="0"/>
                        </a:spcAft>
                        <a:buNone/>
                      </a:pPr>
                      <a:r>
                        <a:rPr lang="en-GB" sz="1100">
                          <a:solidFill>
                            <a:srgbClr val="134F5C"/>
                          </a:solidFill>
                        </a:rPr>
                        <a:t>52%</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extLst>
                  <a:ext uri="{0D108BD9-81ED-4DB2-BD59-A6C34878D82A}">
                    <a16:rowId xmlns:a16="http://schemas.microsoft.com/office/drawing/2014/main" val="10002"/>
                  </a:ext>
                </a:extLst>
              </a:tr>
              <a:tr h="580025">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3. New, bullied </a:t>
                      </a:r>
                      <a:r>
                        <a:rPr lang="en-GB" sz="1100" i="1">
                          <a:solidFill>
                            <a:srgbClr val="004B53"/>
                          </a:solidFill>
                          <a:latin typeface="Open Sans"/>
                          <a:ea typeface="Open Sans"/>
                          <a:cs typeface="Open Sans"/>
                          <a:sym typeface="Open Sans"/>
                        </a:rPr>
                        <a:t>students</a:t>
                      </a:r>
                      <a:endParaRPr sz="1100" i="1">
                        <a:solidFill>
                          <a:srgbClr val="004B53"/>
                        </a:solidFill>
                        <a:latin typeface="Open Sans"/>
                        <a:ea typeface="Open Sans"/>
                        <a:cs typeface="Open Sans"/>
                        <a:sym typeface="Open Sans"/>
                      </a:endParaRPr>
                    </a:p>
                  </a:txBody>
                  <a:tcPr marL="68575" marR="68575" marT="121900" marB="121900">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15000"/>
                        </a:lnSpc>
                        <a:spcBef>
                          <a:spcPct val="0"/>
                        </a:spcBef>
                        <a:spcAft>
                          <a:spcPct val="0"/>
                        </a:spcAft>
                        <a:buNone/>
                      </a:pPr>
                      <a:r>
                        <a:rPr lang="en-GB" sz="1100" b="1">
                          <a:solidFill>
                            <a:srgbClr val="45818E"/>
                          </a:solidFill>
                        </a:rPr>
                        <a:t>6,164</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 13%</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Student is experiencing bullying</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100% new students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65% late</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spcBef>
                          <a:spcPct val="0"/>
                        </a:spcBef>
                        <a:spcAft>
                          <a:spcPct val="0"/>
                        </a:spcAft>
                        <a:buNone/>
                      </a:pPr>
                      <a:r>
                        <a:rPr lang="en-GB" sz="1100">
                          <a:solidFill>
                            <a:srgbClr val="134F5C"/>
                          </a:solidFill>
                        </a:rPr>
                        <a:t>60%</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extLst>
                  <a:ext uri="{0D108BD9-81ED-4DB2-BD59-A6C34878D82A}">
                    <a16:rowId xmlns:a16="http://schemas.microsoft.com/office/drawing/2014/main" val="10003"/>
                  </a:ext>
                </a:extLst>
              </a:tr>
              <a:tr h="617700">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4. New</a:t>
                      </a:r>
                      <a:r>
                        <a:rPr lang="en-GB" sz="1100" i="1">
                          <a:solidFill>
                            <a:srgbClr val="004B53"/>
                          </a:solidFill>
                          <a:latin typeface="Open Sans"/>
                          <a:ea typeface="Open Sans"/>
                          <a:cs typeface="Open Sans"/>
                          <a:sym typeface="Open Sans"/>
                        </a:rPr>
                        <a:t>,</a:t>
                      </a:r>
                      <a:r>
                        <a:rPr lang="en-GB" sz="1100" i="1"/>
                        <a:t> enrolled because </a:t>
                      </a:r>
                      <a:r>
                        <a:rPr lang="en-GB" sz="1100" b="1" i="1">
                          <a:solidFill>
                            <a:srgbClr val="004B53"/>
                          </a:solidFill>
                          <a:latin typeface="Open Sans"/>
                          <a:ea typeface="Open Sans"/>
                          <a:cs typeface="Open Sans"/>
                          <a:sym typeface="Open Sans"/>
                        </a:rPr>
                        <a:t>struggling academically</a:t>
                      </a:r>
                      <a:endParaRPr sz="1100" b="1" i="1"/>
                    </a:p>
                  </a:txBody>
                  <a:tcPr marL="68575" marR="68575" marT="121900" marB="121900">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15000"/>
                        </a:lnSpc>
                        <a:spcBef>
                          <a:spcPct val="0"/>
                        </a:spcBef>
                        <a:spcAft>
                          <a:spcPct val="0"/>
                        </a:spcAft>
                        <a:buNone/>
                      </a:pPr>
                      <a:r>
                        <a:rPr lang="en-GB" sz="1100" b="1">
                          <a:solidFill>
                            <a:srgbClr val="45818E"/>
                          </a:solidFill>
                        </a:rPr>
                        <a:t>5,348</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11%</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004B53"/>
                          </a:solidFill>
                          <a:latin typeface="Open Sans"/>
                          <a:ea typeface="Open Sans"/>
                          <a:cs typeface="Open Sans"/>
                          <a:sym typeface="Open Sans"/>
                        </a:rPr>
                        <a:t>Struggling academically</a:t>
                      </a:r>
                      <a:endParaRPr sz="1100">
                        <a:solidFill>
                          <a:srgbClr val="004B53"/>
                        </a:solidFill>
                        <a:latin typeface="Open Sans"/>
                        <a:ea typeface="Open Sans"/>
                        <a:cs typeface="Open Sans"/>
                        <a:sym typeface="Open Sans"/>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100% new students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64% late</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spcBef>
                          <a:spcPct val="0"/>
                        </a:spcBef>
                        <a:spcAft>
                          <a:spcPct val="0"/>
                        </a:spcAft>
                        <a:buNone/>
                      </a:pPr>
                      <a:r>
                        <a:rPr lang="en-GB" sz="1100">
                          <a:solidFill>
                            <a:srgbClr val="134F5C"/>
                          </a:solidFill>
                        </a:rPr>
                        <a:t>58%</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extLst>
                  <a:ext uri="{0D108BD9-81ED-4DB2-BD59-A6C34878D82A}">
                    <a16:rowId xmlns:a16="http://schemas.microsoft.com/office/drawing/2014/main" val="10004"/>
                  </a:ext>
                </a:extLst>
              </a:tr>
              <a:tr h="740625">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5. New</a:t>
                      </a:r>
                      <a:r>
                        <a:rPr lang="en-GB" sz="1100" i="1">
                          <a:solidFill>
                            <a:srgbClr val="004B53"/>
                          </a:solidFill>
                          <a:latin typeface="Open Sans"/>
                          <a:ea typeface="Open Sans"/>
                          <a:cs typeface="Open Sans"/>
                          <a:sym typeface="Open Sans"/>
                        </a:rPr>
                        <a:t>, enrolled for greater </a:t>
                      </a:r>
                      <a:r>
                        <a:rPr lang="en-GB" sz="1100" b="1" i="1">
                          <a:solidFill>
                            <a:srgbClr val="004B53"/>
                          </a:solidFill>
                          <a:latin typeface="Open Sans"/>
                          <a:ea typeface="Open Sans"/>
                          <a:cs typeface="Open Sans"/>
                          <a:sym typeface="Open Sans"/>
                        </a:rPr>
                        <a:t>flexibility/virtual school choice</a:t>
                      </a:r>
                      <a:endParaRPr sz="1100" b="1" i="1">
                        <a:solidFill>
                          <a:srgbClr val="004B53"/>
                        </a:solidFill>
                        <a:latin typeface="Open Sans"/>
                        <a:ea typeface="Open Sans"/>
                        <a:cs typeface="Open Sans"/>
                        <a:sym typeface="Open Sans"/>
                      </a:endParaRPr>
                    </a:p>
                  </a:txBody>
                  <a:tcPr marL="68575" marR="68575" marT="121900" marB="121900">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15000"/>
                        </a:lnSpc>
                        <a:spcBef>
                          <a:spcPct val="0"/>
                        </a:spcBef>
                        <a:spcAft>
                          <a:spcPct val="0"/>
                        </a:spcAft>
                        <a:buNone/>
                      </a:pPr>
                      <a:r>
                        <a:rPr lang="en-GB" sz="1100" b="1">
                          <a:solidFill>
                            <a:srgbClr val="45818E"/>
                          </a:solidFill>
                        </a:rPr>
                        <a:t>14,812</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 31%</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Vague reasons (Flexibility and dissatisfaction with local school)</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100% new students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Equally late and on time</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spcBef>
                          <a:spcPct val="0"/>
                        </a:spcBef>
                        <a:spcAft>
                          <a:spcPct val="0"/>
                        </a:spcAft>
                        <a:buNone/>
                      </a:pPr>
                      <a:r>
                        <a:rPr lang="en-GB" sz="1100">
                          <a:solidFill>
                            <a:srgbClr val="134F5C"/>
                          </a:solidFill>
                        </a:rPr>
                        <a:t>48%</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extLst>
                  <a:ext uri="{0D108BD9-81ED-4DB2-BD59-A6C34878D82A}">
                    <a16:rowId xmlns:a16="http://schemas.microsoft.com/office/drawing/2014/main" val="10005"/>
                  </a:ext>
                </a:extLst>
              </a:tr>
              <a:tr h="728175">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6. Returning</a:t>
                      </a:r>
                      <a:r>
                        <a:rPr lang="en-GB" sz="1100" i="1">
                          <a:solidFill>
                            <a:srgbClr val="004B53"/>
                          </a:solidFill>
                          <a:latin typeface="Open Sans"/>
                          <a:ea typeface="Open Sans"/>
                          <a:cs typeface="Open Sans"/>
                          <a:sym typeface="Open Sans"/>
                        </a:rPr>
                        <a:t>, enrolled for greater </a:t>
                      </a:r>
                      <a:r>
                        <a:rPr lang="en-GB" sz="1100" b="1" i="1">
                          <a:solidFill>
                            <a:srgbClr val="004B53"/>
                          </a:solidFill>
                          <a:latin typeface="Open Sans"/>
                          <a:ea typeface="Open Sans"/>
                          <a:cs typeface="Open Sans"/>
                          <a:sym typeface="Open Sans"/>
                        </a:rPr>
                        <a:t>flexibility/virtual</a:t>
                      </a:r>
                      <a:br>
                        <a:rPr lang="en-GB" sz="1100" b="1" i="1">
                          <a:solidFill>
                            <a:srgbClr val="004B53"/>
                          </a:solidFill>
                          <a:latin typeface="Open Sans"/>
                          <a:ea typeface="Open Sans"/>
                          <a:cs typeface="Open Sans"/>
                          <a:sym typeface="Open Sans"/>
                        </a:rPr>
                      </a:br>
                      <a:r>
                        <a:rPr lang="en-GB" sz="1100" b="1" i="1">
                          <a:solidFill>
                            <a:srgbClr val="004B53"/>
                          </a:solidFill>
                          <a:latin typeface="Open Sans"/>
                          <a:ea typeface="Open Sans"/>
                          <a:cs typeface="Open Sans"/>
                          <a:sym typeface="Open Sans"/>
                        </a:rPr>
                        <a:t>school choice</a:t>
                      </a:r>
                      <a:endParaRPr sz="1100" b="1" i="1">
                        <a:solidFill>
                          <a:srgbClr val="004B53"/>
                        </a:solidFill>
                        <a:latin typeface="Open Sans"/>
                        <a:ea typeface="Open Sans"/>
                        <a:cs typeface="Open Sans"/>
                        <a:sym typeface="Open Sans"/>
                      </a:endParaRPr>
                    </a:p>
                  </a:txBody>
                  <a:tcPr marL="68575" marR="68575" marT="121900" marB="121900">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15000"/>
                        </a:lnSpc>
                        <a:spcBef>
                          <a:spcPct val="0"/>
                        </a:spcBef>
                        <a:spcAft>
                          <a:spcPct val="0"/>
                        </a:spcAft>
                        <a:buNone/>
                      </a:pPr>
                      <a:r>
                        <a:rPr lang="en-GB" sz="1100" b="1">
                          <a:solidFill>
                            <a:srgbClr val="45818E"/>
                          </a:solidFill>
                        </a:rPr>
                        <a:t>7,491</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 16%</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Vague reasons (Flexibility and dissatisfaction with local school)</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100% returning </a:t>
                      </a:r>
                      <a:endParaRPr sz="1100">
                        <a:solidFill>
                          <a:srgbClr val="134F5C"/>
                        </a:solidFill>
                      </a:endParaRPr>
                    </a:p>
                    <a:p>
                      <a:pPr marL="0" lvl="0" indent="0" algn="l" rtl="0">
                        <a:lnSpc>
                          <a:spcPct val="100000"/>
                        </a:lnSpc>
                        <a:spcBef>
                          <a:spcPct val="0"/>
                        </a:spcBef>
                        <a:spcAft>
                          <a:spcPct val="0"/>
                        </a:spcAft>
                        <a:buNone/>
                      </a:pPr>
                      <a:r>
                        <a:rPr lang="en-GB" sz="1100">
                          <a:solidFill>
                            <a:srgbClr val="134F5C"/>
                          </a:solidFill>
                        </a:rPr>
                        <a:t>(2 to 3 years)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lnSpc>
                          <a:spcPct val="100000"/>
                        </a:lnSpc>
                        <a:spcBef>
                          <a:spcPct val="0"/>
                        </a:spcBef>
                        <a:spcAft>
                          <a:spcPct val="0"/>
                        </a:spcAft>
                        <a:buNone/>
                      </a:pPr>
                      <a:r>
                        <a:rPr lang="en-GB" sz="1100">
                          <a:solidFill>
                            <a:srgbClr val="134F5C"/>
                          </a:solidFill>
                        </a:rPr>
                        <a:t> 93% on time</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tc>
                  <a:txBody>
                    <a:bodyPr/>
                    <a:lstStyle/>
                    <a:p>
                      <a:pPr marL="0" lvl="0" indent="0" algn="l" rtl="0">
                        <a:spcBef>
                          <a:spcPct val="0"/>
                        </a:spcBef>
                        <a:spcAft>
                          <a:spcPct val="0"/>
                        </a:spcAft>
                        <a:buNone/>
                      </a:pPr>
                      <a:r>
                        <a:rPr lang="en-GB" sz="1100">
                          <a:solidFill>
                            <a:srgbClr val="134F5C"/>
                          </a:solidFill>
                        </a:rPr>
                        <a:t>35%</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tcPr>
                </a:tc>
                <a:extLst>
                  <a:ext uri="{0D108BD9-81ED-4DB2-BD59-A6C34878D82A}">
                    <a16:rowId xmlns:a16="http://schemas.microsoft.com/office/drawing/2014/main" val="10006"/>
                  </a:ext>
                </a:extLst>
              </a:tr>
              <a:tr h="806050">
                <a:tc>
                  <a:txBody>
                    <a:bodyPr/>
                    <a:lstStyle/>
                    <a:p>
                      <a:pPr marL="0" lvl="0" indent="0" algn="l" rtl="0">
                        <a:lnSpc>
                          <a:spcPct val="115000"/>
                        </a:lnSpc>
                        <a:spcBef>
                          <a:spcPct val="0"/>
                        </a:spcBef>
                        <a:spcAft>
                          <a:spcPct val="0"/>
                        </a:spcAft>
                        <a:buNone/>
                      </a:pPr>
                      <a:r>
                        <a:rPr lang="en-GB" sz="1100" b="1" i="1">
                          <a:solidFill>
                            <a:srgbClr val="004B53"/>
                          </a:solidFill>
                          <a:latin typeface="Open Sans"/>
                          <a:ea typeface="Open Sans"/>
                          <a:cs typeface="Open Sans"/>
                          <a:sym typeface="Open Sans"/>
                        </a:rPr>
                        <a:t>7. Returning</a:t>
                      </a:r>
                      <a:r>
                        <a:rPr lang="en-GB" sz="1100" i="1">
                          <a:solidFill>
                            <a:srgbClr val="004B53"/>
                          </a:solidFill>
                          <a:latin typeface="Open Sans"/>
                          <a:ea typeface="Open Sans"/>
                          <a:cs typeface="Open Sans"/>
                          <a:sym typeface="Open Sans"/>
                        </a:rPr>
                        <a:t>, originally enrolled with various </a:t>
                      </a:r>
                      <a:r>
                        <a:rPr lang="en-GB" sz="1100" b="1" i="1">
                          <a:solidFill>
                            <a:srgbClr val="004B53"/>
                          </a:solidFill>
                          <a:latin typeface="Open Sans"/>
                          <a:ea typeface="Open Sans"/>
                          <a:cs typeface="Open Sans"/>
                          <a:sym typeface="Open Sans"/>
                        </a:rPr>
                        <a:t>challenges</a:t>
                      </a:r>
                      <a:endParaRPr sz="1100" b="1" i="1">
                        <a:solidFill>
                          <a:srgbClr val="004B53"/>
                        </a:solidFill>
                        <a:latin typeface="Open Sans"/>
                        <a:ea typeface="Open Sans"/>
                        <a:cs typeface="Open Sans"/>
                        <a:sym typeface="Open Sans"/>
                      </a:endParaRPr>
                    </a:p>
                  </a:txBody>
                  <a:tcPr marL="68575" marR="68575" marT="121900" marB="121900">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15000"/>
                        </a:lnSpc>
                        <a:spcBef>
                          <a:spcPct val="0"/>
                        </a:spcBef>
                        <a:spcAft>
                          <a:spcPct val="0"/>
                        </a:spcAft>
                        <a:buNone/>
                      </a:pPr>
                      <a:r>
                        <a:rPr lang="en-GB" sz="1100" b="1">
                          <a:solidFill>
                            <a:srgbClr val="45818E"/>
                          </a:solidFill>
                        </a:rPr>
                        <a:t>4,981</a:t>
                      </a:r>
                      <a:endParaRPr sz="1100" b="1">
                        <a:solidFill>
                          <a:srgbClr val="45818E"/>
                        </a:solidFill>
                      </a:endParaRPr>
                    </a:p>
                    <a:p>
                      <a:pPr marL="0" lvl="0" indent="0" algn="l" rtl="0">
                        <a:lnSpc>
                          <a:spcPct val="115000"/>
                        </a:lnSpc>
                        <a:spcBef>
                          <a:spcPct val="0"/>
                        </a:spcBef>
                        <a:spcAft>
                          <a:spcPct val="0"/>
                        </a:spcAft>
                        <a:buNone/>
                      </a:pPr>
                      <a:r>
                        <a:rPr lang="en-GB" sz="1100" b="1">
                          <a:solidFill>
                            <a:srgbClr val="45818E"/>
                          </a:solidFill>
                        </a:rPr>
                        <a:t> 11%</a:t>
                      </a:r>
                      <a:endParaRPr sz="1100" b="1">
                        <a:solidFill>
                          <a:srgbClr val="45818E"/>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50% bullied, 66% struggling academically, 16% health problems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100% returning </a:t>
                      </a:r>
                      <a:endParaRPr sz="1100">
                        <a:solidFill>
                          <a:srgbClr val="134F5C"/>
                        </a:solidFill>
                      </a:endParaRPr>
                    </a:p>
                    <a:p>
                      <a:pPr marL="0" lvl="0" indent="0" algn="l" rtl="0">
                        <a:lnSpc>
                          <a:spcPct val="100000"/>
                        </a:lnSpc>
                        <a:spcBef>
                          <a:spcPct val="0"/>
                        </a:spcBef>
                        <a:spcAft>
                          <a:spcPct val="0"/>
                        </a:spcAft>
                        <a:buNone/>
                      </a:pPr>
                      <a:r>
                        <a:rPr lang="en-GB" sz="1100">
                          <a:solidFill>
                            <a:srgbClr val="134F5C"/>
                          </a:solidFill>
                        </a:rPr>
                        <a:t>(2 to 3 years)</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lnSpc>
                          <a:spcPct val="100000"/>
                        </a:lnSpc>
                        <a:spcBef>
                          <a:spcPct val="0"/>
                        </a:spcBef>
                        <a:spcAft>
                          <a:spcPct val="0"/>
                        </a:spcAft>
                        <a:buNone/>
                      </a:pPr>
                      <a:r>
                        <a:rPr lang="en-GB" sz="1100">
                          <a:solidFill>
                            <a:srgbClr val="134F5C"/>
                          </a:solidFill>
                        </a:rPr>
                        <a:t>90% on time</a:t>
                      </a:r>
                      <a:endParaRPr sz="1100">
                        <a:solidFill>
                          <a:srgbClr val="134F5C"/>
                        </a:solidFill>
                      </a:endParaRPr>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tc>
                  <a:txBody>
                    <a:bodyPr/>
                    <a:lstStyle/>
                    <a:p>
                      <a:pPr marL="0" lvl="0" indent="0" algn="l" rtl="0">
                        <a:spcBef>
                          <a:spcPct val="0"/>
                        </a:spcBef>
                        <a:spcAft>
                          <a:spcPct val="0"/>
                        </a:spcAft>
                        <a:buNone/>
                      </a:pPr>
                      <a:r>
                        <a:rPr lang="en-GB" sz="1100">
                          <a:solidFill>
                            <a:srgbClr val="134F5C"/>
                          </a:solidFill>
                        </a:rPr>
                        <a:t>58%</a:t>
                      </a:r>
                      <a:endParaRPr sz="1100"/>
                    </a:p>
                  </a:txBody>
                  <a:tcPr marL="68575" marR="68575" marT="121900" marB="121900">
                    <a:lnL w="12650" cap="flat" cmpd="sng">
                      <a:solidFill>
                        <a:srgbClr val="A8D08D"/>
                      </a:solidFill>
                      <a:prstDash val="solid"/>
                      <a:round/>
                      <a:headEnd type="none" w="sm" len="sm"/>
                      <a:tailEnd type="none" w="sm" len="sm"/>
                    </a:lnL>
                    <a:lnR w="12650" cap="flat" cmpd="sng">
                      <a:solidFill>
                        <a:srgbClr val="A8D08D"/>
                      </a:solidFill>
                      <a:prstDash val="solid"/>
                      <a:round/>
                      <a:headEnd type="none" w="sm" len="sm"/>
                      <a:tailEnd type="none" w="sm" len="sm"/>
                    </a:lnR>
                    <a:lnT w="12650" cap="flat" cmpd="sng">
                      <a:solidFill>
                        <a:srgbClr val="A8D08D"/>
                      </a:solidFill>
                      <a:prstDash val="solid"/>
                      <a:round/>
                      <a:headEnd type="none" w="sm" len="sm"/>
                      <a:tailEnd type="none" w="sm" len="sm"/>
                    </a:lnT>
                    <a:lnB w="12650" cap="flat" cmpd="sng">
                      <a:solidFill>
                        <a:srgbClr val="A8D08D"/>
                      </a:solidFill>
                      <a:prstDash val="solid"/>
                      <a:round/>
                      <a:headEnd type="none" w="sm" len="sm"/>
                      <a:tailEnd type="none" w="sm" len="sm"/>
                    </a:lnB>
                    <a:solidFill>
                      <a:srgbClr val="D4EAE4"/>
                    </a:solidFill>
                  </a:tcPr>
                </a:tc>
                <a:extLst>
                  <a:ext uri="{0D108BD9-81ED-4DB2-BD59-A6C34878D82A}">
                    <a16:rowId xmlns:a16="http://schemas.microsoft.com/office/drawing/2014/main" val="10007"/>
                  </a:ext>
                </a:extLst>
              </a:tr>
            </a:tbl>
          </a:graphicData>
        </a:graphic>
      </p:graphicFrame>
      <p:sp>
        <p:nvSpPr>
          <p:cNvPr id="378" name="Google Shape;378;p62"/>
          <p:cNvSpPr txBox="1"/>
          <p:nvPr/>
        </p:nvSpPr>
        <p:spPr>
          <a:xfrm>
            <a:off x="114400" y="109300"/>
            <a:ext cx="8906700" cy="3369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GB" sz="1800" b="1">
                <a:solidFill>
                  <a:srgbClr val="00717D"/>
                </a:solidFill>
                <a:latin typeface="Playfair Display"/>
                <a:ea typeface="Playfair Display"/>
                <a:cs typeface="Playfair Display"/>
                <a:sym typeface="Playfair Display"/>
              </a:rPr>
              <a:t>Study 1 Results: Clusters identified in student profile study</a:t>
            </a:r>
            <a:endParaRPr b="1">
              <a:solidFill>
                <a:srgbClr val="00717D"/>
              </a:solidFill>
              <a:latin typeface="Playfair Display"/>
              <a:ea typeface="Playfair Display"/>
              <a:cs typeface="Playfair Display"/>
              <a:sym typeface="Playfair Display"/>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83"/>
        <p:cNvGrpSpPr/>
        <p:nvPr/>
      </p:nvGrpSpPr>
      <p:grpSpPr>
        <a:xfrm>
          <a:off x="0" y="0"/>
          <a:ext cx="0" cy="0"/>
        </a:xfrm>
      </p:grpSpPr>
      <p:sp>
        <p:nvSpPr>
          <p:cNvPr id="384" name="Google Shape;384;p63"/>
          <p:cNvSpPr txBox="1">
            <a:spLocks noGrp="1"/>
          </p:cNvSpPr>
          <p:nvPr>
            <p:ph type="title"/>
          </p:nvPr>
        </p:nvSpPr>
        <p:spPr>
          <a:xfrm>
            <a:off x="541353" y="417600"/>
            <a:ext cx="6367800" cy="1096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GB" sz="3000">
                <a:latin typeface="Playfair Display"/>
                <a:ea typeface="Playfair Display"/>
                <a:cs typeface="Playfair Display"/>
                <a:sym typeface="Playfair Display"/>
              </a:rPr>
              <a:t>Study 1 Results</a:t>
            </a:r>
            <a:endParaRPr sz="3000">
              <a:latin typeface="Playfair Display"/>
              <a:ea typeface="Playfair Display"/>
              <a:cs typeface="Playfair Display"/>
              <a:sym typeface="Playfair Display"/>
            </a:endParaRPr>
          </a:p>
        </p:txBody>
      </p:sp>
      <p:sp>
        <p:nvSpPr>
          <p:cNvPr id="385" name="Google Shape;385;p63"/>
          <p:cNvSpPr txBox="1">
            <a:spLocks noGrp="1"/>
          </p:cNvSpPr>
          <p:nvPr>
            <p:ph type="body" idx="1"/>
          </p:nvPr>
        </p:nvSpPr>
        <p:spPr>
          <a:xfrm>
            <a:off x="541350" y="1514400"/>
            <a:ext cx="7956300" cy="31719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GB" sz="1800" b="1">
                <a:solidFill>
                  <a:schemeClr val="dk1"/>
                </a:solidFill>
                <a:latin typeface="Open Sans"/>
                <a:ea typeface="Open Sans"/>
                <a:cs typeface="Open Sans"/>
                <a:sym typeface="Open Sans"/>
              </a:rPr>
              <a:t>Connections Academy schools serve highly mobile students with complex needs known to impact academic performance.</a:t>
            </a:r>
            <a:r>
              <a:rPr lang="en-GB" sz="1800">
                <a:solidFill>
                  <a:schemeClr val="dk1"/>
                </a:solidFill>
                <a:latin typeface="Open Sans"/>
                <a:ea typeface="Open Sans"/>
                <a:cs typeface="Open Sans"/>
                <a:sym typeface="Open Sans"/>
              </a:rPr>
              <a:t> These students’ needs include, among others, health concerns, bullying and safety, looking to be challenged, trying to catch up, and flexible scheduling. </a:t>
            </a:r>
            <a:endParaRPr sz="1800">
              <a:solidFill>
                <a:schemeClr val="dk1"/>
              </a:solidFill>
              <a:latin typeface="Open Sans"/>
              <a:ea typeface="Open Sans"/>
              <a:cs typeface="Open Sans"/>
              <a:sym typeface="Open Sans"/>
            </a:endParaRPr>
          </a:p>
          <a:p>
            <a:pPr marL="0" lvl="0" indent="0" algn="l" rtl="0">
              <a:lnSpc>
                <a:spcPct val="115000"/>
              </a:lnSpc>
              <a:spcBef>
                <a:spcPct val="0"/>
              </a:spcBef>
              <a:spcAft>
                <a:spcPct val="0"/>
              </a:spcAft>
              <a:buNone/>
            </a:pPr>
            <a:endParaRPr sz="1800">
              <a:solidFill>
                <a:schemeClr val="dk1"/>
              </a:solidFill>
              <a:latin typeface="Open Sans"/>
              <a:ea typeface="Open Sans"/>
              <a:cs typeface="Open Sans"/>
              <a:sym typeface="Open Sans"/>
            </a:endParaRPr>
          </a:p>
          <a:p>
            <a:pPr marL="0" lvl="0" indent="0" algn="l" rtl="0">
              <a:lnSpc>
                <a:spcPct val="115000"/>
              </a:lnSpc>
              <a:spcBef>
                <a:spcPct val="0"/>
              </a:spcBef>
              <a:spcAft>
                <a:spcPct val="0"/>
              </a:spcAft>
              <a:buNone/>
            </a:pPr>
            <a:r>
              <a:rPr lang="en-GB" sz="1800">
                <a:solidFill>
                  <a:schemeClr val="dk1"/>
                </a:solidFill>
                <a:latin typeface="Open Sans"/>
                <a:ea typeface="Open Sans"/>
                <a:cs typeface="Open Sans"/>
                <a:sym typeface="Open Sans"/>
              </a:rPr>
              <a:t>These characteristics create a unique student population that differs from traditional brick- and-mortar schools.</a:t>
            </a:r>
            <a:endParaRPr sz="1800">
              <a:solidFill>
                <a:schemeClr val="dk1"/>
              </a:solidFill>
              <a:latin typeface="Open Sans"/>
              <a:ea typeface="Open Sans"/>
              <a:cs typeface="Open Sans"/>
              <a:sym typeface="Open Sans"/>
            </a:endParaRPr>
          </a:p>
        </p:txBody>
      </p:sp>
      <p:sp>
        <p:nvSpPr>
          <p:cNvPr id="386" name="Google Shape;386;p63"/>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11</a:t>
            </a:fld>
            <a:endParaRPr/>
          </a:p>
        </p:txBody>
      </p:sp>
      <p:pic>
        <p:nvPicPr>
          <p:cNvPr id="387" name="Google Shape;387;p63"/>
          <p:cNvPicPr preferRelativeResize="0"/>
          <p:nvPr/>
        </p:nvPicPr>
        <p:blipFill>
          <a:blip r:embed="rId3">
            <a:alphaModFix/>
          </a:blip>
          <a:stretch>
            <a:fillRect/>
          </a:stretch>
        </p:blipFill>
        <p:spPr>
          <a:xfrm>
            <a:off x="2781188" y="4521200"/>
            <a:ext cx="3476625" cy="1181100"/>
          </a:xfrm>
          <a:prstGeom prst="rect">
            <a:avLst/>
          </a:prstGeom>
          <a:noFill/>
          <a:ln>
            <a:noFill/>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92"/>
        <p:cNvGrpSpPr/>
        <p:nvPr/>
      </p:nvGrpSpPr>
      <p:grpSpPr>
        <a:xfrm>
          <a:off x="0" y="0"/>
          <a:ext cx="0" cy="0"/>
        </a:xfrm>
      </p:grpSpPr>
      <p:sp>
        <p:nvSpPr>
          <p:cNvPr id="393" name="Google Shape;393;p64"/>
          <p:cNvSpPr txBox="1">
            <a:spLocks noGrp="1"/>
          </p:cNvSpPr>
          <p:nvPr>
            <p:ph type="title"/>
          </p:nvPr>
        </p:nvSpPr>
        <p:spPr>
          <a:xfrm>
            <a:off x="541350" y="417600"/>
            <a:ext cx="7819500" cy="7884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3000">
                <a:latin typeface="Playfair Display"/>
                <a:ea typeface="Playfair Display"/>
                <a:cs typeface="Playfair Display"/>
                <a:sym typeface="Playfair Display"/>
              </a:rPr>
              <a:t>Study 2: School Comparison Study</a:t>
            </a:r>
            <a:endParaRPr sz="3000">
              <a:latin typeface="Playfair Display"/>
              <a:ea typeface="Playfair Display"/>
              <a:cs typeface="Playfair Display"/>
              <a:sym typeface="Playfair Display"/>
            </a:endParaRPr>
          </a:p>
        </p:txBody>
      </p:sp>
      <p:sp>
        <p:nvSpPr>
          <p:cNvPr id="394" name="Google Shape;394;p64"/>
          <p:cNvSpPr txBox="1">
            <a:spLocks noGrp="1"/>
          </p:cNvSpPr>
          <p:nvPr>
            <p:ph type="body" idx="1"/>
          </p:nvPr>
        </p:nvSpPr>
        <p:spPr>
          <a:xfrm>
            <a:off x="560400" y="1206000"/>
            <a:ext cx="7781400" cy="29184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i="1">
                <a:solidFill>
                  <a:srgbClr val="222222"/>
                </a:solidFill>
                <a:latin typeface="Open Sans"/>
                <a:ea typeface="Open Sans"/>
                <a:cs typeface="Open Sans"/>
                <a:sym typeface="Open Sans"/>
              </a:rPr>
              <a:t>How do students who attend Connections Academy schools perform in comparison to brick and mortar schools and non-charter virtual schools with similar characteristics within the same state?</a:t>
            </a:r>
            <a:endParaRPr i="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None/>
            </a:pPr>
            <a:endParaRPr i="1">
              <a:solidFill>
                <a:srgbClr val="222222"/>
              </a:solidFill>
              <a:latin typeface="Open Sans"/>
              <a:ea typeface="Open Sans"/>
              <a:cs typeface="Open Sans"/>
              <a:sym typeface="Open Sans"/>
            </a:endParaRPr>
          </a:p>
          <a:p>
            <a:pPr marL="0" lvl="0" indent="0" algn="l" rtl="0">
              <a:spcBef>
                <a:spcPts val="400"/>
              </a:spcBef>
              <a:spcAft>
                <a:spcPct val="0"/>
              </a:spcAft>
              <a:buClr>
                <a:schemeClr val="dk1"/>
              </a:buClr>
              <a:buSzPts val="1100"/>
              <a:buFont typeface="Arial"/>
              <a:buNone/>
            </a:pPr>
            <a:r>
              <a:rPr lang="en-GB" b="1">
                <a:solidFill>
                  <a:schemeClr val="dk1"/>
                </a:solidFill>
                <a:latin typeface="Open Sans"/>
                <a:ea typeface="Open Sans"/>
                <a:cs typeface="Open Sans"/>
                <a:sym typeface="Open Sans"/>
              </a:rPr>
              <a:t>Method: </a:t>
            </a:r>
            <a:r>
              <a:rPr lang="en-GB">
                <a:solidFill>
                  <a:schemeClr val="dk1"/>
                </a:solidFill>
                <a:latin typeface="Open Sans"/>
                <a:ea typeface="Open Sans"/>
                <a:cs typeface="Open Sans"/>
                <a:sym typeface="Open Sans"/>
              </a:rPr>
              <a:t>An exploratory study that directly compared achievement at a Connections Academy school to a similar brick and mortar school and a non-charter virtual school within the same state.</a:t>
            </a:r>
            <a:endParaRPr>
              <a:solidFill>
                <a:schemeClr val="dk1"/>
              </a:solidFill>
              <a:latin typeface="Open Sans"/>
              <a:ea typeface="Open Sans"/>
              <a:cs typeface="Open Sans"/>
              <a:sym typeface="Open Sans"/>
            </a:endParaRPr>
          </a:p>
          <a:p>
            <a:pPr marL="0" lvl="0" indent="0" algn="l" rtl="0">
              <a:spcBef>
                <a:spcPct val="0"/>
              </a:spcBef>
              <a:spcAft>
                <a:spcPct val="0"/>
              </a:spcAft>
              <a:buClr>
                <a:schemeClr val="dk1"/>
              </a:buClr>
              <a:buSzPts val="1100"/>
              <a:buFont typeface="Arial"/>
              <a:buNone/>
            </a:pPr>
            <a:endParaRPr>
              <a:solidFill>
                <a:schemeClr val="dk1"/>
              </a:solidFill>
              <a:latin typeface="Open Sans"/>
              <a:ea typeface="Open Sans"/>
              <a:cs typeface="Open Sans"/>
              <a:sym typeface="Open Sans"/>
            </a:endParaRPr>
          </a:p>
          <a:p>
            <a:pPr marL="457200" lvl="0" indent="-330200" algn="l" rtl="0">
              <a:spcBef>
                <a:spcPct val="0"/>
              </a:spcBef>
              <a:spcAft>
                <a:spcPct val="0"/>
              </a:spcAft>
              <a:buClr>
                <a:schemeClr val="dk1"/>
              </a:buClr>
              <a:buSzPts val="1600"/>
              <a:buFont typeface="Open Sans"/>
              <a:buChar char="●"/>
            </a:pPr>
            <a:r>
              <a:rPr lang="en-GB">
                <a:solidFill>
                  <a:schemeClr val="dk1"/>
                </a:solidFill>
                <a:latin typeface="Open Sans"/>
                <a:ea typeface="Open Sans"/>
                <a:cs typeface="Open Sans"/>
                <a:sym typeface="Open Sans"/>
              </a:rPr>
              <a:t>Sites were compared at grades 3-8 for Reading and Mathematics</a:t>
            </a:r>
            <a:endParaRPr>
              <a:solidFill>
                <a:schemeClr val="dk1"/>
              </a:solidFill>
              <a:latin typeface="Open Sans"/>
              <a:ea typeface="Open Sans"/>
              <a:cs typeface="Open Sans"/>
              <a:sym typeface="Open Sans"/>
            </a:endParaRPr>
          </a:p>
          <a:p>
            <a:pPr marL="457200" lvl="0" indent="-330200" algn="l" rtl="0">
              <a:spcBef>
                <a:spcPct val="0"/>
              </a:spcBef>
              <a:spcAft>
                <a:spcPct val="0"/>
              </a:spcAft>
              <a:buClr>
                <a:schemeClr val="dk1"/>
              </a:buClr>
              <a:buSzPts val="1600"/>
              <a:buFont typeface="Open Sans"/>
              <a:buChar char="●"/>
            </a:pPr>
            <a:r>
              <a:rPr lang="en-GB">
                <a:solidFill>
                  <a:schemeClr val="dk1"/>
                </a:solidFill>
                <a:latin typeface="Open Sans"/>
                <a:ea typeface="Open Sans"/>
                <a:cs typeface="Open Sans"/>
                <a:sym typeface="Open Sans"/>
              </a:rPr>
              <a:t>All analyses were based on publicly available data</a:t>
            </a:r>
            <a:r>
              <a:rPr lang="en-GB">
                <a:latin typeface="Open Sans"/>
                <a:ea typeface="Open Sans"/>
                <a:cs typeface="Open Sans"/>
                <a:sym typeface="Open Sans"/>
              </a:rPr>
              <a:t>. </a:t>
            </a:r>
            <a:br>
              <a:rPr lang="en-GB">
                <a:latin typeface="Open Sans"/>
                <a:ea typeface="Open Sans"/>
                <a:cs typeface="Open Sans"/>
                <a:sym typeface="Open Sans"/>
              </a:rPr>
            </a:br>
            <a:endParaRPr>
              <a:latin typeface="Open Sans"/>
              <a:ea typeface="Open Sans"/>
              <a:cs typeface="Open Sans"/>
              <a:sym typeface="Open Sans"/>
            </a:endParaRPr>
          </a:p>
        </p:txBody>
      </p:sp>
      <p:sp>
        <p:nvSpPr>
          <p:cNvPr id="395" name="Google Shape;395;p64"/>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12</a:t>
            </a:fld>
            <a:endParaRPr/>
          </a:p>
        </p:txBody>
      </p:sp>
      <p:pic>
        <p:nvPicPr>
          <p:cNvPr id="396" name="Google Shape;396;p64" descr="Pearson Connexus_IMG.jpg"/>
          <p:cNvPicPr preferRelativeResize="0"/>
          <p:nvPr/>
        </p:nvPicPr>
        <p:blipFill>
          <a:blip r:embed="rId3">
            <a:alphaModFix/>
          </a:blip>
          <a:stretch>
            <a:fillRect/>
          </a:stretch>
        </p:blipFill>
        <p:spPr>
          <a:xfrm>
            <a:off x="2878688" y="4724100"/>
            <a:ext cx="3144830" cy="2133900"/>
          </a:xfrm>
          <a:prstGeom prst="rect">
            <a:avLst/>
          </a:prstGeom>
          <a:noFill/>
          <a:ln>
            <a:noFill/>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01"/>
        <p:cNvGrpSpPr/>
        <p:nvPr/>
      </p:nvGrpSpPr>
      <p:grpSpPr>
        <a:xfrm>
          <a:off x="0" y="0"/>
          <a:ext cx="0" cy="0"/>
        </a:xfrm>
      </p:grpSpPr>
      <p:sp>
        <p:nvSpPr>
          <p:cNvPr id="402" name="Google Shape;402;p65"/>
          <p:cNvSpPr txBox="1">
            <a:spLocks noGrp="1"/>
          </p:cNvSpPr>
          <p:nvPr>
            <p:ph type="title"/>
          </p:nvPr>
        </p:nvSpPr>
        <p:spPr>
          <a:xfrm>
            <a:off x="541349" y="417600"/>
            <a:ext cx="7819500" cy="10968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3000">
                <a:latin typeface="Playfair Display"/>
                <a:ea typeface="Playfair Display"/>
                <a:cs typeface="Playfair Display"/>
                <a:sym typeface="Playfair Display"/>
              </a:rPr>
              <a:t>Study 2: Results</a:t>
            </a:r>
            <a:endParaRPr sz="3000">
              <a:latin typeface="Playfair Display"/>
              <a:ea typeface="Playfair Display"/>
              <a:cs typeface="Playfair Display"/>
              <a:sym typeface="Playfair Display"/>
            </a:endParaRPr>
          </a:p>
          <a:p>
            <a:pPr marL="0" lvl="0" indent="0" algn="l" rtl="0">
              <a:lnSpc>
                <a:spcPct val="100000"/>
              </a:lnSpc>
              <a:spcBef>
                <a:spcPct val="0"/>
              </a:spcBef>
              <a:spcAft>
                <a:spcPct val="0"/>
              </a:spcAft>
              <a:buNone/>
            </a:pPr>
            <a:endParaRPr sz="3000">
              <a:latin typeface="Playfair Display"/>
              <a:ea typeface="Playfair Display"/>
              <a:cs typeface="Playfair Display"/>
              <a:sym typeface="Playfair Display"/>
            </a:endParaRPr>
          </a:p>
        </p:txBody>
      </p:sp>
      <p:sp>
        <p:nvSpPr>
          <p:cNvPr id="403" name="Google Shape;403;p65"/>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13</a:t>
            </a:fld>
            <a:endParaRPr/>
          </a:p>
        </p:txBody>
      </p:sp>
      <p:pic>
        <p:nvPicPr>
          <p:cNvPr id="404" name="Google Shape;404;p65"/>
          <p:cNvPicPr preferRelativeResize="0"/>
          <p:nvPr/>
        </p:nvPicPr>
        <p:blipFill>
          <a:blip r:embed="rId3">
            <a:alphaModFix/>
          </a:blip>
          <a:stretch>
            <a:fillRect/>
          </a:stretch>
        </p:blipFill>
        <p:spPr>
          <a:xfrm>
            <a:off x="1083775" y="1126775"/>
            <a:ext cx="6378200" cy="3826900"/>
          </a:xfrm>
          <a:prstGeom prst="rect">
            <a:avLst/>
          </a:prstGeom>
          <a:noFill/>
          <a:ln>
            <a:noFill/>
          </a:ln>
        </p:spPr>
      </p:pic>
      <p:sp>
        <p:nvSpPr>
          <p:cNvPr id="405" name="Google Shape;405;p65"/>
          <p:cNvSpPr txBox="1"/>
          <p:nvPr/>
        </p:nvSpPr>
        <p:spPr>
          <a:xfrm>
            <a:off x="539500" y="3897625"/>
            <a:ext cx="7623600" cy="3509700"/>
          </a:xfrm>
          <a:prstGeom prst="rect">
            <a:avLst/>
          </a:prstGeom>
          <a:noFill/>
          <a:ln>
            <a:noFill/>
          </a:ln>
        </p:spPr>
        <p:txBody>
          <a:bodyPr spcFirstLastPara="1" wrap="square" lIns="91425" tIns="91425" rIns="91425" bIns="91425" anchor="ctr" anchorCtr="0">
            <a:noAutofit/>
          </a:bodyPr>
          <a:lstStyle/>
          <a:p>
            <a:pPr marL="0" lvl="0" indent="0" algn="l" rtl="0">
              <a:spcBef>
                <a:spcPct val="0"/>
              </a:spcBef>
              <a:spcAft>
                <a:spcPct val="0"/>
              </a:spcAft>
              <a:buNone/>
            </a:pPr>
            <a:r>
              <a:rPr lang="en-GB" b="1" i="1">
                <a:solidFill>
                  <a:srgbClr val="333333"/>
                </a:solidFill>
                <a:highlight>
                  <a:srgbClr val="FFFFFF"/>
                </a:highlight>
                <a:latin typeface="Open Sans"/>
                <a:ea typeface="Open Sans"/>
                <a:cs typeface="Open Sans"/>
                <a:sym typeface="Open Sans"/>
              </a:rPr>
              <a:t>Conclusion: </a:t>
            </a:r>
            <a:endParaRPr b="1" i="1">
              <a:solidFill>
                <a:srgbClr val="333333"/>
              </a:solidFill>
              <a:highlight>
                <a:srgbClr val="FFFFFF"/>
              </a:highlight>
              <a:latin typeface="Open Sans"/>
              <a:ea typeface="Open Sans"/>
              <a:cs typeface="Open Sans"/>
              <a:sym typeface="Open Sans"/>
            </a:endParaRPr>
          </a:p>
          <a:p>
            <a:pPr marL="0" lvl="0" indent="0" algn="l" rtl="0">
              <a:spcBef>
                <a:spcPct val="0"/>
              </a:spcBef>
              <a:spcAft>
                <a:spcPct val="0"/>
              </a:spcAft>
              <a:buNone/>
            </a:pPr>
            <a:endParaRPr b="1" i="1">
              <a:solidFill>
                <a:srgbClr val="333333"/>
              </a:solidFill>
              <a:highlight>
                <a:srgbClr val="FFFFFF"/>
              </a:highlight>
              <a:latin typeface="Open Sans"/>
              <a:ea typeface="Open Sans"/>
              <a:cs typeface="Open Sans"/>
              <a:sym typeface="Open Sans"/>
            </a:endParaRPr>
          </a:p>
          <a:p>
            <a:pPr marL="0" lvl="0" indent="0" algn="l" rtl="0">
              <a:spcBef>
                <a:spcPct val="0"/>
              </a:spcBef>
              <a:spcAft>
                <a:spcPct val="0"/>
              </a:spcAft>
              <a:buNone/>
            </a:pPr>
            <a:r>
              <a:rPr lang="en-GB" b="1" i="1">
                <a:solidFill>
                  <a:srgbClr val="333333"/>
                </a:solidFill>
                <a:highlight>
                  <a:srgbClr val="FFFFFF"/>
                </a:highlight>
                <a:latin typeface="Open Sans"/>
                <a:ea typeface="Open Sans"/>
                <a:cs typeface="Open Sans"/>
                <a:sym typeface="Open Sans"/>
              </a:rPr>
              <a:t>The results provide evidence that Connections Academy students can receive the same quality of education as that offered at their local public school, while simultaneously taking advantage of the benefits offered to them by virtual schools; and that students may be better positioned in Connections Academy schools than other virtual schools</a:t>
            </a:r>
            <a:endParaRPr b="1" i="1">
              <a:latin typeface="Open Sans"/>
              <a:ea typeface="Open Sans"/>
              <a:cs typeface="Open Sans"/>
              <a:sym typeface="Open Sans"/>
            </a:endParaRPr>
          </a:p>
        </p:txBody>
      </p:sp>
      <p:sp>
        <p:nvSpPr>
          <p:cNvPr id="406" name="Google Shape;406;p65"/>
          <p:cNvSpPr txBox="1"/>
          <p:nvPr/>
        </p:nvSpPr>
        <p:spPr>
          <a:xfrm>
            <a:off x="5090600" y="3021700"/>
            <a:ext cx="1755000" cy="261300"/>
          </a:xfrm>
          <a:prstGeom prst="rect">
            <a:avLst/>
          </a:prstGeom>
          <a:gradFill>
            <a:gsLst>
              <a:gs pos="0">
                <a:srgbClr val="FFFFFF"/>
              </a:gs>
              <a:gs pos="100000">
                <a:srgbClr val="B3B3B3"/>
              </a:gs>
            </a:gsLst>
            <a:lin ang="5400012" scaled="0"/>
          </a:gradFill>
          <a:ln>
            <a:noFill/>
          </a:ln>
        </p:spPr>
        <p:txBody>
          <a:bodyPr spcFirstLastPara="1" wrap="square" lIns="91425" tIns="91425" rIns="91425" bIns="91425" anchor="t" anchorCtr="0">
            <a:noAutofit/>
          </a:bodyPr>
          <a:lstStyle/>
          <a:p>
            <a:pPr marL="0" lvl="0" indent="0" algn="l" rtl="0">
              <a:spcBef>
                <a:spcPct val="0"/>
              </a:spcBef>
              <a:spcAft>
                <a:spcPct val="0"/>
              </a:spcAft>
              <a:buNone/>
            </a:pPr>
            <a:r>
              <a:rPr lang="en-GB" sz="1100"/>
              <a:t>No significant differences</a:t>
            </a:r>
            <a:endParaRPr sz="1100"/>
          </a:p>
        </p:txBody>
      </p:sp>
      <p:sp>
        <p:nvSpPr>
          <p:cNvPr id="407" name="Google Shape;407;p65"/>
          <p:cNvSpPr txBox="1"/>
          <p:nvPr/>
        </p:nvSpPr>
        <p:spPr>
          <a:xfrm>
            <a:off x="2240550" y="1769050"/>
            <a:ext cx="2357700" cy="919500"/>
          </a:xfrm>
          <a:prstGeom prst="rect">
            <a:avLst/>
          </a:prstGeom>
          <a:gradFill>
            <a:gsLst>
              <a:gs pos="0">
                <a:srgbClr val="FFFFFF"/>
              </a:gs>
              <a:gs pos="100000">
                <a:srgbClr val="B3B3B3"/>
              </a:gs>
            </a:gsLst>
            <a:lin ang="5400012" scaled="0"/>
          </a:gradFill>
          <a:ln>
            <a:noFill/>
          </a:ln>
        </p:spPr>
        <p:txBody>
          <a:bodyPr spcFirstLastPara="1" wrap="square" lIns="91425" tIns="91425" rIns="91425" bIns="91425" anchor="t" anchorCtr="0">
            <a:noAutofit/>
          </a:bodyPr>
          <a:lstStyle/>
          <a:p>
            <a:pPr marL="0" lvl="0" indent="0" algn="ctr" rtl="0">
              <a:spcBef>
                <a:spcPct val="0"/>
              </a:spcBef>
              <a:spcAft>
                <a:spcPct val="0"/>
              </a:spcAft>
              <a:buNone/>
            </a:pPr>
            <a:r>
              <a:rPr lang="en-GB" sz="1100"/>
              <a:t>Only statistical difference: Connections Academy schools scored higher than matched virtual schools</a:t>
            </a:r>
            <a:endParaRPr sz="1100"/>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12"/>
        <p:cNvGrpSpPr/>
        <p:nvPr/>
      </p:nvGrpSpPr>
      <p:grpSpPr>
        <a:xfrm>
          <a:off x="0" y="0"/>
          <a:ext cx="0" cy="0"/>
        </a:xfrm>
      </p:grpSpPr>
      <p:sp>
        <p:nvSpPr>
          <p:cNvPr id="413" name="Google Shape;413;p66"/>
          <p:cNvSpPr txBox="1">
            <a:spLocks noGrp="1"/>
          </p:cNvSpPr>
          <p:nvPr>
            <p:ph type="title"/>
          </p:nvPr>
        </p:nvSpPr>
        <p:spPr>
          <a:xfrm>
            <a:off x="541349" y="417600"/>
            <a:ext cx="7819500" cy="10968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3000">
                <a:latin typeface="Playfair Display"/>
                <a:ea typeface="Playfair Display"/>
                <a:cs typeface="Playfair Display"/>
                <a:sym typeface="Playfair Display"/>
              </a:rPr>
              <a:t>Phase Two: School Comparison Study Results</a:t>
            </a:r>
            <a:endParaRPr sz="3000">
              <a:latin typeface="Playfair Display"/>
              <a:ea typeface="Playfair Display"/>
              <a:cs typeface="Playfair Display"/>
              <a:sym typeface="Playfair Display"/>
            </a:endParaRPr>
          </a:p>
          <a:p>
            <a:pPr marL="0" lvl="0" indent="0" algn="l" rtl="0">
              <a:lnSpc>
                <a:spcPct val="100000"/>
              </a:lnSpc>
              <a:spcBef>
                <a:spcPct val="0"/>
              </a:spcBef>
              <a:spcAft>
                <a:spcPct val="0"/>
              </a:spcAft>
              <a:buNone/>
            </a:pPr>
            <a:endParaRPr sz="3000">
              <a:latin typeface="Playfair Display"/>
              <a:ea typeface="Playfair Display"/>
              <a:cs typeface="Playfair Display"/>
              <a:sym typeface="Playfair Display"/>
            </a:endParaRPr>
          </a:p>
        </p:txBody>
      </p:sp>
      <p:sp>
        <p:nvSpPr>
          <p:cNvPr id="414" name="Google Shape;414;p66"/>
          <p:cNvSpPr txBox="1">
            <a:spLocks noGrp="1"/>
          </p:cNvSpPr>
          <p:nvPr>
            <p:ph type="body" idx="1"/>
          </p:nvPr>
        </p:nvSpPr>
        <p:spPr>
          <a:xfrm>
            <a:off x="579450" y="1618450"/>
            <a:ext cx="8163900" cy="30993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GB" sz="1400">
                <a:solidFill>
                  <a:schemeClr val="dk1"/>
                </a:solidFill>
                <a:latin typeface="Open Sans"/>
                <a:ea typeface="Open Sans"/>
                <a:cs typeface="Open Sans"/>
                <a:sym typeface="Open Sans"/>
              </a:rPr>
              <a:t>Based on the SRI and PWC review, Pearson is able to make the following comparative statements about the efficacy of Connections Academy schools:</a:t>
            </a:r>
            <a:endParaRPr sz="1400">
              <a:solidFill>
                <a:schemeClr val="dk1"/>
              </a:solidFill>
              <a:latin typeface="Open Sans"/>
              <a:ea typeface="Open Sans"/>
              <a:cs typeface="Open Sans"/>
              <a:sym typeface="Open Sans"/>
            </a:endParaRPr>
          </a:p>
          <a:p>
            <a:pPr marL="457200" lvl="0" indent="-317500" algn="l" rtl="0">
              <a:lnSpc>
                <a:spcPct val="115000"/>
              </a:lnSpc>
              <a:spcBef>
                <a:spcPts val="1000"/>
              </a:spcBef>
              <a:spcAft>
                <a:spcPct val="0"/>
              </a:spcAft>
              <a:buClr>
                <a:schemeClr val="dk1"/>
              </a:buClr>
              <a:buSzPts val="1400"/>
              <a:buChar char="●"/>
            </a:pPr>
            <a:r>
              <a:rPr lang="en-GB" sz="1400" b="1">
                <a:latin typeface="Open Sans"/>
                <a:ea typeface="Open Sans"/>
                <a:cs typeface="Open Sans"/>
                <a:sym typeface="Open Sans"/>
              </a:rPr>
              <a:t>No statistical difference in percentage scoring proficient in math and reading between student cohorts in Connections Academy schools and cohorts in brick-and-mortar schools </a:t>
            </a:r>
            <a:r>
              <a:rPr lang="en-GB" sz="1400">
                <a:latin typeface="Open Sans"/>
                <a:ea typeface="Open Sans"/>
                <a:cs typeface="Open Sans"/>
                <a:sym typeface="Open Sans"/>
              </a:rPr>
              <a:t>that were matched on prior achievement, and after adjusting for district-mean student mobility and school-mean student Socioeconomic Status (SES) and other demographic factors. </a:t>
            </a:r>
            <a:endParaRPr sz="1400">
              <a:latin typeface="Open Sans"/>
              <a:ea typeface="Open Sans"/>
              <a:cs typeface="Open Sans"/>
              <a:sym typeface="Open Sans"/>
            </a:endParaRPr>
          </a:p>
          <a:p>
            <a:pPr marL="0" lvl="0" indent="0" algn="l" rtl="0">
              <a:lnSpc>
                <a:spcPct val="115000"/>
              </a:lnSpc>
              <a:spcBef>
                <a:spcPct val="0"/>
              </a:spcBef>
              <a:spcAft>
                <a:spcPct val="0"/>
              </a:spcAft>
              <a:buNone/>
            </a:pPr>
            <a:endParaRPr sz="1400" b="1">
              <a:latin typeface="Open Sans"/>
              <a:ea typeface="Open Sans"/>
              <a:cs typeface="Open Sans"/>
              <a:sym typeface="Open Sans"/>
            </a:endParaRPr>
          </a:p>
          <a:p>
            <a:pPr marL="457200" lvl="0" indent="-317500" algn="l" rtl="0">
              <a:lnSpc>
                <a:spcPct val="115000"/>
              </a:lnSpc>
              <a:spcBef>
                <a:spcPct val="0"/>
              </a:spcBef>
              <a:spcAft>
                <a:spcPct val="0"/>
              </a:spcAft>
              <a:buClr>
                <a:schemeClr val="dk1"/>
              </a:buClr>
              <a:buSzPts val="1400"/>
              <a:buChar char="●"/>
            </a:pPr>
            <a:r>
              <a:rPr lang="en-GB" sz="1400" b="1">
                <a:latin typeface="Open Sans"/>
                <a:ea typeface="Open Sans"/>
                <a:cs typeface="Open Sans"/>
                <a:sym typeface="Open Sans"/>
              </a:rPr>
              <a:t>Student cohorts in Connections Academy schools statistically outperformed (by 7.9 percentage points) cohorts in other virtual schools</a:t>
            </a:r>
            <a:r>
              <a:rPr lang="en-GB" sz="1400">
                <a:latin typeface="Open Sans"/>
                <a:ea typeface="Open Sans"/>
                <a:cs typeface="Open Sans"/>
                <a:sym typeface="Open Sans"/>
              </a:rPr>
              <a:t> (matched on prior achievement) in terms of the percentage scoring proficient in reading on state assessments.</a:t>
            </a:r>
            <a:endParaRPr sz="1400">
              <a:latin typeface="Open Sans"/>
              <a:ea typeface="Open Sans"/>
              <a:cs typeface="Open Sans"/>
              <a:sym typeface="Open Sans"/>
            </a:endParaRPr>
          </a:p>
          <a:p>
            <a:pPr marL="0" lvl="0" indent="0" algn="l" rtl="0">
              <a:lnSpc>
                <a:spcPct val="115000"/>
              </a:lnSpc>
              <a:spcBef>
                <a:spcPct val="0"/>
              </a:spcBef>
              <a:spcAft>
                <a:spcPct val="0"/>
              </a:spcAft>
              <a:buNone/>
            </a:pPr>
            <a:endParaRPr sz="1400">
              <a:latin typeface="Open Sans"/>
              <a:ea typeface="Open Sans"/>
              <a:cs typeface="Open Sans"/>
              <a:sym typeface="Open Sans"/>
            </a:endParaRPr>
          </a:p>
          <a:p>
            <a:pPr marL="457200" lvl="0" indent="-317500" algn="l" rtl="0">
              <a:lnSpc>
                <a:spcPct val="115000"/>
              </a:lnSpc>
              <a:spcBef>
                <a:spcPct val="0"/>
              </a:spcBef>
              <a:spcAft>
                <a:spcPct val="0"/>
              </a:spcAft>
              <a:buClr>
                <a:schemeClr val="dk1"/>
              </a:buClr>
              <a:buSzPts val="1400"/>
              <a:buChar char="●"/>
            </a:pPr>
            <a:r>
              <a:rPr lang="en-GB" sz="1400" b="1">
                <a:latin typeface="Open Sans"/>
                <a:ea typeface="Open Sans"/>
                <a:cs typeface="Open Sans"/>
                <a:sym typeface="Open Sans"/>
              </a:rPr>
              <a:t>No statistical difference in percentage scoring proficient in math between student cohorts in Connections Academy schools and cohorts in other virtual schools</a:t>
            </a:r>
            <a:r>
              <a:rPr lang="en-GB" sz="1400">
                <a:latin typeface="Open Sans"/>
                <a:ea typeface="Open Sans"/>
                <a:cs typeface="Open Sans"/>
                <a:sym typeface="Open Sans"/>
              </a:rPr>
              <a:t> that were matched on prior achievement.</a:t>
            </a:r>
            <a:endParaRPr sz="1400">
              <a:latin typeface="Open Sans"/>
              <a:ea typeface="Open Sans"/>
              <a:cs typeface="Open Sans"/>
              <a:sym typeface="Open Sans"/>
            </a:endParaRPr>
          </a:p>
          <a:p>
            <a:pPr marL="0" lvl="0" indent="0" algn="l" rtl="0">
              <a:lnSpc>
                <a:spcPct val="115000"/>
              </a:lnSpc>
              <a:spcBef>
                <a:spcPct val="0"/>
              </a:spcBef>
              <a:spcAft>
                <a:spcPct val="0"/>
              </a:spcAft>
              <a:buNone/>
            </a:pPr>
            <a:endParaRPr sz="1400">
              <a:latin typeface="Open Sans"/>
              <a:ea typeface="Open Sans"/>
              <a:cs typeface="Open Sans"/>
              <a:sym typeface="Open Sans"/>
            </a:endParaRPr>
          </a:p>
          <a:p>
            <a:pPr marL="0" lvl="0" indent="0" algn="l" rtl="0">
              <a:lnSpc>
                <a:spcPct val="115000"/>
              </a:lnSpc>
              <a:spcBef>
                <a:spcPct val="0"/>
              </a:spcBef>
              <a:spcAft>
                <a:spcPts val="1000"/>
              </a:spcAft>
              <a:buClr>
                <a:schemeClr val="dk1"/>
              </a:buClr>
              <a:buSzPts val="1100"/>
              <a:buFont typeface="Arial"/>
              <a:buNone/>
            </a:pPr>
            <a:endParaRPr sz="1400" b="1">
              <a:latin typeface="Open Sans"/>
              <a:ea typeface="Open Sans"/>
              <a:cs typeface="Open Sans"/>
              <a:sym typeface="Open Sans"/>
            </a:endParaRPr>
          </a:p>
        </p:txBody>
      </p:sp>
      <p:sp>
        <p:nvSpPr>
          <p:cNvPr id="415" name="Google Shape;415;p66"/>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14</a:t>
            </a:fld>
            <a:endParaRP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0"/>
        <p:cNvGrpSpPr/>
        <p:nvPr/>
      </p:nvGrpSpPr>
      <p:grpSpPr>
        <a:xfrm>
          <a:off x="0" y="0"/>
          <a:ext cx="0" cy="0"/>
        </a:xfrm>
      </p:grpSpPr>
      <p:sp>
        <p:nvSpPr>
          <p:cNvPr id="421" name="Google Shape;421;p67"/>
          <p:cNvSpPr txBox="1">
            <a:spLocks noGrp="1"/>
          </p:cNvSpPr>
          <p:nvPr>
            <p:ph type="ctrTitle"/>
          </p:nvPr>
        </p:nvSpPr>
        <p:spPr>
          <a:xfrm>
            <a:off x="2098950" y="1874850"/>
            <a:ext cx="4946100" cy="3108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endParaRPr sz="3000">
              <a:latin typeface="Playfair Display"/>
              <a:ea typeface="Playfair Display"/>
              <a:cs typeface="Playfair Display"/>
              <a:sym typeface="Playfair Display"/>
            </a:endParaRPr>
          </a:p>
          <a:p>
            <a:pPr marL="0" lvl="0" indent="0" algn="ctr" rtl="0">
              <a:spcBef>
                <a:spcPct val="0"/>
              </a:spcBef>
              <a:spcAft>
                <a:spcPct val="0"/>
              </a:spcAft>
              <a:buNone/>
            </a:pPr>
            <a:r>
              <a:rPr lang="en-GB" sz="3000">
                <a:latin typeface="Playfair Display"/>
                <a:ea typeface="Playfair Display"/>
                <a:cs typeface="Playfair Display"/>
                <a:sym typeface="Playfair Display"/>
              </a:rPr>
              <a:t>What does this mean for Nevada Connections students? </a:t>
            </a:r>
            <a:endParaRPr sz="3000">
              <a:latin typeface="Playfair Display"/>
              <a:ea typeface="Playfair Display"/>
              <a:cs typeface="Playfair Display"/>
              <a:sym typeface="Playfair Display"/>
            </a:endParaRPr>
          </a:p>
          <a:p>
            <a:pPr marL="0" lvl="0" indent="0" algn="l" rtl="0">
              <a:spcBef>
                <a:spcPct val="0"/>
              </a:spcBef>
              <a:spcAft>
                <a:spcPct val="0"/>
              </a:spcAft>
              <a:buNone/>
            </a:pPr>
            <a:endParaRPr sz="3000" b="0">
              <a:latin typeface="Playfair Display"/>
              <a:ea typeface="Playfair Display"/>
              <a:cs typeface="Playfair Display"/>
              <a:sym typeface="Playfair Display"/>
            </a:endParaRPr>
          </a:p>
        </p:txBody>
      </p:sp>
      <p:sp>
        <p:nvSpPr>
          <p:cNvPr id="422" name="Google Shape;422;p67"/>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p>
            <a:pPr marL="0" lvl="0" indent="0" algn="r" rtl="0">
              <a:spcBef>
                <a:spcPct val="0"/>
              </a:spcBef>
              <a:spcAft>
                <a:spcPct val="0"/>
              </a:spcAft>
              <a:buNone/>
            </a:pPr>
            <a:fld id="{00000000-1234-1234-1234-123412341234}" type="slidenum">
              <a:rPr lang="en-GB" sz="1300">
                <a:solidFill>
                  <a:schemeClr val="dk1"/>
                </a:solidFill>
              </a:rPr>
              <a:t>15</a:t>
            </a:fld>
            <a:endParaRPr sz="1300">
              <a:solidFill>
                <a:schemeClr val="dk1"/>
              </a:solidFill>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27"/>
        <p:cNvGrpSpPr/>
        <p:nvPr/>
      </p:nvGrpSpPr>
      <p:grpSpPr>
        <a:xfrm>
          <a:off x="0" y="0"/>
          <a:ext cx="0" cy="0"/>
        </a:xfrm>
      </p:grpSpPr>
      <p:sp>
        <p:nvSpPr>
          <p:cNvPr id="428" name="Google Shape;428;p68"/>
          <p:cNvSpPr txBox="1">
            <a:spLocks noGrp="1"/>
          </p:cNvSpPr>
          <p:nvPr>
            <p:ph type="title"/>
          </p:nvPr>
        </p:nvSpPr>
        <p:spPr>
          <a:xfrm>
            <a:off x="541349" y="417600"/>
            <a:ext cx="7819500" cy="10968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3000">
                <a:latin typeface="Playfair Display"/>
                <a:ea typeface="Playfair Display"/>
                <a:cs typeface="Playfair Display"/>
                <a:sym typeface="Playfair Display"/>
              </a:rPr>
              <a:t>What About Other Accountability Metrics</a:t>
            </a:r>
            <a:endParaRPr sz="3000">
              <a:latin typeface="Playfair Display"/>
              <a:ea typeface="Playfair Display"/>
              <a:cs typeface="Playfair Display"/>
              <a:sym typeface="Playfair Display"/>
            </a:endParaRPr>
          </a:p>
          <a:p>
            <a:pPr marL="0" lvl="0" indent="0" algn="l" rtl="0">
              <a:lnSpc>
                <a:spcPct val="100000"/>
              </a:lnSpc>
              <a:spcBef>
                <a:spcPct val="0"/>
              </a:spcBef>
              <a:spcAft>
                <a:spcPct val="0"/>
              </a:spcAft>
              <a:buNone/>
            </a:pPr>
            <a:endParaRPr sz="3000">
              <a:latin typeface="Playfair Display"/>
              <a:ea typeface="Playfair Display"/>
              <a:cs typeface="Playfair Display"/>
              <a:sym typeface="Playfair Display"/>
            </a:endParaRPr>
          </a:p>
        </p:txBody>
      </p:sp>
      <p:sp>
        <p:nvSpPr>
          <p:cNvPr id="429" name="Google Shape;429;p68"/>
          <p:cNvSpPr txBox="1">
            <a:spLocks noGrp="1"/>
          </p:cNvSpPr>
          <p:nvPr>
            <p:ph type="body" idx="1"/>
          </p:nvPr>
        </p:nvSpPr>
        <p:spPr>
          <a:xfrm>
            <a:off x="579450" y="1847050"/>
            <a:ext cx="8163900" cy="30993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None/>
            </a:pPr>
            <a:r>
              <a:rPr lang="en-GB" sz="1400">
                <a:solidFill>
                  <a:schemeClr val="dk1"/>
                </a:solidFill>
                <a:latin typeface="Open Sans"/>
                <a:ea typeface="Open Sans"/>
                <a:cs typeface="Open Sans"/>
                <a:sym typeface="Open Sans"/>
              </a:rPr>
              <a:t>The research established two key facts:</a:t>
            </a:r>
            <a:endParaRPr sz="1400">
              <a:solidFill>
                <a:schemeClr val="dk1"/>
              </a:solidFill>
              <a:latin typeface="Open Sans"/>
              <a:ea typeface="Open Sans"/>
              <a:cs typeface="Open Sans"/>
              <a:sym typeface="Open Sans"/>
            </a:endParaRPr>
          </a:p>
          <a:p>
            <a:pPr marL="457200" lvl="0" indent="-317500" algn="l" rtl="0">
              <a:lnSpc>
                <a:spcPct val="115000"/>
              </a:lnSpc>
              <a:spcBef>
                <a:spcPts val="1000"/>
              </a:spcBef>
              <a:spcAft>
                <a:spcPct val="0"/>
              </a:spcAft>
              <a:buClr>
                <a:schemeClr val="dk1"/>
              </a:buClr>
              <a:buSzPts val="1400"/>
              <a:buAutoNum type="arabicPeriod"/>
            </a:pPr>
            <a:r>
              <a:rPr lang="en-GB" sz="1400">
                <a:latin typeface="Open Sans"/>
                <a:ea typeface="Open Sans"/>
                <a:cs typeface="Open Sans"/>
                <a:sym typeface="Open Sans"/>
              </a:rPr>
              <a:t>Connections Academy schools have </a:t>
            </a:r>
            <a:r>
              <a:rPr lang="en-GB" sz="1400" b="1">
                <a:latin typeface="Open Sans"/>
                <a:ea typeface="Open Sans"/>
                <a:cs typeface="Open Sans"/>
                <a:sym typeface="Open Sans"/>
              </a:rPr>
              <a:t>incredibly mobile populations. </a:t>
            </a:r>
            <a:endParaRPr sz="1400" b="1">
              <a:latin typeface="Open Sans"/>
              <a:ea typeface="Open Sans"/>
              <a:cs typeface="Open Sans"/>
              <a:sym typeface="Open Sans"/>
            </a:endParaRPr>
          </a:p>
          <a:p>
            <a:pPr marL="0" lvl="0" indent="0" algn="l" rtl="0">
              <a:lnSpc>
                <a:spcPct val="115000"/>
              </a:lnSpc>
              <a:spcBef>
                <a:spcPct val="0"/>
              </a:spcBef>
              <a:spcAft>
                <a:spcPct val="0"/>
              </a:spcAft>
              <a:buNone/>
            </a:pPr>
            <a:endParaRPr sz="1400" b="1">
              <a:latin typeface="Open Sans"/>
              <a:ea typeface="Open Sans"/>
              <a:cs typeface="Open Sans"/>
              <a:sym typeface="Open Sans"/>
            </a:endParaRPr>
          </a:p>
          <a:p>
            <a:pPr marL="457200" lvl="0" indent="-317500" algn="l" rtl="0">
              <a:lnSpc>
                <a:spcPct val="115000"/>
              </a:lnSpc>
              <a:spcBef>
                <a:spcPct val="0"/>
              </a:spcBef>
              <a:spcAft>
                <a:spcPct val="0"/>
              </a:spcAft>
              <a:buClr>
                <a:schemeClr val="dk1"/>
              </a:buClr>
              <a:buSzPts val="1400"/>
              <a:buAutoNum type="arabicPeriod"/>
            </a:pPr>
            <a:r>
              <a:rPr lang="en-GB" sz="1400">
                <a:latin typeface="Open Sans"/>
                <a:ea typeface="Open Sans"/>
                <a:cs typeface="Open Sans"/>
                <a:sym typeface="Open Sans"/>
              </a:rPr>
              <a:t>When you take mobility into account,</a:t>
            </a:r>
            <a:r>
              <a:rPr lang="en-GB" sz="1400" b="1">
                <a:latin typeface="Open Sans"/>
                <a:ea typeface="Open Sans"/>
                <a:cs typeface="Open Sans"/>
                <a:sym typeface="Open Sans"/>
              </a:rPr>
              <a:t> Connections Academy schools perform equivalent to other schools on state assessments.</a:t>
            </a:r>
            <a:endParaRPr sz="1400">
              <a:latin typeface="Open Sans"/>
              <a:ea typeface="Open Sans"/>
              <a:cs typeface="Open Sans"/>
              <a:sym typeface="Open Sans"/>
            </a:endParaRPr>
          </a:p>
          <a:p>
            <a:pPr marL="0" lvl="0" indent="0" algn="l" rtl="0">
              <a:lnSpc>
                <a:spcPct val="115000"/>
              </a:lnSpc>
              <a:spcBef>
                <a:spcPct val="0"/>
              </a:spcBef>
              <a:spcAft>
                <a:spcPct val="0"/>
              </a:spcAft>
              <a:buNone/>
            </a:pPr>
            <a:endParaRPr sz="1400">
              <a:latin typeface="Open Sans"/>
              <a:ea typeface="Open Sans"/>
              <a:cs typeface="Open Sans"/>
              <a:sym typeface="Open Sans"/>
            </a:endParaRPr>
          </a:p>
          <a:p>
            <a:pPr marL="0" lvl="0" indent="0" algn="l" rtl="0">
              <a:lnSpc>
                <a:spcPct val="115000"/>
              </a:lnSpc>
              <a:spcBef>
                <a:spcPct val="0"/>
              </a:spcBef>
              <a:spcAft>
                <a:spcPct val="0"/>
              </a:spcAft>
              <a:buNone/>
            </a:pPr>
            <a:r>
              <a:rPr lang="en-GB" sz="1400">
                <a:latin typeface="Open Sans"/>
                <a:ea typeface="Open Sans"/>
                <a:cs typeface="Open Sans"/>
                <a:sym typeface="Open Sans"/>
              </a:rPr>
              <a:t>However, the Nevada State Performance Framework contains several accountability metrics beyond proficiency on state assessments. </a:t>
            </a:r>
            <a:r>
              <a:rPr lang="en-GB" sz="1400" b="1">
                <a:latin typeface="Open Sans"/>
                <a:ea typeface="Open Sans"/>
                <a:cs typeface="Open Sans"/>
                <a:sym typeface="Open Sans"/>
              </a:rPr>
              <a:t>What are the implications of the research on these other metrics?</a:t>
            </a:r>
            <a:endParaRPr sz="1400" b="1">
              <a:latin typeface="Open Sans"/>
              <a:ea typeface="Open Sans"/>
              <a:cs typeface="Open Sans"/>
              <a:sym typeface="Open Sans"/>
            </a:endParaRPr>
          </a:p>
          <a:p>
            <a:pPr marL="0" lvl="0" indent="0" algn="l" rtl="0">
              <a:lnSpc>
                <a:spcPct val="115000"/>
              </a:lnSpc>
              <a:spcBef>
                <a:spcPct val="0"/>
              </a:spcBef>
              <a:spcAft>
                <a:spcPct val="0"/>
              </a:spcAft>
              <a:buNone/>
            </a:pPr>
            <a:endParaRPr sz="1400">
              <a:latin typeface="Open Sans"/>
              <a:ea typeface="Open Sans"/>
              <a:cs typeface="Open Sans"/>
              <a:sym typeface="Open Sans"/>
            </a:endParaRPr>
          </a:p>
          <a:p>
            <a:pPr marL="0" lvl="0" indent="0" algn="l" rtl="0">
              <a:lnSpc>
                <a:spcPct val="115000"/>
              </a:lnSpc>
              <a:spcBef>
                <a:spcPct val="0"/>
              </a:spcBef>
              <a:spcAft>
                <a:spcPts val="1000"/>
              </a:spcAft>
              <a:buClr>
                <a:schemeClr val="dk1"/>
              </a:buClr>
              <a:buSzPts val="1100"/>
              <a:buFont typeface="Arial"/>
              <a:buNone/>
            </a:pPr>
            <a:endParaRPr sz="1400" b="1">
              <a:latin typeface="Open Sans"/>
              <a:ea typeface="Open Sans"/>
              <a:cs typeface="Open Sans"/>
              <a:sym typeface="Open Sans"/>
            </a:endParaRPr>
          </a:p>
        </p:txBody>
      </p:sp>
      <p:sp>
        <p:nvSpPr>
          <p:cNvPr id="430" name="Google Shape;430;p68"/>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16</a:t>
            </a:fld>
            <a:endParaRP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35"/>
        <p:cNvGrpSpPr/>
        <p:nvPr/>
      </p:nvGrpSpPr>
      <p:grpSpPr>
        <a:xfrm>
          <a:off x="0" y="0"/>
          <a:ext cx="0" cy="0"/>
        </a:xfrm>
      </p:grpSpPr>
      <p:sp>
        <p:nvSpPr>
          <p:cNvPr id="436" name="Google Shape;436;p69"/>
          <p:cNvSpPr txBox="1">
            <a:spLocks noGrp="1"/>
          </p:cNvSpPr>
          <p:nvPr>
            <p:ph type="title"/>
          </p:nvPr>
        </p:nvSpPr>
        <p:spPr>
          <a:xfrm>
            <a:off x="45025" y="189000"/>
            <a:ext cx="9099000" cy="909900"/>
          </a:xfrm>
          <a:prstGeom prst="rect">
            <a:avLst/>
          </a:prstGeom>
        </p:spPr>
        <p:txBody>
          <a:bodyPr spcFirstLastPara="1" wrap="square" lIns="91425" tIns="91425" rIns="91425" bIns="91425" anchor="t" anchorCtr="0">
            <a:noAutofit/>
          </a:bodyPr>
          <a:lstStyle/>
          <a:p>
            <a:pPr marL="0" lvl="0" indent="0" algn="ctr" rtl="0">
              <a:lnSpc>
                <a:spcPct val="100000"/>
              </a:lnSpc>
              <a:spcBef>
                <a:spcPct val="0"/>
              </a:spcBef>
              <a:spcAft>
                <a:spcPct val="0"/>
              </a:spcAft>
              <a:buNone/>
            </a:pPr>
            <a:r>
              <a:rPr lang="en-GB" sz="2400">
                <a:latin typeface="Playfair Display"/>
                <a:ea typeface="Playfair Display"/>
                <a:cs typeface="Playfair Display"/>
                <a:sym typeface="Playfair Display"/>
              </a:rPr>
              <a:t>Growth, Graduation Rate, Attendance, </a:t>
            </a:r>
            <a:endParaRPr sz="2400">
              <a:latin typeface="Playfair Display"/>
              <a:ea typeface="Playfair Display"/>
              <a:cs typeface="Playfair Display"/>
              <a:sym typeface="Playfair Display"/>
            </a:endParaRPr>
          </a:p>
          <a:p>
            <a:pPr marL="0" lvl="0" indent="0" algn="ctr" rtl="0">
              <a:lnSpc>
                <a:spcPct val="100000"/>
              </a:lnSpc>
              <a:spcBef>
                <a:spcPct val="0"/>
              </a:spcBef>
              <a:spcAft>
                <a:spcPct val="0"/>
              </a:spcAft>
              <a:buNone/>
            </a:pPr>
            <a:r>
              <a:rPr lang="en-GB" sz="2400">
                <a:latin typeface="Playfair Display"/>
                <a:ea typeface="Playfair Display"/>
                <a:cs typeface="Playfair Display"/>
                <a:sym typeface="Playfair Display"/>
              </a:rPr>
              <a:t>&amp;  College and Career Readiness</a:t>
            </a:r>
            <a:endParaRPr sz="2400">
              <a:latin typeface="Playfair Display"/>
              <a:ea typeface="Playfair Display"/>
              <a:cs typeface="Playfair Display"/>
              <a:sym typeface="Playfair Display"/>
            </a:endParaRPr>
          </a:p>
          <a:p>
            <a:pPr marL="0" lvl="0" indent="0" algn="l" rtl="0">
              <a:lnSpc>
                <a:spcPct val="100000"/>
              </a:lnSpc>
              <a:spcBef>
                <a:spcPct val="0"/>
              </a:spcBef>
              <a:spcAft>
                <a:spcPct val="0"/>
              </a:spcAft>
              <a:buNone/>
            </a:pPr>
            <a:endParaRPr sz="3000">
              <a:latin typeface="Playfair Display"/>
              <a:ea typeface="Playfair Display"/>
              <a:cs typeface="Playfair Display"/>
              <a:sym typeface="Playfair Display"/>
            </a:endParaRPr>
          </a:p>
        </p:txBody>
      </p:sp>
      <p:sp>
        <p:nvSpPr>
          <p:cNvPr id="437" name="Google Shape;437;p69"/>
          <p:cNvSpPr txBox="1">
            <a:spLocks noGrp="1"/>
          </p:cNvSpPr>
          <p:nvPr>
            <p:ph type="body" idx="1"/>
          </p:nvPr>
        </p:nvSpPr>
        <p:spPr>
          <a:xfrm>
            <a:off x="579450" y="1313650"/>
            <a:ext cx="8163900" cy="3099300"/>
          </a:xfrm>
          <a:prstGeom prst="rect">
            <a:avLst/>
          </a:prstGeom>
        </p:spPr>
        <p:txBody>
          <a:bodyPr spcFirstLastPara="1" wrap="square" lIns="91425" tIns="91425" rIns="91425" bIns="91425" anchor="t" anchorCtr="0">
            <a:noAutofit/>
          </a:bodyPr>
          <a:lstStyle/>
          <a:p>
            <a:pPr marL="457200" lvl="0" indent="-317500" algn="l" rtl="0">
              <a:lnSpc>
                <a:spcPct val="115000"/>
              </a:lnSpc>
              <a:spcBef>
                <a:spcPct val="0"/>
              </a:spcBef>
              <a:spcAft>
                <a:spcPct val="0"/>
              </a:spcAft>
              <a:buClr>
                <a:schemeClr val="dk1"/>
              </a:buClr>
              <a:buSzPts val="1400"/>
              <a:buChar char="●"/>
            </a:pPr>
            <a:r>
              <a:rPr lang="en-GB" sz="1400" b="1">
                <a:latin typeface="Open Sans"/>
                <a:ea typeface="Open Sans"/>
                <a:cs typeface="Open Sans"/>
                <a:sym typeface="Open Sans"/>
              </a:rPr>
              <a:t>Growth makes up the largest part of the Nevada framework </a:t>
            </a:r>
            <a:r>
              <a:rPr lang="en-GB" sz="1400">
                <a:latin typeface="Open Sans"/>
                <a:ea typeface="Open Sans"/>
                <a:cs typeface="Open Sans"/>
                <a:sym typeface="Open Sans"/>
              </a:rPr>
              <a:t>for elementary and middle school, especially when you consider Closing the Gap is another type of growth metric. However, the Student Growth Percentile system only takes previous performance into account, </a:t>
            </a:r>
            <a:r>
              <a:rPr lang="en-GB" sz="1400" b="1">
                <a:latin typeface="Open Sans"/>
                <a:ea typeface="Open Sans"/>
                <a:cs typeface="Open Sans"/>
                <a:sym typeface="Open Sans"/>
              </a:rPr>
              <a:t>not mobility</a:t>
            </a:r>
            <a:r>
              <a:rPr lang="en-GB" sz="1400">
                <a:latin typeface="Open Sans"/>
                <a:ea typeface="Open Sans"/>
                <a:cs typeface="Open Sans"/>
                <a:sym typeface="Open Sans"/>
              </a:rPr>
              <a:t>. Since mobility predicts a short-term decrease in academic performance, then highly mobile schools will likely perform poorly on the growth indicator.</a:t>
            </a:r>
            <a:endParaRPr sz="1400">
              <a:latin typeface="Open Sans"/>
              <a:ea typeface="Open Sans"/>
              <a:cs typeface="Open Sans"/>
              <a:sym typeface="Open Sans"/>
            </a:endParaRPr>
          </a:p>
          <a:p>
            <a:pPr marL="0" lvl="0" indent="0" algn="l" rtl="0">
              <a:lnSpc>
                <a:spcPct val="115000"/>
              </a:lnSpc>
              <a:spcBef>
                <a:spcPct val="0"/>
              </a:spcBef>
              <a:spcAft>
                <a:spcPct val="0"/>
              </a:spcAft>
              <a:buNone/>
            </a:pPr>
            <a:endParaRPr sz="1400" b="1">
              <a:latin typeface="Open Sans"/>
              <a:ea typeface="Open Sans"/>
              <a:cs typeface="Open Sans"/>
              <a:sym typeface="Open Sans"/>
            </a:endParaRPr>
          </a:p>
          <a:p>
            <a:pPr marL="457200" lvl="0" indent="-317500" algn="l" rtl="0">
              <a:lnSpc>
                <a:spcPct val="115000"/>
              </a:lnSpc>
              <a:spcBef>
                <a:spcPct val="0"/>
              </a:spcBef>
              <a:spcAft>
                <a:spcPct val="0"/>
              </a:spcAft>
              <a:buClr>
                <a:schemeClr val="dk1"/>
              </a:buClr>
              <a:buSzPts val="1400"/>
              <a:buChar char="●"/>
            </a:pPr>
            <a:r>
              <a:rPr lang="en-GB" sz="1400" b="1">
                <a:latin typeface="Open Sans"/>
                <a:ea typeface="Open Sans"/>
                <a:cs typeface="Open Sans"/>
                <a:sym typeface="Open Sans"/>
              </a:rPr>
              <a:t>Graduation rate is a metric that reflects 4-years worth of student performance.</a:t>
            </a:r>
            <a:r>
              <a:rPr lang="en-GB" sz="1400">
                <a:latin typeface="Open Sans"/>
                <a:ea typeface="Open Sans"/>
                <a:cs typeface="Open Sans"/>
                <a:sym typeface="Open Sans"/>
              </a:rPr>
              <a:t> In a highly mobile school, the graduation cohort ends up reflecting a significant number of students that have only spent a portion of their high school years at the school that is being held accountable. </a:t>
            </a:r>
            <a:r>
              <a:rPr lang="en-GB" sz="1400" b="1">
                <a:latin typeface="Open Sans"/>
                <a:ea typeface="Open Sans"/>
                <a:cs typeface="Open Sans"/>
                <a:sym typeface="Open Sans"/>
              </a:rPr>
              <a:t>It isn’t an accurate reflection of the performance of highly mobile schools.</a:t>
            </a:r>
            <a:endParaRPr sz="1400" b="1">
              <a:latin typeface="Open Sans"/>
              <a:ea typeface="Open Sans"/>
              <a:cs typeface="Open Sans"/>
              <a:sym typeface="Open Sans"/>
            </a:endParaRPr>
          </a:p>
          <a:p>
            <a:pPr marL="0" lvl="0" indent="0" algn="l" rtl="0">
              <a:lnSpc>
                <a:spcPct val="115000"/>
              </a:lnSpc>
              <a:spcBef>
                <a:spcPct val="0"/>
              </a:spcBef>
              <a:spcAft>
                <a:spcPct val="0"/>
              </a:spcAft>
              <a:buNone/>
            </a:pPr>
            <a:endParaRPr sz="1400">
              <a:latin typeface="Open Sans"/>
              <a:ea typeface="Open Sans"/>
              <a:cs typeface="Open Sans"/>
              <a:sym typeface="Open Sans"/>
            </a:endParaRPr>
          </a:p>
          <a:p>
            <a:pPr marL="457200" lvl="0" indent="-317500" algn="l" rtl="0">
              <a:lnSpc>
                <a:spcPct val="115000"/>
              </a:lnSpc>
              <a:spcBef>
                <a:spcPct val="0"/>
              </a:spcBef>
              <a:spcAft>
                <a:spcPct val="0"/>
              </a:spcAft>
              <a:buClr>
                <a:schemeClr val="dk1"/>
              </a:buClr>
              <a:buSzPts val="1400"/>
              <a:buChar char="●"/>
            </a:pPr>
            <a:r>
              <a:rPr lang="en-GB" sz="1400" b="1">
                <a:latin typeface="Open Sans"/>
                <a:ea typeface="Open Sans"/>
                <a:cs typeface="Open Sans"/>
                <a:sym typeface="Open Sans"/>
              </a:rPr>
              <a:t>A highly mobile school will have many more students coming and going during the school year. </a:t>
            </a:r>
            <a:r>
              <a:rPr lang="en-GB" sz="1400">
                <a:latin typeface="Open Sans"/>
                <a:ea typeface="Open Sans"/>
                <a:cs typeface="Open Sans"/>
                <a:sym typeface="Open Sans"/>
              </a:rPr>
              <a:t>It is much easier to be considered chronically absent when the days of enrollment are for a shorter time period. The change this past year to require students to be enrolled for at least 90 days to be included in the metric helped to address this issue.</a:t>
            </a:r>
            <a:br>
              <a:rPr lang="en-GB" sz="1400">
                <a:latin typeface="Open Sans"/>
                <a:ea typeface="Open Sans"/>
                <a:cs typeface="Open Sans"/>
                <a:sym typeface="Open Sans"/>
              </a:rPr>
            </a:br>
            <a:endParaRPr sz="1400">
              <a:latin typeface="Open Sans"/>
              <a:ea typeface="Open Sans"/>
              <a:cs typeface="Open Sans"/>
              <a:sym typeface="Open Sans"/>
            </a:endParaRPr>
          </a:p>
          <a:p>
            <a:pPr marL="457200" lvl="0" indent="-317500" algn="l" rtl="0">
              <a:lnSpc>
                <a:spcPct val="115000"/>
              </a:lnSpc>
              <a:spcBef>
                <a:spcPct val="0"/>
              </a:spcBef>
              <a:spcAft>
                <a:spcPct val="0"/>
              </a:spcAft>
              <a:buSzPts val="1400"/>
              <a:buFont typeface="Open Sans"/>
              <a:buChar char="●"/>
            </a:pPr>
            <a:r>
              <a:rPr lang="en-GB" sz="1400">
                <a:latin typeface="Open Sans"/>
                <a:ea typeface="Open Sans"/>
                <a:cs typeface="Open Sans"/>
                <a:sym typeface="Open Sans"/>
              </a:rPr>
              <a:t>Connections Academy schools attract a unique student population, one where a significant portion do not intend to go on to college. This has a significant impact on the College and Career Readiness indicator.</a:t>
            </a:r>
            <a:endParaRPr sz="1400">
              <a:latin typeface="Open Sans"/>
              <a:ea typeface="Open Sans"/>
              <a:cs typeface="Open Sans"/>
              <a:sym typeface="Open Sans"/>
            </a:endParaRPr>
          </a:p>
          <a:p>
            <a:pPr marL="0" lvl="0" indent="0" algn="l" rtl="0">
              <a:lnSpc>
                <a:spcPct val="115000"/>
              </a:lnSpc>
              <a:spcBef>
                <a:spcPct val="0"/>
              </a:spcBef>
              <a:spcAft>
                <a:spcPct val="0"/>
              </a:spcAft>
              <a:buNone/>
            </a:pPr>
            <a:endParaRPr sz="1400">
              <a:latin typeface="Open Sans"/>
              <a:ea typeface="Open Sans"/>
              <a:cs typeface="Open Sans"/>
              <a:sym typeface="Open Sans"/>
            </a:endParaRPr>
          </a:p>
          <a:p>
            <a:pPr marL="0" lvl="0" indent="0" algn="l" rtl="0">
              <a:lnSpc>
                <a:spcPct val="115000"/>
              </a:lnSpc>
              <a:spcBef>
                <a:spcPct val="0"/>
              </a:spcBef>
              <a:spcAft>
                <a:spcPts val="1000"/>
              </a:spcAft>
              <a:buClr>
                <a:schemeClr val="dk1"/>
              </a:buClr>
              <a:buSzPts val="1100"/>
              <a:buFont typeface="Arial"/>
              <a:buNone/>
            </a:pPr>
            <a:endParaRPr sz="1400" b="1">
              <a:latin typeface="Open Sans"/>
              <a:ea typeface="Open Sans"/>
              <a:cs typeface="Open Sans"/>
              <a:sym typeface="Open Sans"/>
            </a:endParaRPr>
          </a:p>
        </p:txBody>
      </p:sp>
      <p:sp>
        <p:nvSpPr>
          <p:cNvPr id="438" name="Google Shape;438;p69"/>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17</a:t>
            </a:fld>
            <a:endParaRP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noFill/>
        <a:effectLst/>
      </p:bgPr>
    </p:bg>
    <p:spTree>
      <p:nvGrpSpPr>
        <p:cNvPr id="1" name="Shape 442"/>
        <p:cNvGrpSpPr/>
        <p:nvPr/>
      </p:nvGrpSpPr>
      <p:grpSpPr>
        <a:xfrm>
          <a:off x="0" y="0"/>
          <a:ext cx="0" cy="0"/>
        </a:xfrm>
      </p:grpSpPr>
      <p:sp>
        <p:nvSpPr>
          <p:cNvPr id="443" name="Google Shape;443;p70"/>
          <p:cNvSpPr/>
          <p:nvPr/>
        </p:nvSpPr>
        <p:spPr>
          <a:xfrm>
            <a:off x="5246075" y="1528133"/>
            <a:ext cx="3324900" cy="4278300"/>
          </a:xfrm>
          <a:prstGeom prst="rect">
            <a:avLst/>
          </a:prstGeom>
          <a:solidFill>
            <a:srgbClr val="D4EAE4"/>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444" name="Google Shape;444;p70"/>
          <p:cNvPicPr preferRelativeResize="0"/>
          <p:nvPr/>
        </p:nvPicPr>
        <p:blipFill>
          <a:blip r:embed="rId3">
            <a:alphaModFix/>
          </a:blip>
          <a:stretch>
            <a:fillRect/>
          </a:stretch>
        </p:blipFill>
        <p:spPr>
          <a:xfrm>
            <a:off x="1588" y="2117"/>
            <a:ext cx="1190" cy="1190"/>
          </a:xfrm>
          <a:prstGeom prst="rect">
            <a:avLst/>
          </a:prstGeom>
          <a:noFill/>
          <a:ln>
            <a:noFill/>
          </a:ln>
        </p:spPr>
      </p:pic>
      <p:pic>
        <p:nvPicPr>
          <p:cNvPr id="445" name="Google Shape;445;p70"/>
          <p:cNvPicPr preferRelativeResize="0"/>
          <p:nvPr/>
        </p:nvPicPr>
        <p:blipFill>
          <a:blip r:embed="rId3">
            <a:alphaModFix/>
          </a:blip>
          <a:stretch>
            <a:fillRect/>
          </a:stretch>
        </p:blipFill>
        <p:spPr>
          <a:xfrm>
            <a:off x="1588" y="2117"/>
            <a:ext cx="892" cy="893"/>
          </a:xfrm>
          <a:prstGeom prst="rect">
            <a:avLst/>
          </a:prstGeom>
          <a:noFill/>
          <a:ln>
            <a:noFill/>
          </a:ln>
        </p:spPr>
      </p:pic>
      <p:sp>
        <p:nvSpPr>
          <p:cNvPr id="446" name="Google Shape;446;p70"/>
          <p:cNvSpPr txBox="1"/>
          <p:nvPr/>
        </p:nvSpPr>
        <p:spPr>
          <a:xfrm>
            <a:off x="360375" y="124472"/>
            <a:ext cx="8457300" cy="1191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ct val="0"/>
              </a:spcBef>
              <a:spcAft>
                <a:spcPct val="0"/>
              </a:spcAft>
              <a:buClr>
                <a:srgbClr val="000000"/>
              </a:buClr>
              <a:buSzPts val="2000"/>
              <a:buFont typeface="Arial"/>
              <a:buNone/>
            </a:pPr>
            <a:r>
              <a:rPr lang="en-GB" sz="3000" b="1">
                <a:solidFill>
                  <a:schemeClr val="dk2"/>
                </a:solidFill>
                <a:latin typeface="Playfair Display"/>
                <a:ea typeface="Playfair Display"/>
                <a:cs typeface="Playfair Display"/>
                <a:sym typeface="Playfair Display"/>
              </a:rPr>
              <a:t>Connections Academy Curriculum Transformation</a:t>
            </a:r>
            <a:endParaRPr sz="3000" b="1">
              <a:solidFill>
                <a:schemeClr val="dk2"/>
              </a:solidFill>
              <a:latin typeface="Playfair Display"/>
              <a:ea typeface="Playfair Display"/>
              <a:cs typeface="Playfair Display"/>
              <a:sym typeface="Playfair Display"/>
            </a:endParaRPr>
          </a:p>
        </p:txBody>
      </p:sp>
      <p:sp>
        <p:nvSpPr>
          <p:cNvPr id="447" name="Google Shape;447;p70"/>
          <p:cNvSpPr txBox="1"/>
          <p:nvPr/>
        </p:nvSpPr>
        <p:spPr>
          <a:xfrm>
            <a:off x="8662833" y="6267823"/>
            <a:ext cx="548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700"/>
              <a:buFont typeface="Arial"/>
              <a:buNone/>
            </a:pPr>
            <a:fld id="{00000000-1234-1234-1234-123412341234}" type="slidenum">
              <a:rPr lang="en-GB" sz="700" b="1" i="0" u="none" strike="noStrike" cap="none">
                <a:solidFill>
                  <a:srgbClr val="505759"/>
                </a:solidFill>
                <a:latin typeface="Arial"/>
                <a:ea typeface="Arial"/>
                <a:cs typeface="Arial"/>
                <a:sym typeface="Arial"/>
              </a:rPr>
              <a:t>18</a:t>
            </a:fld>
            <a:endParaRPr sz="700" b="1" i="0" u="none" strike="noStrike" cap="none">
              <a:solidFill>
                <a:srgbClr val="505759"/>
              </a:solidFill>
              <a:latin typeface="Arial"/>
              <a:ea typeface="Arial"/>
              <a:cs typeface="Arial"/>
              <a:sym typeface="Arial"/>
            </a:endParaRPr>
          </a:p>
        </p:txBody>
      </p:sp>
      <p:sp>
        <p:nvSpPr>
          <p:cNvPr id="448" name="Google Shape;448;p70"/>
          <p:cNvSpPr txBox="1"/>
          <p:nvPr/>
        </p:nvSpPr>
        <p:spPr>
          <a:xfrm>
            <a:off x="7139800" y="6387517"/>
            <a:ext cx="1961100" cy="2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700"/>
              <a:buFont typeface="Arial"/>
              <a:buNone/>
            </a:pPr>
            <a:r>
              <a:rPr lang="en-GB" sz="700" b="1" i="0" u="none" strike="noStrike" cap="none">
                <a:solidFill>
                  <a:srgbClr val="555555"/>
                </a:solidFill>
                <a:latin typeface="Open Sans"/>
                <a:ea typeface="Open Sans"/>
                <a:cs typeface="Open Sans"/>
                <a:sym typeface="Open Sans"/>
              </a:rPr>
              <a:t>Online &amp; Blended Learning</a:t>
            </a:r>
            <a:endParaRPr sz="700" b="1" i="0" u="none" strike="noStrike" cap="none">
              <a:solidFill>
                <a:srgbClr val="555555"/>
              </a:solidFill>
              <a:latin typeface="Open Sans"/>
              <a:ea typeface="Open Sans"/>
              <a:cs typeface="Open Sans"/>
              <a:sym typeface="Open Sans"/>
            </a:endParaRPr>
          </a:p>
        </p:txBody>
      </p:sp>
      <p:sp>
        <p:nvSpPr>
          <p:cNvPr id="449" name="Google Shape;449;p70"/>
          <p:cNvSpPr txBox="1"/>
          <p:nvPr/>
        </p:nvSpPr>
        <p:spPr>
          <a:xfrm>
            <a:off x="5288075" y="1528133"/>
            <a:ext cx="3240900" cy="427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ct val="0"/>
              </a:spcBef>
              <a:spcAft>
                <a:spcPct val="0"/>
              </a:spcAft>
              <a:buClr>
                <a:schemeClr val="dk1"/>
              </a:buClr>
              <a:buSzPts val="1100"/>
              <a:buFont typeface="Arial"/>
              <a:buNone/>
            </a:pPr>
            <a:r>
              <a:rPr lang="en-GB" sz="1800" b="1">
                <a:solidFill>
                  <a:srgbClr val="005F7A"/>
                </a:solidFill>
                <a:latin typeface="Playfair Display"/>
                <a:ea typeface="Playfair Display"/>
                <a:cs typeface="Playfair Display"/>
                <a:sym typeface="Playfair Display"/>
              </a:rPr>
              <a:t>Transform the curriculum experience</a:t>
            </a:r>
            <a:endParaRPr sz="1800" b="1">
              <a:solidFill>
                <a:srgbClr val="005F7A"/>
              </a:solidFill>
              <a:latin typeface="Playfair Display"/>
              <a:ea typeface="Playfair Display"/>
              <a:cs typeface="Playfair Display"/>
              <a:sym typeface="Playfair Display"/>
            </a:endParaRPr>
          </a:p>
          <a:p>
            <a:pPr marL="0" lvl="0" indent="0" algn="ctr" rtl="0">
              <a:lnSpc>
                <a:spcPct val="115000"/>
              </a:lnSpc>
              <a:spcBef>
                <a:spcPct val="0"/>
              </a:spcBef>
              <a:spcAft>
                <a:spcPct val="0"/>
              </a:spcAft>
              <a:buNone/>
            </a:pPr>
            <a:endParaRPr>
              <a:solidFill>
                <a:schemeClr val="dk1"/>
              </a:solidFill>
              <a:latin typeface="Open Sans"/>
              <a:ea typeface="Open Sans"/>
              <a:cs typeface="Open Sans"/>
              <a:sym typeface="Open Sans"/>
            </a:endParaRPr>
          </a:p>
          <a:p>
            <a:pPr marL="0" lvl="0" indent="0" algn="ctr" rtl="0">
              <a:lnSpc>
                <a:spcPct val="115000"/>
              </a:lnSpc>
              <a:spcBef>
                <a:spcPct val="0"/>
              </a:spcBef>
              <a:spcAft>
                <a:spcPct val="0"/>
              </a:spcAft>
              <a:buNone/>
            </a:pPr>
            <a:r>
              <a:rPr lang="en-GB" sz="1600">
                <a:solidFill>
                  <a:schemeClr val="dk1"/>
                </a:solidFill>
                <a:latin typeface="Open Sans"/>
                <a:ea typeface="Open Sans"/>
                <a:cs typeface="Open Sans"/>
                <a:sym typeface="Open Sans"/>
              </a:rPr>
              <a:t>Create a repository of learning objects targeted at concepts &amp; skills to meet national &amp; state standards, leveraging a social cognitive &amp; social emotional approach to deliver learner outcomes and school performance</a:t>
            </a:r>
            <a:endParaRPr sz="1600">
              <a:latin typeface="Open Sans"/>
              <a:ea typeface="Open Sans"/>
              <a:cs typeface="Open Sans"/>
              <a:sym typeface="Open Sans"/>
            </a:endParaRPr>
          </a:p>
        </p:txBody>
      </p:sp>
      <p:pic>
        <p:nvPicPr>
          <p:cNvPr id="450" name="Google Shape;450;p70"/>
          <p:cNvPicPr preferRelativeResize="0"/>
          <p:nvPr/>
        </p:nvPicPr>
        <p:blipFill>
          <a:blip r:embed="rId4">
            <a:alphaModFix/>
          </a:blip>
          <a:srcRect r="28484"/>
          <a:stretch>
            <a:fillRect/>
          </a:stretch>
        </p:blipFill>
        <p:spPr>
          <a:xfrm>
            <a:off x="408925" y="1528125"/>
            <a:ext cx="4424126" cy="4278251"/>
          </a:xfrm>
          <a:prstGeom prst="rect">
            <a:avLst/>
          </a:prstGeom>
          <a:noFill/>
          <a:ln w="19050" cap="flat" cmpd="sng">
            <a:solidFill>
              <a:srgbClr val="FFFFFF"/>
            </a:solidFill>
            <a:prstDash val="solid"/>
            <a:round/>
            <a:headEnd type="none" w="sm" len="sm"/>
            <a:tailEnd type="none" w="sm" len="sm"/>
          </a:ln>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54"/>
        <p:cNvGrpSpPr/>
        <p:nvPr/>
      </p:nvGrpSpPr>
      <p:grpSpPr>
        <a:xfrm>
          <a:off x="0" y="0"/>
          <a:ext cx="0" cy="0"/>
        </a:xfrm>
      </p:grpSpPr>
      <p:sp>
        <p:nvSpPr>
          <p:cNvPr id="455" name="Google Shape;455;p71"/>
          <p:cNvSpPr txBox="1">
            <a:spLocks noGrp="1"/>
          </p:cNvSpPr>
          <p:nvPr>
            <p:ph type="title"/>
          </p:nvPr>
        </p:nvSpPr>
        <p:spPr>
          <a:xfrm>
            <a:off x="541357" y="417600"/>
            <a:ext cx="7956300" cy="11160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GB" sz="3000">
                <a:latin typeface="Playfair Display"/>
                <a:ea typeface="Playfair Display"/>
                <a:cs typeface="Playfair Display"/>
                <a:sym typeface="Playfair Display"/>
              </a:rPr>
              <a:t>Curriculum &amp; Capabilities for Learning Outcomes</a:t>
            </a:r>
            <a:endParaRPr sz="3000">
              <a:latin typeface="Playfair Display"/>
              <a:ea typeface="Playfair Display"/>
              <a:cs typeface="Playfair Display"/>
              <a:sym typeface="Playfair Display"/>
            </a:endParaRPr>
          </a:p>
        </p:txBody>
      </p:sp>
      <p:sp>
        <p:nvSpPr>
          <p:cNvPr id="456" name="Google Shape;456;p71"/>
          <p:cNvSpPr txBox="1">
            <a:spLocks noGrp="1"/>
          </p:cNvSpPr>
          <p:nvPr>
            <p:ph type="body" idx="1"/>
          </p:nvPr>
        </p:nvSpPr>
        <p:spPr>
          <a:xfrm>
            <a:off x="619125" y="1504950"/>
            <a:ext cx="7803000" cy="5169300"/>
          </a:xfrm>
          <a:prstGeom prst="rect">
            <a:avLst/>
          </a:prstGeom>
        </p:spPr>
        <p:txBody>
          <a:bodyPr spcFirstLastPara="1" wrap="square" lIns="91425" tIns="91425" rIns="91425" bIns="91425" anchor="t" anchorCtr="0">
            <a:noAutofit/>
          </a:bodyPr>
          <a:lstStyle/>
          <a:p>
            <a:pPr marL="457200" lvl="0" indent="-317500" algn="l" rtl="0">
              <a:spcBef>
                <a:spcPts val="1134"/>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Connections Academy has taken the Student Mobility research and incorporated strategies for Curriculum &amp; Capabilities positioned to support the growth &amp; performance of students with mobility</a:t>
            </a:r>
            <a:endParaRPr sz="1400">
              <a:solidFill>
                <a:srgbClr val="022B4D"/>
              </a:solidFill>
              <a:latin typeface="Playfair Display"/>
              <a:ea typeface="Playfair Display"/>
              <a:cs typeface="Playfair Display"/>
              <a:sym typeface="Playfair Display"/>
            </a:endParaRPr>
          </a:p>
          <a:p>
            <a:pPr marL="914400" lvl="1"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Through an objective taxonomy focused on discrete concepts &amp; skills targeted at National and state standards</a:t>
            </a:r>
            <a:endParaRPr sz="1400">
              <a:solidFill>
                <a:srgbClr val="022B4D"/>
              </a:solidFill>
              <a:latin typeface="Playfair Display"/>
              <a:ea typeface="Playfair Display"/>
              <a:cs typeface="Playfair Display"/>
              <a:sym typeface="Playfair Display"/>
            </a:endParaRPr>
          </a:p>
          <a:p>
            <a:pPr marL="1371600" lvl="2"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Each concept &amp; skill will be tagged for pre-concepts &amp; post-concepts to traverse based on learner competency</a:t>
            </a:r>
            <a:endParaRPr sz="1400">
              <a:solidFill>
                <a:srgbClr val="022B4D"/>
              </a:solidFill>
              <a:latin typeface="Playfair Display"/>
              <a:ea typeface="Playfair Display"/>
              <a:cs typeface="Playfair Display"/>
              <a:sym typeface="Playfair Display"/>
            </a:endParaRPr>
          </a:p>
          <a:p>
            <a:pPr marL="914400" lvl="1"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Through curriculum as a curated collection of learning objects to achieve targeted learning objectives</a:t>
            </a:r>
            <a:endParaRPr sz="1400">
              <a:solidFill>
                <a:srgbClr val="022B4D"/>
              </a:solidFill>
              <a:latin typeface="Playfair Display"/>
              <a:ea typeface="Playfair Display"/>
              <a:cs typeface="Playfair Display"/>
              <a:sym typeface="Playfair Display"/>
            </a:endParaRPr>
          </a:p>
          <a:p>
            <a:pPr marL="1371600" lvl="2"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Teachers have the ability to customize learning objectives for individual learner needs, necessary for learners who need to close the performance gap</a:t>
            </a:r>
            <a:endParaRPr sz="1400">
              <a:solidFill>
                <a:srgbClr val="022B4D"/>
              </a:solidFill>
              <a:latin typeface="Playfair Display"/>
              <a:ea typeface="Playfair Display"/>
              <a:cs typeface="Playfair Display"/>
              <a:sym typeface="Playfair Display"/>
            </a:endParaRPr>
          </a:p>
          <a:p>
            <a:pPr marL="914400" lvl="1"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Through strategies targeted for atypical learners:</a:t>
            </a:r>
            <a:endParaRPr sz="1400">
              <a:solidFill>
                <a:srgbClr val="022B4D"/>
              </a:solidFill>
              <a:latin typeface="Playfair Display"/>
              <a:ea typeface="Playfair Display"/>
              <a:cs typeface="Playfair Display"/>
              <a:sym typeface="Playfair Display"/>
            </a:endParaRPr>
          </a:p>
          <a:p>
            <a:pPr marL="1371600" lvl="2"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Peer Models and Social Learning</a:t>
            </a:r>
            <a:endParaRPr sz="1400">
              <a:solidFill>
                <a:srgbClr val="022B4D"/>
              </a:solidFill>
              <a:latin typeface="Playfair Display"/>
              <a:ea typeface="Playfair Display"/>
              <a:cs typeface="Playfair Display"/>
              <a:sym typeface="Playfair Display"/>
            </a:endParaRPr>
          </a:p>
          <a:p>
            <a:pPr marL="1371600" lvl="2"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21st Century Learning Skills</a:t>
            </a:r>
            <a:endParaRPr sz="1400">
              <a:solidFill>
                <a:srgbClr val="022B4D"/>
              </a:solidFill>
              <a:latin typeface="Playfair Display"/>
              <a:ea typeface="Playfair Display"/>
              <a:cs typeface="Playfair Display"/>
              <a:sym typeface="Playfair Display"/>
            </a:endParaRPr>
          </a:p>
          <a:p>
            <a:pPr marL="1371600" lvl="2"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Self-Regulation and Goal Setting focused on Growth</a:t>
            </a:r>
            <a:endParaRPr sz="1400">
              <a:solidFill>
                <a:srgbClr val="022B4D"/>
              </a:solidFill>
              <a:latin typeface="Playfair Display"/>
              <a:ea typeface="Playfair Display"/>
              <a:cs typeface="Playfair Display"/>
              <a:sym typeface="Playfair Display"/>
            </a:endParaRPr>
          </a:p>
          <a:p>
            <a:pPr marL="457200" lvl="0" indent="-317500" algn="l" rtl="0">
              <a:spcBef>
                <a:spcPct val="0"/>
              </a:spcBef>
              <a:spcAft>
                <a:spcPct val="0"/>
              </a:spcAft>
              <a:buClr>
                <a:srgbClr val="022B4D"/>
              </a:buClr>
              <a:buSzPts val="1400"/>
              <a:buFont typeface="Playfair Display"/>
              <a:buChar char="●"/>
            </a:pPr>
            <a:r>
              <a:rPr lang="en-GB" sz="1400">
                <a:solidFill>
                  <a:srgbClr val="022B4D"/>
                </a:solidFill>
                <a:latin typeface="Playfair Display"/>
                <a:ea typeface="Playfair Display"/>
                <a:cs typeface="Playfair Display"/>
                <a:sym typeface="Playfair Display"/>
              </a:rPr>
              <a:t>Connections Academy will establish a Learning Experience centered around three pedagogical themes, ensuring that learners are Ready to Learn, Learning to Learn, and are equipped with the Skills to Learn</a:t>
            </a:r>
            <a:endParaRPr sz="1400">
              <a:solidFill>
                <a:srgbClr val="022B4D"/>
              </a:solidFill>
              <a:latin typeface="Playfair Display"/>
              <a:ea typeface="Playfair Display"/>
              <a:cs typeface="Playfair Display"/>
              <a:sym typeface="Playfair Display"/>
            </a:endParaRPr>
          </a:p>
          <a:p>
            <a:pPr marL="238125" lvl="0" indent="-136525" algn="l" rtl="0">
              <a:spcBef>
                <a:spcPts val="1134"/>
              </a:spcBef>
              <a:spcAft>
                <a:spcPct val="0"/>
              </a:spcAft>
              <a:buNone/>
            </a:pPr>
            <a:r>
              <a:rPr lang="en-GB" sz="1400">
                <a:solidFill>
                  <a:srgbClr val="022B4D"/>
                </a:solidFill>
                <a:latin typeface="Playfair Display"/>
                <a:ea typeface="Playfair Display"/>
                <a:cs typeface="Playfair Display"/>
                <a:sym typeface="Playfair Display"/>
              </a:rPr>
              <a:t> </a:t>
            </a:r>
            <a:endParaRPr sz="1400">
              <a:solidFill>
                <a:srgbClr val="022B4D"/>
              </a:solidFill>
              <a:latin typeface="Playfair Display"/>
              <a:ea typeface="Playfair Display"/>
              <a:cs typeface="Playfair Display"/>
              <a:sym typeface="Playfair Display"/>
            </a:endParaRPr>
          </a:p>
        </p:txBody>
      </p:sp>
      <p:sp>
        <p:nvSpPr>
          <p:cNvPr id="457" name="Google Shape;457;p71"/>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19</a:t>
            </a:fld>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05"/>
        <p:cNvGrpSpPr/>
        <p:nvPr/>
      </p:nvGrpSpPr>
      <p:grpSpPr>
        <a:xfrm>
          <a:off x="0" y="0"/>
          <a:ext cx="0" cy="0"/>
        </a:xfrm>
      </p:grpSpPr>
      <p:sp>
        <p:nvSpPr>
          <p:cNvPr id="306" name="Google Shape;306;p54"/>
          <p:cNvSpPr txBox="1">
            <a:spLocks noGrp="1"/>
          </p:cNvSpPr>
          <p:nvPr>
            <p:ph type="title"/>
          </p:nvPr>
        </p:nvSpPr>
        <p:spPr>
          <a:xfrm>
            <a:off x="541350" y="417600"/>
            <a:ext cx="8262000" cy="7143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3000">
                <a:latin typeface="Playfair Display"/>
                <a:ea typeface="Playfair Display"/>
                <a:cs typeface="Playfair Display"/>
                <a:sym typeface="Playfair Display"/>
              </a:rPr>
              <a:t>Connections Academy Online Schools</a:t>
            </a:r>
            <a:endParaRPr sz="3000">
              <a:latin typeface="Playfair Display"/>
              <a:ea typeface="Playfair Display"/>
              <a:cs typeface="Playfair Display"/>
              <a:sym typeface="Playfair Display"/>
            </a:endParaRPr>
          </a:p>
        </p:txBody>
      </p:sp>
      <p:sp>
        <p:nvSpPr>
          <p:cNvPr id="307" name="Google Shape;307;p54"/>
          <p:cNvSpPr txBox="1">
            <a:spLocks noGrp="1"/>
          </p:cNvSpPr>
          <p:nvPr>
            <p:ph type="body" idx="1"/>
          </p:nvPr>
        </p:nvSpPr>
        <p:spPr>
          <a:xfrm>
            <a:off x="594600" y="1515700"/>
            <a:ext cx="7954800" cy="42711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r>
              <a:rPr lang="en-GB" sz="1400">
                <a:latin typeface="Open Sans"/>
                <a:ea typeface="Open Sans"/>
                <a:cs typeface="Open Sans"/>
                <a:sym typeface="Open Sans"/>
              </a:rPr>
              <a:t>Connections Academy virtual schools provide a </a:t>
            </a:r>
            <a:br>
              <a:rPr lang="en-GB" sz="1400">
                <a:latin typeface="Open Sans"/>
                <a:ea typeface="Open Sans"/>
                <a:cs typeface="Open Sans"/>
                <a:sym typeface="Open Sans"/>
              </a:rPr>
            </a:br>
            <a:r>
              <a:rPr lang="en-GB" sz="1400" b="1">
                <a:latin typeface="Open Sans"/>
                <a:ea typeface="Open Sans"/>
                <a:cs typeface="Open Sans"/>
                <a:sym typeface="Open Sans"/>
              </a:rPr>
              <a:t>full-time online education to students in grades K-12</a:t>
            </a:r>
            <a:r>
              <a:rPr lang="en-GB" sz="1400">
                <a:latin typeface="Open Sans"/>
                <a:ea typeface="Open Sans"/>
                <a:cs typeface="Open Sans"/>
                <a:sym typeface="Open Sans"/>
              </a:rPr>
              <a:t> </a:t>
            </a:r>
            <a:br>
              <a:rPr lang="en-GB" sz="1400">
                <a:latin typeface="Open Sans"/>
                <a:ea typeface="Open Sans"/>
                <a:cs typeface="Open Sans"/>
                <a:sym typeface="Open Sans"/>
              </a:rPr>
            </a:br>
            <a:r>
              <a:rPr lang="en-GB" sz="1400">
                <a:latin typeface="Open Sans"/>
                <a:ea typeface="Open Sans"/>
                <a:cs typeface="Open Sans"/>
                <a:sym typeface="Open Sans"/>
              </a:rPr>
              <a:t>across the United States. </a:t>
            </a: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r>
              <a:rPr lang="en-GB" sz="1400">
                <a:latin typeface="Open Sans"/>
                <a:ea typeface="Open Sans"/>
                <a:cs typeface="Open Sans"/>
                <a:sym typeface="Open Sans"/>
              </a:rPr>
              <a:t>The online school program for these schools is provided by Pearson’s Online &amp; Blended Learning K–12 group (also known as Connections Education which was founded in 2001).</a:t>
            </a:r>
            <a:endParaRPr sz="1400">
              <a:latin typeface="Open Sans"/>
              <a:ea typeface="Open Sans"/>
              <a:cs typeface="Open Sans"/>
              <a:sym typeface="Open Sans"/>
            </a:endParaRPr>
          </a:p>
          <a:p>
            <a:pPr marL="0" lvl="0" indent="0" algn="l" rtl="0">
              <a:lnSpc>
                <a:spcPct val="100000"/>
              </a:lnSpc>
              <a:spcBef>
                <a:spcPct val="0"/>
              </a:spcBef>
              <a:spcAft>
                <a:spcPct val="0"/>
              </a:spcAft>
              <a:buClr>
                <a:srgbClr val="000000"/>
              </a:buClr>
              <a:buSzPts val="1100"/>
              <a:buFont typeface="Arial"/>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p:txBody>
      </p:sp>
      <p:sp>
        <p:nvSpPr>
          <p:cNvPr id="308" name="Google Shape;308;p54"/>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sz="800">
                <a:solidFill>
                  <a:schemeClr val="lt2"/>
                </a:solidFill>
              </a:rPr>
              <a:t>2</a:t>
            </a:fld>
            <a:endParaRPr sz="800">
              <a:solidFill>
                <a:schemeClr val="lt2"/>
              </a:solidFill>
            </a:endParaRPr>
          </a:p>
        </p:txBody>
      </p:sp>
      <p:pic>
        <p:nvPicPr>
          <p:cNvPr id="309" name="Google Shape;309;p54"/>
          <p:cNvPicPr preferRelativeResize="0"/>
          <p:nvPr/>
        </p:nvPicPr>
        <p:blipFill>
          <a:blip r:embed="rId3">
            <a:alphaModFix/>
          </a:blip>
          <a:stretch>
            <a:fillRect/>
          </a:stretch>
        </p:blipFill>
        <p:spPr>
          <a:xfrm>
            <a:off x="6196025" y="1292150"/>
            <a:ext cx="2300127" cy="714325"/>
          </a:xfrm>
          <a:prstGeom prst="rect">
            <a:avLst/>
          </a:prstGeom>
          <a:noFill/>
          <a:ln>
            <a:noFill/>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noFill/>
        <a:effectLst/>
      </p:bgPr>
    </p:bg>
    <p:spTree>
      <p:nvGrpSpPr>
        <p:cNvPr id="1" name="Shape 461"/>
        <p:cNvGrpSpPr/>
        <p:nvPr/>
      </p:nvGrpSpPr>
      <p:grpSpPr>
        <a:xfrm>
          <a:off x="0" y="0"/>
          <a:ext cx="0" cy="0"/>
        </a:xfrm>
      </p:grpSpPr>
      <p:pic>
        <p:nvPicPr>
          <p:cNvPr id="462" name="Google Shape;462;p72"/>
          <p:cNvPicPr preferRelativeResize="0"/>
          <p:nvPr/>
        </p:nvPicPr>
        <p:blipFill>
          <a:blip r:embed="rId3">
            <a:alphaModFix/>
          </a:blip>
          <a:stretch>
            <a:fillRect/>
          </a:stretch>
        </p:blipFill>
        <p:spPr>
          <a:xfrm>
            <a:off x="1588" y="2117"/>
            <a:ext cx="1190" cy="1190"/>
          </a:xfrm>
          <a:prstGeom prst="rect">
            <a:avLst/>
          </a:prstGeom>
          <a:noFill/>
          <a:ln>
            <a:noFill/>
          </a:ln>
        </p:spPr>
      </p:pic>
      <p:pic>
        <p:nvPicPr>
          <p:cNvPr id="463" name="Google Shape;463;p72"/>
          <p:cNvPicPr preferRelativeResize="0"/>
          <p:nvPr/>
        </p:nvPicPr>
        <p:blipFill>
          <a:blip r:embed="rId3">
            <a:alphaModFix/>
          </a:blip>
          <a:stretch>
            <a:fillRect/>
          </a:stretch>
        </p:blipFill>
        <p:spPr>
          <a:xfrm>
            <a:off x="1588" y="2117"/>
            <a:ext cx="892" cy="893"/>
          </a:xfrm>
          <a:prstGeom prst="rect">
            <a:avLst/>
          </a:prstGeom>
          <a:noFill/>
          <a:ln>
            <a:noFill/>
          </a:ln>
        </p:spPr>
      </p:pic>
      <p:sp>
        <p:nvSpPr>
          <p:cNvPr id="464" name="Google Shape;464;p72"/>
          <p:cNvSpPr txBox="1"/>
          <p:nvPr/>
        </p:nvSpPr>
        <p:spPr>
          <a:xfrm>
            <a:off x="360375" y="566000"/>
            <a:ext cx="8457300" cy="835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None/>
            </a:pPr>
            <a:r>
              <a:rPr lang="en-GB" sz="2500" b="1">
                <a:solidFill>
                  <a:srgbClr val="31849B"/>
                </a:solidFill>
                <a:latin typeface="Playfair Display"/>
                <a:ea typeface="Playfair Display"/>
                <a:cs typeface="Playfair Display"/>
                <a:sym typeface="Playfair Display"/>
              </a:rPr>
              <a:t>Curriculum to support Ready to Learn, encourages Learning to Learn, and prepares for the Skills to Learn</a:t>
            </a:r>
            <a:endParaRPr sz="2500" b="1">
              <a:solidFill>
                <a:srgbClr val="31849B"/>
              </a:solidFill>
              <a:latin typeface="Playfair Display"/>
              <a:ea typeface="Playfair Display"/>
              <a:cs typeface="Playfair Display"/>
              <a:sym typeface="Playfair Display"/>
            </a:endParaRPr>
          </a:p>
        </p:txBody>
      </p:sp>
      <p:sp>
        <p:nvSpPr>
          <p:cNvPr id="465" name="Google Shape;465;p72"/>
          <p:cNvSpPr txBox="1"/>
          <p:nvPr/>
        </p:nvSpPr>
        <p:spPr>
          <a:xfrm>
            <a:off x="8662833" y="6267823"/>
            <a:ext cx="548700" cy="524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700"/>
              <a:buFont typeface="Arial"/>
              <a:buNone/>
            </a:pPr>
            <a:fld id="{00000000-1234-1234-1234-123412341234}" type="slidenum">
              <a:rPr lang="en-GB" sz="700" b="1" i="0" u="none" strike="noStrike" cap="none">
                <a:solidFill>
                  <a:srgbClr val="505759"/>
                </a:solidFill>
                <a:latin typeface="Arial"/>
                <a:ea typeface="Arial"/>
                <a:cs typeface="Arial"/>
                <a:sym typeface="Arial"/>
              </a:rPr>
              <a:t>20</a:t>
            </a:fld>
            <a:endParaRPr sz="700" b="1" i="0" u="none" strike="noStrike" cap="none">
              <a:solidFill>
                <a:srgbClr val="505759"/>
              </a:solidFill>
              <a:latin typeface="Arial"/>
              <a:ea typeface="Arial"/>
              <a:cs typeface="Arial"/>
              <a:sym typeface="Arial"/>
            </a:endParaRPr>
          </a:p>
        </p:txBody>
      </p:sp>
      <p:sp>
        <p:nvSpPr>
          <p:cNvPr id="466" name="Google Shape;466;p72"/>
          <p:cNvSpPr txBox="1"/>
          <p:nvPr/>
        </p:nvSpPr>
        <p:spPr>
          <a:xfrm>
            <a:off x="7139800" y="6387517"/>
            <a:ext cx="1961100" cy="2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ct val="0"/>
              </a:spcBef>
              <a:spcAft>
                <a:spcPct val="0"/>
              </a:spcAft>
              <a:buClr>
                <a:srgbClr val="000000"/>
              </a:buClr>
              <a:buSzPts val="700"/>
              <a:buFont typeface="Arial"/>
              <a:buNone/>
            </a:pPr>
            <a:r>
              <a:rPr lang="en-GB" sz="700" b="1" i="0" u="none" strike="noStrike" cap="none">
                <a:solidFill>
                  <a:srgbClr val="555555"/>
                </a:solidFill>
                <a:latin typeface="Open Sans"/>
                <a:ea typeface="Open Sans"/>
                <a:cs typeface="Open Sans"/>
                <a:sym typeface="Open Sans"/>
              </a:rPr>
              <a:t>Online &amp; Blended Learning</a:t>
            </a:r>
            <a:endParaRPr sz="700" b="1" i="0" u="none" strike="noStrike" cap="none">
              <a:solidFill>
                <a:srgbClr val="555555"/>
              </a:solidFill>
              <a:latin typeface="Open Sans"/>
              <a:ea typeface="Open Sans"/>
              <a:cs typeface="Open Sans"/>
              <a:sym typeface="Open Sans"/>
            </a:endParaRPr>
          </a:p>
        </p:txBody>
      </p:sp>
      <p:sp>
        <p:nvSpPr>
          <p:cNvPr id="467" name="Google Shape;467;p72"/>
          <p:cNvSpPr/>
          <p:nvPr/>
        </p:nvSpPr>
        <p:spPr>
          <a:xfrm>
            <a:off x="373000" y="1560275"/>
            <a:ext cx="2703300" cy="3509700"/>
          </a:xfrm>
          <a:prstGeom prst="rect">
            <a:avLst/>
          </a:prstGeom>
          <a:solidFill>
            <a:srgbClr val="C0E2DB"/>
          </a:solidFill>
          <a:ln>
            <a:noFill/>
          </a:ln>
        </p:spPr>
        <p:txBody>
          <a:bodyPr spcFirstLastPara="1" wrap="square" lIns="34300" tIns="34300" rIns="34300" bIns="34300" anchor="ctr" anchorCtr="0">
            <a:noAutofit/>
          </a:bodyPr>
          <a:lstStyle/>
          <a:p>
            <a:pPr marL="0" lvl="0" indent="0" algn="l" rtl="0">
              <a:spcBef>
                <a:spcPct val="0"/>
              </a:spcBef>
              <a:spcAft>
                <a:spcPct val="0"/>
              </a:spcAft>
              <a:buNone/>
            </a:pPr>
            <a:endParaRPr sz="1100">
              <a:solidFill>
                <a:srgbClr val="022B4D"/>
              </a:solidFill>
              <a:latin typeface="Open Sans SemiBold"/>
              <a:ea typeface="Open Sans SemiBold"/>
              <a:cs typeface="Open Sans SemiBold"/>
              <a:sym typeface="Open Sans SemiBold"/>
            </a:endParaRPr>
          </a:p>
        </p:txBody>
      </p:sp>
      <p:sp>
        <p:nvSpPr>
          <p:cNvPr id="468" name="Google Shape;468;p72"/>
          <p:cNvSpPr txBox="1"/>
          <p:nvPr/>
        </p:nvSpPr>
        <p:spPr>
          <a:xfrm>
            <a:off x="457200" y="2745900"/>
            <a:ext cx="2577600" cy="2095500"/>
          </a:xfrm>
          <a:prstGeom prst="rect">
            <a:avLst/>
          </a:prstGeom>
          <a:noFill/>
          <a:ln>
            <a:noFill/>
          </a:ln>
        </p:spPr>
        <p:txBody>
          <a:bodyPr spcFirstLastPara="1" wrap="square" lIns="34300" tIns="34300" rIns="34300" bIns="34300" anchor="t" anchorCtr="0">
            <a:noAutofit/>
          </a:bodyPr>
          <a:lstStyle/>
          <a:p>
            <a:pPr marL="0" lvl="0" indent="0" algn="ctr" rtl="0">
              <a:lnSpc>
                <a:spcPct val="100000"/>
              </a:lnSpc>
              <a:spcBef>
                <a:spcPct val="0"/>
              </a:spcBef>
              <a:spcAft>
                <a:spcPct val="0"/>
              </a:spcAft>
              <a:buClr>
                <a:schemeClr val="dk1"/>
              </a:buClr>
              <a:buSzPts val="1100"/>
              <a:buFont typeface="Arial"/>
              <a:buNone/>
            </a:pPr>
            <a:r>
              <a:rPr lang="en-GB" sz="1000">
                <a:solidFill>
                  <a:srgbClr val="022B4D"/>
                </a:solidFill>
                <a:latin typeface="Open Sans SemiBold"/>
                <a:ea typeface="Open Sans SemiBold"/>
                <a:cs typeface="Open Sans SemiBold"/>
                <a:sym typeface="Open Sans SemiBold"/>
              </a:rPr>
              <a:t>In order to be ready to learn, students need to feel safe and feel as if their basic needs are being met.</a:t>
            </a:r>
            <a:endParaRPr sz="1000">
              <a:solidFill>
                <a:srgbClr val="022B4D"/>
              </a:solidFill>
              <a:latin typeface="Open Sans SemiBold"/>
              <a:ea typeface="Open Sans SemiBold"/>
              <a:cs typeface="Open Sans SemiBold"/>
              <a:sym typeface="Open Sans SemiBold"/>
            </a:endParaRPr>
          </a:p>
          <a:p>
            <a:pPr marL="0" lvl="0" indent="0" algn="ctr" rtl="0">
              <a:lnSpc>
                <a:spcPct val="100000"/>
              </a:lnSpc>
              <a:spcBef>
                <a:spcPct val="0"/>
              </a:spcBef>
              <a:spcAft>
                <a:spcPct val="0"/>
              </a:spcAft>
              <a:buClr>
                <a:schemeClr val="dk1"/>
              </a:buClr>
              <a:buSzPts val="1100"/>
              <a:buFont typeface="Arial"/>
              <a:buNone/>
            </a:pPr>
            <a:endParaRPr sz="1000">
              <a:solidFill>
                <a:srgbClr val="022B4D"/>
              </a:solidFill>
              <a:latin typeface="Open Sans SemiBold"/>
              <a:ea typeface="Open Sans SemiBold"/>
              <a:cs typeface="Open Sans SemiBold"/>
              <a:sym typeface="Open Sans SemiBold"/>
            </a:endParaRPr>
          </a:p>
          <a:p>
            <a:pPr marL="0" lvl="0" indent="0" algn="ctr" rtl="0">
              <a:lnSpc>
                <a:spcPct val="100000"/>
              </a:lnSpc>
              <a:spcBef>
                <a:spcPct val="0"/>
              </a:spcBef>
              <a:spcAft>
                <a:spcPct val="0"/>
              </a:spcAft>
              <a:buClr>
                <a:schemeClr val="dk1"/>
              </a:buClr>
              <a:buSzPts val="1100"/>
              <a:buFont typeface="Arial"/>
              <a:buNone/>
            </a:pPr>
            <a:r>
              <a:rPr lang="en-GB" sz="1000">
                <a:solidFill>
                  <a:srgbClr val="022B4D"/>
                </a:solidFill>
                <a:latin typeface="Open Sans SemiBold"/>
                <a:ea typeface="Open Sans SemiBold"/>
                <a:cs typeface="Open Sans SemiBold"/>
                <a:sym typeface="Open Sans SemiBold"/>
              </a:rPr>
              <a:t>Online learners often come to us with health &amp; emotional situations.  Will develop </a:t>
            </a:r>
            <a:r>
              <a:rPr lang="en-GB" sz="1000" b="1">
                <a:solidFill>
                  <a:srgbClr val="022B4D"/>
                </a:solidFill>
                <a:latin typeface="Open Sans"/>
                <a:ea typeface="Open Sans"/>
                <a:cs typeface="Open Sans"/>
                <a:sym typeface="Open Sans"/>
              </a:rPr>
              <a:t>Social &amp; Emotional</a:t>
            </a:r>
            <a:r>
              <a:rPr lang="en-GB" sz="1000">
                <a:solidFill>
                  <a:srgbClr val="022B4D"/>
                </a:solidFill>
                <a:latin typeface="Open Sans SemiBold"/>
                <a:ea typeface="Open Sans SemiBold"/>
                <a:cs typeface="Open Sans SemiBold"/>
                <a:sym typeface="Open Sans SemiBold"/>
              </a:rPr>
              <a:t> strategies to develop the 5 competencies of CASEL </a:t>
            </a:r>
            <a:endParaRPr sz="1000">
              <a:solidFill>
                <a:srgbClr val="022B4D"/>
              </a:solidFill>
              <a:latin typeface="Open Sans SemiBold"/>
              <a:ea typeface="Open Sans SemiBold"/>
              <a:cs typeface="Open Sans SemiBold"/>
              <a:sym typeface="Open Sans SemiBold"/>
            </a:endParaRPr>
          </a:p>
        </p:txBody>
      </p:sp>
      <p:cxnSp>
        <p:nvCxnSpPr>
          <p:cNvPr id="469" name="Google Shape;469;p72"/>
          <p:cNvCxnSpPr/>
          <p:nvPr/>
        </p:nvCxnSpPr>
        <p:spPr>
          <a:xfrm>
            <a:off x="592350" y="2685019"/>
            <a:ext cx="2233500" cy="0"/>
          </a:xfrm>
          <a:prstGeom prst="straightConnector1">
            <a:avLst/>
          </a:prstGeom>
          <a:noFill/>
          <a:ln w="19050" cap="flat" cmpd="sng">
            <a:solidFill>
              <a:srgbClr val="022B4D"/>
            </a:solidFill>
            <a:prstDash val="solid"/>
            <a:round/>
            <a:headEnd type="none" w="med" len="med"/>
            <a:tailEnd type="none" w="med" len="med"/>
          </a:ln>
        </p:spPr>
      </p:cxnSp>
      <p:sp>
        <p:nvSpPr>
          <p:cNvPr id="470" name="Google Shape;470;p72"/>
          <p:cNvSpPr/>
          <p:nvPr/>
        </p:nvSpPr>
        <p:spPr>
          <a:xfrm>
            <a:off x="3220325" y="1560275"/>
            <a:ext cx="2703300" cy="3509700"/>
          </a:xfrm>
          <a:prstGeom prst="rect">
            <a:avLst/>
          </a:prstGeom>
          <a:solidFill>
            <a:srgbClr val="C0E2DB"/>
          </a:solidFill>
          <a:ln>
            <a:noFill/>
          </a:ln>
        </p:spPr>
        <p:txBody>
          <a:bodyPr spcFirstLastPara="1" wrap="square" lIns="34300" tIns="34300" rIns="34300" bIns="34300" anchor="ctr" anchorCtr="0">
            <a:noAutofit/>
          </a:bodyPr>
          <a:lstStyle/>
          <a:p>
            <a:pPr marL="0" lvl="0" indent="0" algn="l" rtl="0">
              <a:spcBef>
                <a:spcPct val="0"/>
              </a:spcBef>
              <a:spcAft>
                <a:spcPct val="0"/>
              </a:spcAft>
              <a:buNone/>
            </a:pPr>
            <a:endParaRPr/>
          </a:p>
        </p:txBody>
      </p:sp>
      <p:sp>
        <p:nvSpPr>
          <p:cNvPr id="471" name="Google Shape;471;p72"/>
          <p:cNvSpPr txBox="1"/>
          <p:nvPr/>
        </p:nvSpPr>
        <p:spPr>
          <a:xfrm>
            <a:off x="3267000" y="2755300"/>
            <a:ext cx="2656500" cy="2095500"/>
          </a:xfrm>
          <a:prstGeom prst="rect">
            <a:avLst/>
          </a:prstGeom>
          <a:noFill/>
          <a:ln>
            <a:noFill/>
          </a:ln>
        </p:spPr>
        <p:txBody>
          <a:bodyPr spcFirstLastPara="1" wrap="square" lIns="34300" tIns="34300" rIns="34300" bIns="34300" anchor="t" anchorCtr="0">
            <a:noAutofit/>
          </a:bodyPr>
          <a:lstStyle/>
          <a:p>
            <a:pPr marL="0" lvl="0" indent="0" algn="ctr" rtl="0">
              <a:lnSpc>
                <a:spcPct val="100000"/>
              </a:lnSpc>
              <a:spcBef>
                <a:spcPct val="0"/>
              </a:spcBef>
              <a:spcAft>
                <a:spcPct val="0"/>
              </a:spcAft>
              <a:buClr>
                <a:schemeClr val="dk1"/>
              </a:buClr>
              <a:buSzPts val="1100"/>
              <a:buFont typeface="Arial"/>
              <a:buNone/>
            </a:pPr>
            <a:r>
              <a:rPr lang="en-GB" sz="1000">
                <a:solidFill>
                  <a:srgbClr val="022B4D"/>
                </a:solidFill>
                <a:latin typeface="Open Sans SemiBold"/>
                <a:ea typeface="Open Sans SemiBold"/>
                <a:cs typeface="Open Sans SemiBold"/>
                <a:sym typeface="Open Sans SemiBold"/>
              </a:rPr>
              <a:t>A consistent, strong finding from the research is that successful online students are good at applying self- management to their learning process.</a:t>
            </a:r>
            <a:endParaRPr sz="1000">
              <a:solidFill>
                <a:srgbClr val="022B4D"/>
              </a:solidFill>
              <a:latin typeface="Open Sans SemiBold"/>
              <a:ea typeface="Open Sans SemiBold"/>
              <a:cs typeface="Open Sans SemiBold"/>
              <a:sym typeface="Open Sans SemiBold"/>
            </a:endParaRPr>
          </a:p>
          <a:p>
            <a:pPr marL="0" lvl="0" indent="0" algn="ctr" rtl="0">
              <a:lnSpc>
                <a:spcPct val="100000"/>
              </a:lnSpc>
              <a:spcBef>
                <a:spcPct val="0"/>
              </a:spcBef>
              <a:spcAft>
                <a:spcPct val="0"/>
              </a:spcAft>
              <a:buClr>
                <a:schemeClr val="dk1"/>
              </a:buClr>
              <a:buSzPts val="1100"/>
              <a:buFont typeface="Arial"/>
              <a:buNone/>
            </a:pPr>
            <a:endParaRPr sz="1000">
              <a:solidFill>
                <a:srgbClr val="022B4D"/>
              </a:solidFill>
              <a:latin typeface="Open Sans SemiBold"/>
              <a:ea typeface="Open Sans SemiBold"/>
              <a:cs typeface="Open Sans SemiBold"/>
              <a:sym typeface="Open Sans SemiBold"/>
            </a:endParaRPr>
          </a:p>
          <a:p>
            <a:pPr marL="0" lvl="0" indent="0" algn="ctr" rtl="0">
              <a:lnSpc>
                <a:spcPct val="100000"/>
              </a:lnSpc>
              <a:spcBef>
                <a:spcPct val="0"/>
              </a:spcBef>
              <a:spcAft>
                <a:spcPct val="0"/>
              </a:spcAft>
              <a:buClr>
                <a:schemeClr val="dk1"/>
              </a:buClr>
              <a:buSzPts val="1100"/>
              <a:buFont typeface="Arial"/>
              <a:buNone/>
            </a:pPr>
            <a:r>
              <a:rPr lang="en-GB" sz="1000">
                <a:solidFill>
                  <a:srgbClr val="022B4D"/>
                </a:solidFill>
                <a:latin typeface="Open Sans SemiBold"/>
                <a:ea typeface="Open Sans SemiBold"/>
                <a:cs typeface="Open Sans SemiBold"/>
                <a:sym typeface="Open Sans SemiBold"/>
              </a:rPr>
              <a:t>Online learners need skills to plan/set goals, monitor performance, and reflect on their learning.  Will develop </a:t>
            </a:r>
            <a:r>
              <a:rPr lang="en-GB" sz="1000" b="1">
                <a:solidFill>
                  <a:srgbClr val="022B4D"/>
                </a:solidFill>
                <a:latin typeface="Open Sans"/>
                <a:ea typeface="Open Sans"/>
                <a:cs typeface="Open Sans"/>
                <a:sym typeface="Open Sans"/>
              </a:rPr>
              <a:t>Social Learning Theory</a:t>
            </a:r>
            <a:r>
              <a:rPr lang="en-GB" sz="1000">
                <a:solidFill>
                  <a:srgbClr val="022B4D"/>
                </a:solidFill>
                <a:latin typeface="Open Sans SemiBold"/>
                <a:ea typeface="Open Sans SemiBold"/>
                <a:cs typeface="Open Sans SemiBold"/>
                <a:sym typeface="Open Sans SemiBold"/>
              </a:rPr>
              <a:t> strategies to cultivate these skills</a:t>
            </a:r>
            <a:endParaRPr sz="1000">
              <a:solidFill>
                <a:srgbClr val="022B4D"/>
              </a:solidFill>
              <a:latin typeface="Open Sans SemiBold"/>
              <a:ea typeface="Open Sans SemiBold"/>
              <a:cs typeface="Open Sans SemiBold"/>
              <a:sym typeface="Open Sans SemiBold"/>
            </a:endParaRPr>
          </a:p>
        </p:txBody>
      </p:sp>
      <p:cxnSp>
        <p:nvCxnSpPr>
          <p:cNvPr id="472" name="Google Shape;472;p72"/>
          <p:cNvCxnSpPr/>
          <p:nvPr/>
        </p:nvCxnSpPr>
        <p:spPr>
          <a:xfrm>
            <a:off x="3439659" y="2685019"/>
            <a:ext cx="2233500" cy="0"/>
          </a:xfrm>
          <a:prstGeom prst="straightConnector1">
            <a:avLst/>
          </a:prstGeom>
          <a:noFill/>
          <a:ln w="19050" cap="flat" cmpd="sng">
            <a:solidFill>
              <a:srgbClr val="022B4D"/>
            </a:solidFill>
            <a:prstDash val="solid"/>
            <a:round/>
            <a:headEnd type="none" w="med" len="med"/>
            <a:tailEnd type="none" w="med" len="med"/>
          </a:ln>
        </p:spPr>
      </p:cxnSp>
      <p:sp>
        <p:nvSpPr>
          <p:cNvPr id="473" name="Google Shape;473;p72"/>
          <p:cNvSpPr/>
          <p:nvPr/>
        </p:nvSpPr>
        <p:spPr>
          <a:xfrm>
            <a:off x="6070875" y="1567225"/>
            <a:ext cx="2703300" cy="3509700"/>
          </a:xfrm>
          <a:prstGeom prst="rect">
            <a:avLst/>
          </a:prstGeom>
          <a:solidFill>
            <a:srgbClr val="C0E2DB"/>
          </a:solidFill>
          <a:ln>
            <a:noFill/>
          </a:ln>
        </p:spPr>
        <p:txBody>
          <a:bodyPr spcFirstLastPara="1" wrap="square" lIns="34300" tIns="34300" rIns="34300" bIns="34300" anchor="ctr" anchorCtr="0">
            <a:noAutofit/>
          </a:bodyPr>
          <a:lstStyle/>
          <a:p>
            <a:pPr marL="0" lvl="0" indent="0" algn="l" rtl="0">
              <a:spcBef>
                <a:spcPct val="0"/>
              </a:spcBef>
              <a:spcAft>
                <a:spcPct val="0"/>
              </a:spcAft>
              <a:buNone/>
            </a:pPr>
            <a:endParaRPr sz="11300">
              <a:solidFill>
                <a:srgbClr val="FFFFFF"/>
              </a:solidFill>
              <a:latin typeface="Playfair Display"/>
              <a:ea typeface="Playfair Display"/>
              <a:cs typeface="Playfair Display"/>
              <a:sym typeface="Playfair Display"/>
            </a:endParaRPr>
          </a:p>
        </p:txBody>
      </p:sp>
      <p:sp>
        <p:nvSpPr>
          <p:cNvPr id="474" name="Google Shape;474;p72"/>
          <p:cNvSpPr txBox="1"/>
          <p:nvPr/>
        </p:nvSpPr>
        <p:spPr>
          <a:xfrm>
            <a:off x="6067600" y="2763025"/>
            <a:ext cx="2703300" cy="1562700"/>
          </a:xfrm>
          <a:prstGeom prst="rect">
            <a:avLst/>
          </a:prstGeom>
          <a:noFill/>
          <a:ln>
            <a:noFill/>
          </a:ln>
        </p:spPr>
        <p:txBody>
          <a:bodyPr spcFirstLastPara="1" wrap="square" lIns="34300" tIns="34300" rIns="34300" bIns="34300" anchor="t" anchorCtr="0">
            <a:noAutofit/>
          </a:bodyPr>
          <a:lstStyle/>
          <a:p>
            <a:pPr marL="0" lvl="0" indent="0" algn="ctr" rtl="0">
              <a:lnSpc>
                <a:spcPct val="100000"/>
              </a:lnSpc>
              <a:spcBef>
                <a:spcPct val="0"/>
              </a:spcBef>
              <a:spcAft>
                <a:spcPct val="0"/>
              </a:spcAft>
              <a:buClr>
                <a:schemeClr val="dk1"/>
              </a:buClr>
              <a:buSzPts val="1100"/>
              <a:buFont typeface="Arial"/>
              <a:buNone/>
            </a:pPr>
            <a:r>
              <a:rPr lang="en-GB" sz="1000">
                <a:solidFill>
                  <a:srgbClr val="022B4D"/>
                </a:solidFill>
                <a:latin typeface="Open Sans SemiBold"/>
                <a:ea typeface="Open Sans SemiBold"/>
                <a:cs typeface="Open Sans SemiBold"/>
                <a:sym typeface="Open Sans SemiBold"/>
              </a:rPr>
              <a:t>In order to be ready for college and the world of work, learners need occupational-specific &amp; discipline skills with personal and social capabilities.</a:t>
            </a:r>
            <a:endParaRPr sz="1000">
              <a:solidFill>
                <a:srgbClr val="022B4D"/>
              </a:solidFill>
              <a:latin typeface="Open Sans SemiBold"/>
              <a:ea typeface="Open Sans SemiBold"/>
              <a:cs typeface="Open Sans SemiBold"/>
              <a:sym typeface="Open Sans SemiBold"/>
            </a:endParaRPr>
          </a:p>
          <a:p>
            <a:pPr marL="0" lvl="0" indent="0" algn="ctr" rtl="0">
              <a:lnSpc>
                <a:spcPct val="100000"/>
              </a:lnSpc>
              <a:spcBef>
                <a:spcPct val="0"/>
              </a:spcBef>
              <a:spcAft>
                <a:spcPct val="0"/>
              </a:spcAft>
              <a:buClr>
                <a:schemeClr val="dk1"/>
              </a:buClr>
              <a:buSzPts val="1100"/>
              <a:buFont typeface="Arial"/>
              <a:buNone/>
            </a:pPr>
            <a:endParaRPr sz="1000">
              <a:solidFill>
                <a:srgbClr val="022B4D"/>
              </a:solidFill>
              <a:latin typeface="Open Sans SemiBold"/>
              <a:ea typeface="Open Sans SemiBold"/>
              <a:cs typeface="Open Sans SemiBold"/>
              <a:sym typeface="Open Sans SemiBold"/>
            </a:endParaRPr>
          </a:p>
          <a:p>
            <a:pPr marL="0" lvl="0" indent="0" algn="ctr" rtl="0">
              <a:lnSpc>
                <a:spcPct val="100000"/>
              </a:lnSpc>
              <a:spcBef>
                <a:spcPct val="0"/>
              </a:spcBef>
              <a:spcAft>
                <a:spcPct val="0"/>
              </a:spcAft>
              <a:buClr>
                <a:schemeClr val="dk1"/>
              </a:buClr>
              <a:buSzPts val="1100"/>
              <a:buFont typeface="Arial"/>
              <a:buNone/>
            </a:pPr>
            <a:r>
              <a:rPr lang="en-GB" sz="1000">
                <a:solidFill>
                  <a:srgbClr val="022B4D"/>
                </a:solidFill>
                <a:latin typeface="Open Sans SemiBold"/>
                <a:ea typeface="Open Sans SemiBold"/>
                <a:cs typeface="Open Sans SemiBold"/>
                <a:sym typeface="Open Sans SemiBold"/>
              </a:rPr>
              <a:t>Online learners need skills and a </a:t>
            </a:r>
            <a:r>
              <a:rPr lang="en-GB" sz="1000" b="1">
                <a:solidFill>
                  <a:srgbClr val="022B4D"/>
                </a:solidFill>
                <a:latin typeface="Open Sans"/>
                <a:ea typeface="Open Sans"/>
                <a:cs typeface="Open Sans"/>
                <a:sym typeface="Open Sans"/>
              </a:rPr>
              <a:t>Growth Mindset</a:t>
            </a:r>
            <a:r>
              <a:rPr lang="en-GB" sz="1000">
                <a:solidFill>
                  <a:srgbClr val="022B4D"/>
                </a:solidFill>
                <a:latin typeface="Open Sans SemiBold"/>
                <a:ea typeface="Open Sans SemiBold"/>
                <a:cs typeface="Open Sans SemiBold"/>
                <a:sym typeface="Open Sans SemiBold"/>
              </a:rPr>
              <a:t> that thrives on challenge, sees failure as an opportunity to learn &amp; grow, and to generalize skills to lifelong learning</a:t>
            </a:r>
            <a:endParaRPr sz="1000">
              <a:solidFill>
                <a:srgbClr val="022B4D"/>
              </a:solidFill>
              <a:latin typeface="Open Sans SemiBold"/>
              <a:ea typeface="Open Sans SemiBold"/>
              <a:cs typeface="Open Sans SemiBold"/>
              <a:sym typeface="Open Sans SemiBold"/>
            </a:endParaRPr>
          </a:p>
        </p:txBody>
      </p:sp>
      <p:cxnSp>
        <p:nvCxnSpPr>
          <p:cNvPr id="475" name="Google Shape;475;p72"/>
          <p:cNvCxnSpPr/>
          <p:nvPr/>
        </p:nvCxnSpPr>
        <p:spPr>
          <a:xfrm>
            <a:off x="6290213" y="2692744"/>
            <a:ext cx="2233500" cy="0"/>
          </a:xfrm>
          <a:prstGeom prst="straightConnector1">
            <a:avLst/>
          </a:prstGeom>
          <a:noFill/>
          <a:ln w="19050" cap="flat" cmpd="sng">
            <a:solidFill>
              <a:srgbClr val="022B4D"/>
            </a:solidFill>
            <a:prstDash val="solid"/>
            <a:round/>
            <a:headEnd type="none" w="med" len="med"/>
            <a:tailEnd type="none" w="med" len="med"/>
          </a:ln>
        </p:spPr>
      </p:cxnSp>
      <p:sp>
        <p:nvSpPr>
          <p:cNvPr id="476" name="Google Shape;476;p72"/>
          <p:cNvSpPr txBox="1"/>
          <p:nvPr/>
        </p:nvSpPr>
        <p:spPr>
          <a:xfrm>
            <a:off x="1146600" y="1511203"/>
            <a:ext cx="1125000" cy="1125300"/>
          </a:xfrm>
          <a:prstGeom prst="rect">
            <a:avLst/>
          </a:prstGeom>
          <a:noFill/>
          <a:ln>
            <a:noFill/>
          </a:ln>
        </p:spPr>
        <p:txBody>
          <a:bodyPr spcFirstLastPara="1" wrap="square" lIns="34300" tIns="34300" rIns="34300" bIns="34300" anchor="ctr" anchorCtr="0">
            <a:noAutofit/>
          </a:bodyPr>
          <a:lstStyle/>
          <a:p>
            <a:pPr marL="0" lvl="0" indent="0" algn="ctr" rtl="0">
              <a:spcBef>
                <a:spcPct val="0"/>
              </a:spcBef>
              <a:spcAft>
                <a:spcPct val="0"/>
              </a:spcAft>
              <a:buNone/>
            </a:pPr>
            <a:r>
              <a:rPr lang="en-GB" sz="11300">
                <a:solidFill>
                  <a:srgbClr val="FFFFFF"/>
                </a:solidFill>
                <a:latin typeface="Playfair Display"/>
                <a:ea typeface="Playfair Display"/>
                <a:cs typeface="Playfair Display"/>
                <a:sym typeface="Playfair Display"/>
              </a:rPr>
              <a:t>1</a:t>
            </a:r>
            <a:endParaRPr sz="11300">
              <a:solidFill>
                <a:srgbClr val="FFFFFF"/>
              </a:solidFill>
              <a:latin typeface="Playfair Display"/>
              <a:ea typeface="Playfair Display"/>
              <a:cs typeface="Playfair Display"/>
              <a:sym typeface="Playfair Display"/>
            </a:endParaRPr>
          </a:p>
        </p:txBody>
      </p:sp>
      <p:sp>
        <p:nvSpPr>
          <p:cNvPr id="477" name="Google Shape;477;p72"/>
          <p:cNvSpPr txBox="1"/>
          <p:nvPr/>
        </p:nvSpPr>
        <p:spPr>
          <a:xfrm>
            <a:off x="78325" y="2093850"/>
            <a:ext cx="3424200" cy="713700"/>
          </a:xfrm>
          <a:prstGeom prst="rect">
            <a:avLst/>
          </a:prstGeom>
          <a:noFill/>
          <a:ln>
            <a:noFill/>
          </a:ln>
        </p:spPr>
        <p:txBody>
          <a:bodyPr spcFirstLastPara="1" wrap="square" lIns="34275" tIns="34275" rIns="34275" bIns="34275" anchor="t" anchorCtr="0">
            <a:noAutofit/>
          </a:bodyPr>
          <a:lstStyle/>
          <a:p>
            <a:pPr marL="0" lvl="0" indent="0" algn="ctr" rtl="0">
              <a:spcBef>
                <a:spcPct val="0"/>
              </a:spcBef>
              <a:spcAft>
                <a:spcPct val="0"/>
              </a:spcAft>
              <a:buNone/>
            </a:pPr>
            <a:r>
              <a:rPr lang="en-GB" sz="2500">
                <a:solidFill>
                  <a:srgbClr val="075469"/>
                </a:solidFill>
                <a:latin typeface="Playfair Display"/>
                <a:ea typeface="Playfair Display"/>
                <a:cs typeface="Playfair Display"/>
                <a:sym typeface="Playfair Display"/>
              </a:rPr>
              <a:t>Ready to Learn</a:t>
            </a:r>
            <a:endParaRPr sz="2500">
              <a:solidFill>
                <a:srgbClr val="075469"/>
              </a:solidFill>
              <a:latin typeface="Playfair Display"/>
              <a:ea typeface="Playfair Display"/>
              <a:cs typeface="Playfair Display"/>
              <a:sym typeface="Playfair Display"/>
            </a:endParaRPr>
          </a:p>
        </p:txBody>
      </p:sp>
      <p:sp>
        <p:nvSpPr>
          <p:cNvPr id="478" name="Google Shape;478;p72"/>
          <p:cNvSpPr/>
          <p:nvPr/>
        </p:nvSpPr>
        <p:spPr>
          <a:xfrm>
            <a:off x="373000" y="5156333"/>
            <a:ext cx="8401200" cy="1166700"/>
          </a:xfrm>
          <a:prstGeom prst="rect">
            <a:avLst/>
          </a:prstGeom>
          <a:solidFill>
            <a:srgbClr val="C0E2DB"/>
          </a:solidFill>
          <a:ln>
            <a:noFill/>
          </a:ln>
        </p:spPr>
        <p:txBody>
          <a:bodyPr spcFirstLastPara="1" wrap="square" lIns="34300" tIns="34300" rIns="34300" bIns="34300" anchor="ctr" anchorCtr="0">
            <a:noAutofit/>
          </a:bodyPr>
          <a:lstStyle/>
          <a:p>
            <a:pPr marL="0" marR="1134375" lvl="0" indent="0" algn="l" rtl="0">
              <a:spcBef>
                <a:spcPct val="0"/>
              </a:spcBef>
              <a:spcAft>
                <a:spcPct val="0"/>
              </a:spcAft>
              <a:buNone/>
            </a:pPr>
            <a:r>
              <a:rPr lang="en-GB" sz="1200">
                <a:solidFill>
                  <a:schemeClr val="lt2"/>
                </a:solidFill>
                <a:latin typeface="Playfair Display"/>
                <a:ea typeface="Playfair Display"/>
                <a:cs typeface="Playfair Display"/>
                <a:sym typeface="Playfair Display"/>
              </a:rPr>
              <a:t>These three </a:t>
            </a:r>
            <a:r>
              <a:rPr lang="en-GB" sz="1200" i="1">
                <a:solidFill>
                  <a:schemeClr val="lt2"/>
                </a:solidFill>
                <a:latin typeface="Playfair Display"/>
                <a:ea typeface="Playfair Display"/>
                <a:cs typeface="Playfair Display"/>
                <a:sym typeface="Playfair Display"/>
              </a:rPr>
              <a:t>pedagogical</a:t>
            </a:r>
            <a:r>
              <a:rPr lang="en-GB" sz="1200">
                <a:solidFill>
                  <a:schemeClr val="lt2"/>
                </a:solidFill>
                <a:latin typeface="Playfair Display"/>
                <a:ea typeface="Playfair Display"/>
                <a:cs typeface="Playfair Display"/>
                <a:sym typeface="Playfair Display"/>
              </a:rPr>
              <a:t> themes are prevalent across educational research &amp; trends and will develop  </a:t>
            </a:r>
            <a:r>
              <a:rPr lang="en-GB" sz="1200" b="1">
                <a:solidFill>
                  <a:schemeClr val="lt2"/>
                </a:solidFill>
                <a:latin typeface="Playfair Display"/>
                <a:ea typeface="Playfair Display"/>
                <a:cs typeface="Playfair Display"/>
                <a:sym typeface="Playfair Display"/>
              </a:rPr>
              <a:t>Social &amp; emotional</a:t>
            </a:r>
            <a:r>
              <a:rPr lang="en-GB" sz="1200">
                <a:solidFill>
                  <a:schemeClr val="lt2"/>
                </a:solidFill>
                <a:latin typeface="Playfair Display"/>
                <a:ea typeface="Playfair Display"/>
                <a:cs typeface="Playfair Display"/>
                <a:sym typeface="Playfair Display"/>
              </a:rPr>
              <a:t>, </a:t>
            </a:r>
            <a:r>
              <a:rPr lang="en-GB" sz="1200" b="1">
                <a:solidFill>
                  <a:schemeClr val="lt2"/>
                </a:solidFill>
                <a:latin typeface="Playfair Display"/>
                <a:ea typeface="Playfair Display"/>
                <a:cs typeface="Playfair Display"/>
                <a:sym typeface="Playfair Display"/>
              </a:rPr>
              <a:t>Social Learning</a:t>
            </a:r>
            <a:r>
              <a:rPr lang="en-GB" sz="1200">
                <a:solidFill>
                  <a:schemeClr val="lt2"/>
                </a:solidFill>
                <a:latin typeface="Playfair Display"/>
                <a:ea typeface="Playfair Display"/>
                <a:cs typeface="Playfair Display"/>
                <a:sym typeface="Playfair Display"/>
              </a:rPr>
              <a:t>, and </a:t>
            </a:r>
            <a:r>
              <a:rPr lang="en-GB" sz="1200" b="1">
                <a:solidFill>
                  <a:schemeClr val="lt2"/>
                </a:solidFill>
                <a:latin typeface="Playfair Display"/>
                <a:ea typeface="Playfair Display"/>
                <a:cs typeface="Playfair Display"/>
                <a:sym typeface="Playfair Display"/>
              </a:rPr>
              <a:t>Growth Mindset </a:t>
            </a:r>
            <a:r>
              <a:rPr lang="en-GB" sz="1200">
                <a:solidFill>
                  <a:schemeClr val="lt2"/>
                </a:solidFill>
                <a:latin typeface="Playfair Display"/>
                <a:ea typeface="Playfair Display"/>
                <a:cs typeface="Playfair Display"/>
                <a:sym typeface="Playfair Display"/>
              </a:rPr>
              <a:t>strategies</a:t>
            </a:r>
            <a:r>
              <a:rPr lang="en-GB" sz="1200" b="1">
                <a:solidFill>
                  <a:schemeClr val="lt2"/>
                </a:solidFill>
                <a:latin typeface="Playfair Display"/>
                <a:ea typeface="Playfair Display"/>
                <a:cs typeface="Playfair Display"/>
                <a:sym typeface="Playfair Display"/>
              </a:rPr>
              <a:t>.</a:t>
            </a:r>
            <a:endParaRPr sz="1200">
              <a:solidFill>
                <a:schemeClr val="lt2"/>
              </a:solidFill>
              <a:latin typeface="Playfair Display"/>
              <a:ea typeface="Playfair Display"/>
              <a:cs typeface="Playfair Display"/>
              <a:sym typeface="Playfair Display"/>
            </a:endParaRPr>
          </a:p>
          <a:p>
            <a:pPr marL="0" marR="1134375" lvl="0" indent="0" algn="l" rtl="0">
              <a:spcBef>
                <a:spcPct val="0"/>
              </a:spcBef>
              <a:spcAft>
                <a:spcPct val="0"/>
              </a:spcAft>
              <a:buNone/>
            </a:pPr>
            <a:r>
              <a:rPr lang="en-GB" sz="1200" b="1">
                <a:solidFill>
                  <a:schemeClr val="lt2"/>
                </a:solidFill>
                <a:latin typeface="Playfair Display"/>
                <a:ea typeface="Playfair Display"/>
                <a:cs typeface="Playfair Display"/>
                <a:sym typeface="Playfair Display"/>
              </a:rPr>
              <a:t>Adaptive learning</a:t>
            </a:r>
            <a:r>
              <a:rPr lang="en-GB" sz="1200">
                <a:solidFill>
                  <a:schemeClr val="lt2"/>
                </a:solidFill>
                <a:latin typeface="Playfair Display"/>
                <a:ea typeface="Playfair Display"/>
                <a:cs typeface="Playfair Display"/>
                <a:sym typeface="Playfair Display"/>
              </a:rPr>
              <a:t> is a </a:t>
            </a:r>
            <a:r>
              <a:rPr lang="en-GB" sz="1200" i="1">
                <a:solidFill>
                  <a:schemeClr val="lt2"/>
                </a:solidFill>
                <a:latin typeface="Playfair Display"/>
                <a:ea typeface="Playfair Display"/>
                <a:cs typeface="Playfair Display"/>
                <a:sym typeface="Playfair Display"/>
              </a:rPr>
              <a:t>technology</a:t>
            </a:r>
            <a:r>
              <a:rPr lang="en-GB" sz="1200">
                <a:solidFill>
                  <a:schemeClr val="lt2"/>
                </a:solidFill>
                <a:latin typeface="Playfair Display"/>
                <a:ea typeface="Playfair Display"/>
                <a:cs typeface="Playfair Display"/>
                <a:sym typeface="Playfair Display"/>
              </a:rPr>
              <a:t> trend that holds promise for all three pedagogical themes. Families come to Connections Academies to meet the unique needs of their children, today and tomorrow as lifelong learners.  Connections Academies are well positioned to meet both these needs with a transformed curriculum.</a:t>
            </a:r>
            <a:endParaRPr sz="1200">
              <a:solidFill>
                <a:schemeClr val="lt2"/>
              </a:solidFill>
              <a:latin typeface="Playfair Display"/>
              <a:ea typeface="Playfair Display"/>
              <a:cs typeface="Playfair Display"/>
              <a:sym typeface="Playfair Display"/>
            </a:endParaRPr>
          </a:p>
        </p:txBody>
      </p:sp>
      <p:pic>
        <p:nvPicPr>
          <p:cNvPr id="479" name="Google Shape;479;p72"/>
          <p:cNvPicPr preferRelativeResize="0"/>
          <p:nvPr/>
        </p:nvPicPr>
        <p:blipFill>
          <a:blip r:embed="rId4">
            <a:alphaModFix/>
          </a:blip>
          <a:stretch>
            <a:fillRect/>
          </a:stretch>
        </p:blipFill>
        <p:spPr>
          <a:xfrm>
            <a:off x="2417388" y="1498562"/>
            <a:ext cx="657057" cy="626625"/>
          </a:xfrm>
          <a:prstGeom prst="rect">
            <a:avLst/>
          </a:prstGeom>
          <a:noFill/>
          <a:ln w="9525" cap="flat" cmpd="sng">
            <a:solidFill>
              <a:schemeClr val="dk2"/>
            </a:solidFill>
            <a:prstDash val="solid"/>
            <a:round/>
            <a:headEnd type="none" w="sm" len="sm"/>
            <a:tailEnd type="none" w="sm" len="sm"/>
          </a:ln>
        </p:spPr>
      </p:pic>
      <p:pic>
        <p:nvPicPr>
          <p:cNvPr id="480" name="Google Shape;480;p72"/>
          <p:cNvPicPr preferRelativeResize="0"/>
          <p:nvPr/>
        </p:nvPicPr>
        <p:blipFill>
          <a:blip r:embed="rId5">
            <a:alphaModFix/>
          </a:blip>
          <a:stretch>
            <a:fillRect/>
          </a:stretch>
        </p:blipFill>
        <p:spPr>
          <a:xfrm>
            <a:off x="5091275" y="1497233"/>
            <a:ext cx="832219" cy="459619"/>
          </a:xfrm>
          <a:prstGeom prst="rect">
            <a:avLst/>
          </a:prstGeom>
          <a:noFill/>
          <a:ln w="9525" cap="flat" cmpd="sng">
            <a:solidFill>
              <a:schemeClr val="dk2"/>
            </a:solidFill>
            <a:prstDash val="solid"/>
            <a:round/>
            <a:headEnd type="none" w="sm" len="sm"/>
            <a:tailEnd type="none" w="sm" len="sm"/>
          </a:ln>
        </p:spPr>
      </p:pic>
      <p:pic>
        <p:nvPicPr>
          <p:cNvPr id="481" name="Google Shape;481;p72"/>
          <p:cNvPicPr preferRelativeResize="0"/>
          <p:nvPr/>
        </p:nvPicPr>
        <p:blipFill>
          <a:blip r:embed="rId6">
            <a:alphaModFix/>
          </a:blip>
          <a:stretch>
            <a:fillRect/>
          </a:stretch>
        </p:blipFill>
        <p:spPr>
          <a:xfrm>
            <a:off x="7916352" y="1523962"/>
            <a:ext cx="854548" cy="535051"/>
          </a:xfrm>
          <a:prstGeom prst="rect">
            <a:avLst/>
          </a:prstGeom>
          <a:noFill/>
          <a:ln w="9525" cap="flat" cmpd="sng">
            <a:solidFill>
              <a:schemeClr val="dk2"/>
            </a:solidFill>
            <a:prstDash val="solid"/>
            <a:round/>
            <a:headEnd type="none" w="sm" len="sm"/>
            <a:tailEnd type="none" w="sm" len="sm"/>
          </a:ln>
        </p:spPr>
      </p:pic>
      <p:sp>
        <p:nvSpPr>
          <p:cNvPr id="482" name="Google Shape;482;p72"/>
          <p:cNvSpPr txBox="1"/>
          <p:nvPr/>
        </p:nvSpPr>
        <p:spPr>
          <a:xfrm>
            <a:off x="7064500" y="1352825"/>
            <a:ext cx="876000" cy="1104900"/>
          </a:xfrm>
          <a:prstGeom prst="rect">
            <a:avLst/>
          </a:prstGeom>
          <a:noFill/>
          <a:ln>
            <a:noFill/>
          </a:ln>
        </p:spPr>
        <p:txBody>
          <a:bodyPr spcFirstLastPara="1" wrap="square" lIns="34300" tIns="34300" rIns="34300" bIns="34300" anchor="ctr" anchorCtr="0">
            <a:noAutofit/>
          </a:bodyPr>
          <a:lstStyle/>
          <a:p>
            <a:pPr marL="0" lvl="0" indent="0" algn="ctr" rtl="0">
              <a:spcBef>
                <a:spcPct val="0"/>
              </a:spcBef>
              <a:spcAft>
                <a:spcPct val="0"/>
              </a:spcAft>
              <a:buClr>
                <a:schemeClr val="dk1"/>
              </a:buClr>
              <a:buSzPts val="1100"/>
              <a:buFont typeface="Arial"/>
              <a:buNone/>
            </a:pPr>
            <a:r>
              <a:rPr lang="en-GB" sz="11300">
                <a:solidFill>
                  <a:srgbClr val="FFFFFF"/>
                </a:solidFill>
                <a:latin typeface="Playfair Display"/>
                <a:ea typeface="Playfair Display"/>
                <a:cs typeface="Playfair Display"/>
                <a:sym typeface="Playfair Display"/>
              </a:rPr>
              <a:t>3</a:t>
            </a:r>
            <a:endParaRPr sz="40000">
              <a:solidFill>
                <a:srgbClr val="FFFFFF"/>
              </a:solidFill>
              <a:latin typeface="Playfair Display"/>
              <a:ea typeface="Playfair Display"/>
              <a:cs typeface="Playfair Display"/>
              <a:sym typeface="Playfair Display"/>
            </a:endParaRPr>
          </a:p>
        </p:txBody>
      </p:sp>
      <p:sp>
        <p:nvSpPr>
          <p:cNvPr id="483" name="Google Shape;483;p72"/>
          <p:cNvSpPr txBox="1"/>
          <p:nvPr/>
        </p:nvSpPr>
        <p:spPr>
          <a:xfrm>
            <a:off x="6070866" y="2111991"/>
            <a:ext cx="2703300" cy="353100"/>
          </a:xfrm>
          <a:prstGeom prst="rect">
            <a:avLst/>
          </a:prstGeom>
          <a:noFill/>
          <a:ln>
            <a:noFill/>
          </a:ln>
        </p:spPr>
        <p:txBody>
          <a:bodyPr spcFirstLastPara="1" wrap="square" lIns="34275" tIns="34275" rIns="34275" bIns="34275" anchor="t" anchorCtr="0">
            <a:noAutofit/>
          </a:bodyPr>
          <a:lstStyle/>
          <a:p>
            <a:pPr marL="0" lvl="0" indent="0" algn="ctr" rtl="0">
              <a:spcBef>
                <a:spcPct val="0"/>
              </a:spcBef>
              <a:spcAft>
                <a:spcPct val="0"/>
              </a:spcAft>
              <a:buNone/>
            </a:pPr>
            <a:r>
              <a:rPr lang="en-GB" sz="2500">
                <a:solidFill>
                  <a:srgbClr val="075469"/>
                </a:solidFill>
                <a:latin typeface="Playfair Display"/>
                <a:ea typeface="Playfair Display"/>
                <a:cs typeface="Playfair Display"/>
                <a:sym typeface="Playfair Display"/>
              </a:rPr>
              <a:t>Skills to Learn</a:t>
            </a:r>
            <a:endParaRPr sz="2500">
              <a:solidFill>
                <a:srgbClr val="075469"/>
              </a:solidFill>
              <a:latin typeface="Playfair Display"/>
              <a:ea typeface="Playfair Display"/>
              <a:cs typeface="Playfair Display"/>
              <a:sym typeface="Playfair Display"/>
            </a:endParaRPr>
          </a:p>
        </p:txBody>
      </p:sp>
      <p:pic>
        <p:nvPicPr>
          <p:cNvPr id="484" name="Google Shape;484;p72"/>
          <p:cNvPicPr preferRelativeResize="0"/>
          <p:nvPr/>
        </p:nvPicPr>
        <p:blipFill>
          <a:blip r:embed="rId7">
            <a:alphaModFix/>
          </a:blip>
          <a:stretch>
            <a:fillRect/>
          </a:stretch>
        </p:blipFill>
        <p:spPr>
          <a:xfrm>
            <a:off x="7681861" y="5283463"/>
            <a:ext cx="759630" cy="606582"/>
          </a:xfrm>
          <a:prstGeom prst="rect">
            <a:avLst/>
          </a:prstGeom>
          <a:noFill/>
          <a:ln w="9525" cap="flat" cmpd="sng">
            <a:solidFill>
              <a:schemeClr val="dk2"/>
            </a:solidFill>
            <a:prstDash val="solid"/>
            <a:round/>
            <a:headEnd type="none" w="sm" len="sm"/>
            <a:tailEnd type="none" w="sm" len="sm"/>
          </a:ln>
        </p:spPr>
      </p:pic>
      <p:cxnSp>
        <p:nvCxnSpPr>
          <p:cNvPr id="485" name="Google Shape;485;p72"/>
          <p:cNvCxnSpPr/>
          <p:nvPr/>
        </p:nvCxnSpPr>
        <p:spPr>
          <a:xfrm>
            <a:off x="360375" y="489808"/>
            <a:ext cx="8457300" cy="0"/>
          </a:xfrm>
          <a:prstGeom prst="straightConnector1">
            <a:avLst/>
          </a:prstGeom>
          <a:noFill/>
          <a:ln w="9525" cap="flat" cmpd="sng">
            <a:solidFill>
              <a:srgbClr val="595959"/>
            </a:solidFill>
            <a:prstDash val="solid"/>
            <a:round/>
            <a:headEnd type="none" w="sm" len="sm"/>
            <a:tailEnd type="none" w="sm" len="sm"/>
          </a:ln>
        </p:spPr>
      </p:cxnSp>
      <p:cxnSp>
        <p:nvCxnSpPr>
          <p:cNvPr id="486" name="Google Shape;486;p72"/>
          <p:cNvCxnSpPr/>
          <p:nvPr/>
        </p:nvCxnSpPr>
        <p:spPr>
          <a:xfrm>
            <a:off x="360375" y="1480408"/>
            <a:ext cx="8457300" cy="0"/>
          </a:xfrm>
          <a:prstGeom prst="straightConnector1">
            <a:avLst/>
          </a:prstGeom>
          <a:noFill/>
          <a:ln w="9525" cap="flat" cmpd="sng">
            <a:solidFill>
              <a:srgbClr val="595959"/>
            </a:solidFill>
            <a:prstDash val="solid"/>
            <a:round/>
            <a:headEnd type="none" w="sm" len="sm"/>
            <a:tailEnd type="none" w="sm" len="sm"/>
          </a:ln>
        </p:spPr>
      </p:cxnSp>
      <p:cxnSp>
        <p:nvCxnSpPr>
          <p:cNvPr id="487" name="Google Shape;487;p72"/>
          <p:cNvCxnSpPr/>
          <p:nvPr/>
        </p:nvCxnSpPr>
        <p:spPr>
          <a:xfrm>
            <a:off x="343350" y="6440559"/>
            <a:ext cx="8457300" cy="0"/>
          </a:xfrm>
          <a:prstGeom prst="straightConnector1">
            <a:avLst/>
          </a:prstGeom>
          <a:noFill/>
          <a:ln w="9525" cap="flat" cmpd="sng">
            <a:solidFill>
              <a:srgbClr val="595959"/>
            </a:solidFill>
            <a:prstDash val="solid"/>
            <a:round/>
            <a:headEnd type="none" w="sm" len="sm"/>
            <a:tailEnd type="none" w="sm" len="sm"/>
          </a:ln>
        </p:spPr>
      </p:cxnSp>
      <p:sp>
        <p:nvSpPr>
          <p:cNvPr id="488" name="Google Shape;488;p72"/>
          <p:cNvSpPr txBox="1"/>
          <p:nvPr/>
        </p:nvSpPr>
        <p:spPr>
          <a:xfrm>
            <a:off x="4009500" y="1511203"/>
            <a:ext cx="1125000" cy="1125300"/>
          </a:xfrm>
          <a:prstGeom prst="rect">
            <a:avLst/>
          </a:prstGeom>
          <a:noFill/>
          <a:ln>
            <a:noFill/>
          </a:ln>
        </p:spPr>
        <p:txBody>
          <a:bodyPr spcFirstLastPara="1" wrap="square" lIns="34300" tIns="34300" rIns="34300" bIns="34300" anchor="ctr" anchorCtr="0">
            <a:noAutofit/>
          </a:bodyPr>
          <a:lstStyle/>
          <a:p>
            <a:pPr marL="0" lvl="0" indent="0" algn="ctr" rtl="0">
              <a:spcBef>
                <a:spcPct val="0"/>
              </a:spcBef>
              <a:spcAft>
                <a:spcPct val="0"/>
              </a:spcAft>
              <a:buNone/>
            </a:pPr>
            <a:r>
              <a:rPr lang="en-GB" sz="11300">
                <a:solidFill>
                  <a:srgbClr val="FFFFFF"/>
                </a:solidFill>
                <a:latin typeface="Playfair Display"/>
                <a:ea typeface="Playfair Display"/>
                <a:cs typeface="Playfair Display"/>
                <a:sym typeface="Playfair Display"/>
              </a:rPr>
              <a:t>2</a:t>
            </a:r>
            <a:endParaRPr sz="11300">
              <a:solidFill>
                <a:srgbClr val="FFFFFF"/>
              </a:solidFill>
              <a:latin typeface="Playfair Display"/>
              <a:ea typeface="Playfair Display"/>
              <a:cs typeface="Playfair Display"/>
              <a:sym typeface="Playfair Display"/>
            </a:endParaRPr>
          </a:p>
        </p:txBody>
      </p:sp>
      <p:sp>
        <p:nvSpPr>
          <p:cNvPr id="489" name="Google Shape;489;p72"/>
          <p:cNvSpPr txBox="1"/>
          <p:nvPr/>
        </p:nvSpPr>
        <p:spPr>
          <a:xfrm>
            <a:off x="3220256" y="2104266"/>
            <a:ext cx="2703300" cy="353100"/>
          </a:xfrm>
          <a:prstGeom prst="rect">
            <a:avLst/>
          </a:prstGeom>
          <a:noFill/>
          <a:ln>
            <a:noFill/>
          </a:ln>
        </p:spPr>
        <p:txBody>
          <a:bodyPr spcFirstLastPara="1" wrap="square" lIns="34275" tIns="34275" rIns="34275" bIns="34275" anchor="t" anchorCtr="0">
            <a:noAutofit/>
          </a:bodyPr>
          <a:lstStyle/>
          <a:p>
            <a:pPr marL="0" lvl="0" indent="0" algn="ctr" rtl="0">
              <a:spcBef>
                <a:spcPct val="0"/>
              </a:spcBef>
              <a:spcAft>
                <a:spcPct val="0"/>
              </a:spcAft>
              <a:buNone/>
            </a:pPr>
            <a:r>
              <a:rPr lang="en-GB" sz="2500">
                <a:solidFill>
                  <a:srgbClr val="075469"/>
                </a:solidFill>
                <a:latin typeface="Playfair Display"/>
                <a:ea typeface="Playfair Display"/>
                <a:cs typeface="Playfair Display"/>
                <a:sym typeface="Playfair Display"/>
              </a:rPr>
              <a:t>Learning to Learn</a:t>
            </a:r>
            <a:endParaRPr sz="2500">
              <a:solidFill>
                <a:srgbClr val="075469"/>
              </a:solidFill>
              <a:latin typeface="Playfair Display"/>
              <a:ea typeface="Playfair Display"/>
              <a:cs typeface="Playfair Display"/>
              <a:sym typeface="Playfair Display"/>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494"/>
        <p:cNvGrpSpPr/>
        <p:nvPr/>
      </p:nvGrpSpPr>
      <p:grpSpPr>
        <a:xfrm>
          <a:off x="0" y="0"/>
          <a:ext cx="0" cy="0"/>
        </a:xfrm>
      </p:grpSpPr>
      <p:sp>
        <p:nvSpPr>
          <p:cNvPr id="495" name="Google Shape;495;p73"/>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p>
            <a:pPr marL="0" lvl="0" indent="0" algn="r" rtl="0">
              <a:spcBef>
                <a:spcPct val="0"/>
              </a:spcBef>
              <a:spcAft>
                <a:spcPct val="0"/>
              </a:spcAft>
              <a:buNone/>
            </a:pPr>
            <a:fld id="{00000000-1234-1234-1234-123412341234}" type="slidenum">
              <a:rPr lang="en-GB" sz="1300">
                <a:solidFill>
                  <a:schemeClr val="dk1"/>
                </a:solidFill>
              </a:rPr>
              <a:t>21</a:t>
            </a:fld>
            <a:endParaRPr sz="1300">
              <a:solidFill>
                <a:schemeClr val="dk1"/>
              </a:solidFill>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14"/>
        <p:cNvGrpSpPr/>
        <p:nvPr/>
      </p:nvGrpSpPr>
      <p:grpSpPr>
        <a:xfrm>
          <a:off x="0" y="0"/>
          <a:ext cx="0" cy="0"/>
        </a:xfrm>
      </p:grpSpPr>
      <p:sp>
        <p:nvSpPr>
          <p:cNvPr id="315" name="Google Shape;315;p55"/>
          <p:cNvSpPr txBox="1">
            <a:spLocks noGrp="1"/>
          </p:cNvSpPr>
          <p:nvPr>
            <p:ph type="title"/>
          </p:nvPr>
        </p:nvSpPr>
        <p:spPr>
          <a:xfrm>
            <a:off x="89849" y="115050"/>
            <a:ext cx="9054000" cy="1096800"/>
          </a:xfrm>
          <a:prstGeom prst="rect">
            <a:avLst/>
          </a:prstGeom>
        </p:spPr>
        <p:txBody>
          <a:bodyPr spcFirstLastPara="1" wrap="square" lIns="91425" tIns="91425" rIns="91425" bIns="91425" anchor="t" anchorCtr="0">
            <a:noAutofit/>
          </a:bodyPr>
          <a:lstStyle/>
          <a:p>
            <a:pPr marL="0" lvl="0" indent="0" algn="ctr" rtl="0">
              <a:spcBef>
                <a:spcPct val="0"/>
              </a:spcBef>
              <a:spcAft>
                <a:spcPct val="0"/>
              </a:spcAft>
              <a:buNone/>
            </a:pPr>
            <a:r>
              <a:rPr lang="en-GB" sz="3000">
                <a:latin typeface="Playfair Display"/>
                <a:ea typeface="Playfair Display"/>
                <a:cs typeface="Playfair Display"/>
                <a:sym typeface="Playfair Display"/>
              </a:rPr>
              <a:t>CRITICAL MISSING INFORMATION: </a:t>
            </a:r>
            <a:endParaRPr sz="3000">
              <a:latin typeface="Playfair Display"/>
              <a:ea typeface="Playfair Display"/>
              <a:cs typeface="Playfair Display"/>
              <a:sym typeface="Playfair Display"/>
            </a:endParaRPr>
          </a:p>
          <a:p>
            <a:pPr marL="0" lvl="0" indent="0" algn="ctr" rtl="0">
              <a:spcBef>
                <a:spcPct val="0"/>
              </a:spcBef>
              <a:spcAft>
                <a:spcPct val="0"/>
              </a:spcAft>
              <a:buNone/>
            </a:pPr>
            <a:r>
              <a:rPr lang="en-GB" sz="3000">
                <a:latin typeface="Playfair Display"/>
                <a:ea typeface="Playfair Display"/>
                <a:cs typeface="Playfair Display"/>
                <a:sym typeface="Playfair Display"/>
              </a:rPr>
              <a:t>STUDENT MOBILITY &amp; IMPACT ON LEARNING </a:t>
            </a:r>
            <a:endParaRPr sz="3000">
              <a:latin typeface="Playfair Display"/>
              <a:ea typeface="Playfair Display"/>
              <a:cs typeface="Playfair Display"/>
              <a:sym typeface="Playfair Display"/>
            </a:endParaRPr>
          </a:p>
        </p:txBody>
      </p:sp>
      <p:sp>
        <p:nvSpPr>
          <p:cNvPr id="316" name="Google Shape;316;p55"/>
          <p:cNvSpPr txBox="1">
            <a:spLocks noGrp="1"/>
          </p:cNvSpPr>
          <p:nvPr>
            <p:ph type="body" idx="1"/>
          </p:nvPr>
        </p:nvSpPr>
        <p:spPr>
          <a:xfrm>
            <a:off x="541350" y="1342525"/>
            <a:ext cx="7877100" cy="44682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1400" b="1">
                <a:solidFill>
                  <a:schemeClr val="dk1"/>
                </a:solidFill>
                <a:latin typeface="Open Sans"/>
                <a:ea typeface="Open Sans"/>
                <a:cs typeface="Open Sans"/>
                <a:sym typeface="Open Sans"/>
              </a:rPr>
              <a:t>What we know:</a:t>
            </a:r>
            <a:endParaRPr sz="1400" b="1">
              <a:solidFill>
                <a:schemeClr val="dk1"/>
              </a:solidFill>
              <a:latin typeface="Open Sans"/>
              <a:ea typeface="Open Sans"/>
              <a:cs typeface="Open Sans"/>
              <a:sym typeface="Open Sans"/>
            </a:endParaRPr>
          </a:p>
          <a:p>
            <a:pPr marL="0" lvl="0" indent="0" algn="l" rtl="0">
              <a:lnSpc>
                <a:spcPct val="100000"/>
              </a:lnSpc>
              <a:spcBef>
                <a:spcPct val="0"/>
              </a:spcBef>
              <a:spcAft>
                <a:spcPct val="0"/>
              </a:spcAft>
              <a:buNone/>
            </a:pPr>
            <a:endParaRPr sz="1400">
              <a:solidFill>
                <a:schemeClr val="dk1"/>
              </a:solidFill>
              <a:latin typeface="Open Sans"/>
              <a:ea typeface="Open Sans"/>
              <a:cs typeface="Open Sans"/>
              <a:sym typeface="Open Sans"/>
            </a:endParaRPr>
          </a:p>
          <a:p>
            <a:pPr marL="457200" lvl="0" indent="-317500" algn="l" rtl="0">
              <a:lnSpc>
                <a:spcPct val="100000"/>
              </a:lnSpc>
              <a:spcBef>
                <a:spcPct val="0"/>
              </a:spcBef>
              <a:spcAft>
                <a:spcPct val="0"/>
              </a:spcAft>
              <a:buClr>
                <a:schemeClr val="dk1"/>
              </a:buClr>
              <a:buSzPts val="1400"/>
              <a:buFont typeface="Open Sans"/>
              <a:buChar char="●"/>
            </a:pPr>
            <a:r>
              <a:rPr lang="en-GB" sz="1400">
                <a:solidFill>
                  <a:schemeClr val="dk1"/>
                </a:solidFill>
                <a:latin typeface="Open Sans"/>
                <a:ea typeface="Open Sans"/>
                <a:cs typeface="Open Sans"/>
                <a:sym typeface="Open Sans"/>
              </a:rPr>
              <a:t>Families with enrolled students express satisfaction with Connections Academy schools, however, general awareness and understanding about how virtual school works, who attends and why, remains riddled with misinformation and misperception.</a:t>
            </a:r>
            <a:endParaRPr sz="1400">
              <a:solidFill>
                <a:schemeClr val="dk1"/>
              </a:solidFill>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457200" lvl="0" indent="-317500" algn="l" rtl="0">
              <a:lnSpc>
                <a:spcPct val="100000"/>
              </a:lnSpc>
              <a:spcBef>
                <a:spcPct val="0"/>
              </a:spcBef>
              <a:spcAft>
                <a:spcPct val="0"/>
              </a:spcAft>
              <a:buSzPts val="1400"/>
              <a:buFont typeface="Open Sans"/>
              <a:buChar char="●"/>
            </a:pPr>
            <a:r>
              <a:rPr lang="en-GB" sz="1400">
                <a:latin typeface="Open Sans"/>
                <a:ea typeface="Open Sans"/>
                <a:cs typeface="Open Sans"/>
                <a:sym typeface="Open Sans"/>
              </a:rPr>
              <a:t>Additionally, questions around student performance persist; existing research studies paint an incomplete picture of achievement.</a:t>
            </a: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457200" lvl="0" indent="-317500" algn="l" rtl="0">
              <a:lnSpc>
                <a:spcPct val="100000"/>
              </a:lnSpc>
              <a:spcBef>
                <a:spcPct val="0"/>
              </a:spcBef>
              <a:spcAft>
                <a:spcPct val="0"/>
              </a:spcAft>
              <a:buClr>
                <a:schemeClr val="dk1"/>
              </a:buClr>
              <a:buSzPts val="1400"/>
              <a:buFont typeface="Open Sans"/>
              <a:buChar char="●"/>
            </a:pPr>
            <a:r>
              <a:rPr lang="en-GB" sz="1400">
                <a:solidFill>
                  <a:schemeClr val="dk1"/>
                </a:solidFill>
                <a:latin typeface="Open Sans"/>
                <a:ea typeface="Open Sans"/>
                <a:cs typeface="Open Sans"/>
                <a:sym typeface="Open Sans"/>
              </a:rPr>
              <a:t>Critical ingredient missing from existing research - mobility.</a:t>
            </a: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r>
              <a:rPr lang="en-GB" sz="1400" b="1">
                <a:latin typeface="Open Sans"/>
                <a:ea typeface="Open Sans"/>
                <a:cs typeface="Open Sans"/>
                <a:sym typeface="Open Sans"/>
              </a:rPr>
              <a:t>As such, Pearson set out to examine Connections Academy virtual schools; conducting research to explore the types of students who attend virtual school and their performance.  </a:t>
            </a:r>
            <a:endParaRPr sz="1400" b="1">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a:p>
            <a:pPr marL="0" lvl="0" indent="0" algn="l" rtl="0">
              <a:lnSpc>
                <a:spcPct val="100000"/>
              </a:lnSpc>
              <a:spcBef>
                <a:spcPct val="0"/>
              </a:spcBef>
              <a:spcAft>
                <a:spcPct val="0"/>
              </a:spcAft>
              <a:buNone/>
            </a:pPr>
            <a:endParaRPr sz="1400">
              <a:latin typeface="Open Sans"/>
              <a:ea typeface="Open Sans"/>
              <a:cs typeface="Open Sans"/>
              <a:sym typeface="Open Sans"/>
            </a:endParaRPr>
          </a:p>
        </p:txBody>
      </p:sp>
      <p:sp>
        <p:nvSpPr>
          <p:cNvPr id="317" name="Google Shape;317;p55"/>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3</a:t>
            </a:fld>
            <a:endParaRPr/>
          </a:p>
        </p:txBody>
      </p:sp>
      <p:pic>
        <p:nvPicPr>
          <p:cNvPr id="318" name="Google Shape;318;p55"/>
          <p:cNvPicPr preferRelativeResize="0"/>
          <p:nvPr/>
        </p:nvPicPr>
        <p:blipFill>
          <a:blip r:embed="rId3">
            <a:alphaModFix/>
          </a:blip>
          <a:stretch>
            <a:fillRect/>
          </a:stretch>
        </p:blipFill>
        <p:spPr>
          <a:xfrm>
            <a:off x="2833675" y="4915375"/>
            <a:ext cx="3476625" cy="1181100"/>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23"/>
        <p:cNvGrpSpPr/>
        <p:nvPr/>
      </p:nvGrpSpPr>
      <p:grpSpPr>
        <a:xfrm>
          <a:off x="0" y="0"/>
          <a:ext cx="0" cy="0"/>
        </a:xfrm>
      </p:grpSpPr>
      <p:sp>
        <p:nvSpPr>
          <p:cNvPr id="324" name="Google Shape;324;p56"/>
          <p:cNvSpPr txBox="1">
            <a:spLocks noGrp="1"/>
          </p:cNvSpPr>
          <p:nvPr>
            <p:ph type="title"/>
          </p:nvPr>
        </p:nvSpPr>
        <p:spPr>
          <a:xfrm>
            <a:off x="541350" y="417600"/>
            <a:ext cx="6963300" cy="1096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GB" sz="3000">
                <a:latin typeface="Playfair Display"/>
                <a:ea typeface="Playfair Display"/>
                <a:cs typeface="Playfair Display"/>
                <a:sym typeface="Playfair Display"/>
              </a:rPr>
              <a:t>Mobility and the Efficacy Studies </a:t>
            </a:r>
            <a:endParaRPr sz="3000">
              <a:latin typeface="Playfair Display"/>
              <a:ea typeface="Playfair Display"/>
              <a:cs typeface="Playfair Display"/>
              <a:sym typeface="Playfair Display"/>
            </a:endParaRPr>
          </a:p>
        </p:txBody>
      </p:sp>
      <p:sp>
        <p:nvSpPr>
          <p:cNvPr id="325" name="Google Shape;325;p56"/>
          <p:cNvSpPr txBox="1">
            <a:spLocks noGrp="1"/>
          </p:cNvSpPr>
          <p:nvPr>
            <p:ph type="body" idx="1"/>
          </p:nvPr>
        </p:nvSpPr>
        <p:spPr>
          <a:xfrm>
            <a:off x="541350" y="1339775"/>
            <a:ext cx="8200500" cy="46926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GB" sz="1400" b="1">
                <a:solidFill>
                  <a:schemeClr val="dk1"/>
                </a:solidFill>
                <a:latin typeface="Open Sans"/>
                <a:ea typeface="Open Sans"/>
                <a:cs typeface="Open Sans"/>
                <a:sym typeface="Open Sans"/>
              </a:rPr>
              <a:t>Knowing that virtual school students are extremely mobile, the efficacy studies were designed, in part, to understand the drivers of mobility and its impact on performance. </a:t>
            </a:r>
            <a:endParaRPr sz="1400" b="1">
              <a:solidFill>
                <a:srgbClr val="222222"/>
              </a:solidFill>
              <a:latin typeface="Open Sans"/>
              <a:ea typeface="Open Sans"/>
              <a:cs typeface="Open Sans"/>
              <a:sym typeface="Open Sans"/>
            </a:endParaRPr>
          </a:p>
          <a:p>
            <a:pPr marL="0" lvl="0" indent="0" algn="l" rtl="0">
              <a:lnSpc>
                <a:spcPct val="100000"/>
              </a:lnSpc>
              <a:spcBef>
                <a:spcPct val="0"/>
              </a:spcBef>
              <a:spcAft>
                <a:spcPct val="0"/>
              </a:spcAft>
              <a:buClr>
                <a:schemeClr val="dk1"/>
              </a:buClr>
              <a:buSzPts val="1100"/>
              <a:buFont typeface="Arial"/>
              <a:buNone/>
            </a:pPr>
            <a:endParaRPr sz="1400" b="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r>
              <a:rPr lang="en-GB" sz="1400" b="1">
                <a:solidFill>
                  <a:schemeClr val="dk2"/>
                </a:solidFill>
                <a:latin typeface="Open Sans"/>
                <a:ea typeface="Open Sans"/>
                <a:cs typeface="Open Sans"/>
                <a:sym typeface="Open Sans"/>
              </a:rPr>
              <a:t>What is mobility?</a:t>
            </a:r>
            <a:endParaRPr sz="1400" b="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r>
              <a:rPr lang="en-GB" sz="1400" i="1">
                <a:solidFill>
                  <a:srgbClr val="222222"/>
                </a:solidFill>
                <a:latin typeface="Open Sans"/>
                <a:ea typeface="Open Sans"/>
                <a:cs typeface="Open Sans"/>
                <a:sym typeface="Open Sans"/>
              </a:rPr>
              <a:t>“In K-12 education, student mobility... can include any time a student changes schools for reasons other than grade promotion, but in general it refers to students changing schools during a school year.” </a:t>
            </a:r>
            <a:endParaRPr sz="1400" i="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r>
              <a:rPr lang="en-GB" sz="1400">
                <a:solidFill>
                  <a:srgbClr val="222222"/>
                </a:solidFill>
                <a:latin typeface="Open Sans"/>
                <a:ea typeface="Open Sans"/>
                <a:cs typeface="Open Sans"/>
                <a:sym typeface="Open Sans"/>
              </a:rPr>
              <a:t>(Education Week, August 2016) </a:t>
            </a: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r>
              <a:rPr lang="en-GB" sz="1400" b="1">
                <a:solidFill>
                  <a:schemeClr val="dk2"/>
                </a:solidFill>
                <a:latin typeface="Open Sans"/>
                <a:ea typeface="Open Sans"/>
                <a:cs typeface="Open Sans"/>
                <a:sym typeface="Open Sans"/>
              </a:rPr>
              <a:t>How is it defined and measured?</a:t>
            </a:r>
            <a:endParaRPr sz="1400" b="1">
              <a:solidFill>
                <a:srgbClr val="222222"/>
              </a:solidFill>
              <a:latin typeface="Open Sans"/>
              <a:ea typeface="Open Sans"/>
              <a:cs typeface="Open Sans"/>
              <a:sym typeface="Open Sans"/>
            </a:endParaRPr>
          </a:p>
          <a:p>
            <a:pPr marL="457200" lvl="0" indent="-317500" algn="l" rtl="0">
              <a:lnSpc>
                <a:spcPct val="100000"/>
              </a:lnSpc>
              <a:spcBef>
                <a:spcPts val="400"/>
              </a:spcBef>
              <a:spcAft>
                <a:spcPct val="0"/>
              </a:spcAft>
              <a:buClr>
                <a:srgbClr val="222222"/>
              </a:buClr>
              <a:buSzPts val="1400"/>
              <a:buFont typeface="Open Sans"/>
              <a:buChar char="●"/>
            </a:pPr>
            <a:r>
              <a:rPr lang="en-GB" sz="1400">
                <a:solidFill>
                  <a:srgbClr val="222222"/>
                </a:solidFill>
                <a:latin typeface="Open Sans"/>
                <a:ea typeface="Open Sans"/>
                <a:cs typeface="Open Sans"/>
                <a:sym typeface="Open Sans"/>
              </a:rPr>
              <a:t>Measures differ across states with some states having no agreed upon measure</a:t>
            </a:r>
            <a:endParaRPr sz="1400">
              <a:solidFill>
                <a:srgbClr val="222222"/>
              </a:solidFill>
              <a:latin typeface="Open Sans"/>
              <a:ea typeface="Open Sans"/>
              <a:cs typeface="Open Sans"/>
              <a:sym typeface="Open Sans"/>
            </a:endParaRPr>
          </a:p>
          <a:p>
            <a:pPr marL="457200" lvl="0" indent="-317500" algn="l" rtl="0">
              <a:lnSpc>
                <a:spcPct val="100000"/>
              </a:lnSpc>
              <a:spcBef>
                <a:spcPct val="0"/>
              </a:spcBef>
              <a:spcAft>
                <a:spcPct val="0"/>
              </a:spcAft>
              <a:buClr>
                <a:srgbClr val="222222"/>
              </a:buClr>
              <a:buSzPts val="1400"/>
              <a:buFont typeface="Open Sans"/>
              <a:buChar char="●"/>
            </a:pPr>
            <a:r>
              <a:rPr lang="en-GB" sz="1400">
                <a:solidFill>
                  <a:srgbClr val="222222"/>
                </a:solidFill>
                <a:latin typeface="Open Sans"/>
                <a:ea typeface="Open Sans"/>
                <a:cs typeface="Open Sans"/>
                <a:sym typeface="Open Sans"/>
              </a:rPr>
              <a:t>At Pearson Online &amp; Blended Learning, number of prior schools attended </a:t>
            </a:r>
            <a:endParaRPr sz="1400">
              <a:solidFill>
                <a:srgbClr val="222222"/>
              </a:solidFill>
              <a:latin typeface="Open Sans"/>
              <a:ea typeface="Open Sans"/>
              <a:cs typeface="Open Sans"/>
              <a:sym typeface="Open Sans"/>
            </a:endParaRPr>
          </a:p>
          <a:p>
            <a:pPr marL="457200" lvl="0" indent="-317500" algn="l" rtl="0">
              <a:lnSpc>
                <a:spcPct val="100000"/>
              </a:lnSpc>
              <a:spcBef>
                <a:spcPct val="0"/>
              </a:spcBef>
              <a:spcAft>
                <a:spcPct val="0"/>
              </a:spcAft>
              <a:buClr>
                <a:srgbClr val="222222"/>
              </a:buClr>
              <a:buSzPts val="1400"/>
              <a:buFont typeface="Open Sans"/>
              <a:buChar char="●"/>
            </a:pPr>
            <a:r>
              <a:rPr lang="en-GB" sz="1400">
                <a:solidFill>
                  <a:srgbClr val="222222"/>
                </a:solidFill>
                <a:latin typeface="Open Sans"/>
                <a:ea typeface="Open Sans"/>
                <a:cs typeface="Open Sans"/>
                <a:sym typeface="Open Sans"/>
              </a:rPr>
              <a:t>There are other ways as well that can and are used in different contexts (e.g. late enrollers, number of new students, during school year withdrawals, etc.)</a:t>
            </a: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None/>
            </a:pPr>
            <a:br>
              <a:rPr lang="en-GB" sz="1400" i="1">
                <a:solidFill>
                  <a:srgbClr val="222222"/>
                </a:solidFill>
                <a:latin typeface="Open Sans"/>
                <a:ea typeface="Open Sans"/>
                <a:cs typeface="Open Sans"/>
                <a:sym typeface="Open Sans"/>
              </a:rPr>
            </a:br>
            <a:r>
              <a:rPr lang="en-GB" sz="1400" i="1">
                <a:solidFill>
                  <a:srgbClr val="222222"/>
                </a:solidFill>
                <a:latin typeface="Open Sans"/>
                <a:ea typeface="Open Sans"/>
                <a:cs typeface="Open Sans"/>
                <a:sym typeface="Open Sans"/>
              </a:rPr>
              <a:t>Note. Mobility was measured using the most appropriate metric for each efficacy study (Number of prior schools was used in Phase One, and state definitions were used for Phase Two).</a:t>
            </a:r>
            <a:endParaRPr sz="1400" i="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b="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None/>
            </a:pPr>
            <a:endParaRPr sz="1400" b="1">
              <a:solidFill>
                <a:srgbClr val="222222"/>
              </a:solidFill>
              <a:latin typeface="Open Sans"/>
              <a:ea typeface="Open Sans"/>
              <a:cs typeface="Open Sans"/>
              <a:sym typeface="Open Sans"/>
            </a:endParaRPr>
          </a:p>
          <a:p>
            <a:pPr marL="457200" lvl="0" indent="457200" algn="l" rtl="0">
              <a:lnSpc>
                <a:spcPct val="100000"/>
              </a:lnSpc>
              <a:spcBef>
                <a:spcPts val="400"/>
              </a:spcBef>
              <a:spcAft>
                <a:spcPct val="0"/>
              </a:spcAft>
              <a:buClr>
                <a:srgbClr val="000000"/>
              </a:buClr>
              <a:buSzPts val="1100"/>
              <a:buFont typeface="Arial"/>
              <a:buNone/>
            </a:pPr>
            <a:endParaRPr sz="1400">
              <a:solidFill>
                <a:srgbClr val="FF0000"/>
              </a:solidFill>
              <a:latin typeface="Open Sans"/>
              <a:ea typeface="Open Sans"/>
              <a:cs typeface="Open Sans"/>
              <a:sym typeface="Open Sans"/>
            </a:endParaRPr>
          </a:p>
          <a:p>
            <a:pPr marL="0" lvl="0" indent="0" algn="l" rtl="0">
              <a:lnSpc>
                <a:spcPct val="115000"/>
              </a:lnSpc>
              <a:spcBef>
                <a:spcPts val="2000"/>
              </a:spcBef>
              <a:spcAft>
                <a:spcPct val="0"/>
              </a:spcAft>
              <a:buClr>
                <a:schemeClr val="dk1"/>
              </a:buClr>
              <a:buSzPts val="1100"/>
              <a:buFont typeface="Arial"/>
              <a:buNone/>
            </a:pPr>
            <a:endParaRPr sz="1400" i="1">
              <a:solidFill>
                <a:schemeClr val="dk1"/>
              </a:solidFill>
              <a:latin typeface="Open Sans"/>
              <a:ea typeface="Open Sans"/>
              <a:cs typeface="Open Sans"/>
              <a:sym typeface="Open Sans"/>
            </a:endParaRPr>
          </a:p>
          <a:p>
            <a:pPr marL="0" lvl="0" indent="0" algn="l" rtl="0">
              <a:lnSpc>
                <a:spcPct val="115000"/>
              </a:lnSpc>
              <a:spcBef>
                <a:spcPts val="2000"/>
              </a:spcBef>
              <a:spcAft>
                <a:spcPct val="0"/>
              </a:spcAft>
              <a:buClr>
                <a:schemeClr val="dk1"/>
              </a:buClr>
              <a:buSzPts val="1100"/>
              <a:buFont typeface="Arial"/>
              <a:buNone/>
            </a:pPr>
            <a:endParaRPr sz="1400" i="1">
              <a:solidFill>
                <a:schemeClr val="dk1"/>
              </a:solidFill>
              <a:latin typeface="Open Sans"/>
              <a:ea typeface="Open Sans"/>
              <a:cs typeface="Open Sans"/>
              <a:sym typeface="Open Sans"/>
            </a:endParaRPr>
          </a:p>
          <a:p>
            <a:pPr marL="0" lvl="0" indent="0" algn="l" rtl="0">
              <a:lnSpc>
                <a:spcPct val="115000"/>
              </a:lnSpc>
              <a:spcBef>
                <a:spcPts val="2000"/>
              </a:spcBef>
              <a:spcAft>
                <a:spcPct val="0"/>
              </a:spcAft>
              <a:buClr>
                <a:schemeClr val="dk1"/>
              </a:buClr>
              <a:buSzPts val="1100"/>
              <a:buFont typeface="Arial"/>
              <a:buNone/>
            </a:pPr>
            <a:endParaRPr sz="1400" i="1">
              <a:solidFill>
                <a:schemeClr val="dk1"/>
              </a:solidFill>
              <a:latin typeface="Open Sans"/>
              <a:ea typeface="Open Sans"/>
              <a:cs typeface="Open Sans"/>
              <a:sym typeface="Open Sans"/>
            </a:endParaRPr>
          </a:p>
          <a:p>
            <a:pPr marL="0" lvl="0" indent="0" algn="l" rtl="0">
              <a:lnSpc>
                <a:spcPct val="100000"/>
              </a:lnSpc>
              <a:spcBef>
                <a:spcPts val="10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ts val="400"/>
              </a:spcAft>
              <a:buClr>
                <a:schemeClr val="dk1"/>
              </a:buClr>
              <a:buSzPts val="1100"/>
              <a:buFont typeface="Arial"/>
              <a:buNone/>
            </a:pPr>
            <a:endParaRPr sz="1400">
              <a:solidFill>
                <a:schemeClr val="dk1"/>
              </a:solidFill>
              <a:latin typeface="Open Sans"/>
              <a:ea typeface="Open Sans"/>
              <a:cs typeface="Open Sans"/>
              <a:sym typeface="Open Sans"/>
            </a:endParaRPr>
          </a:p>
        </p:txBody>
      </p:sp>
      <p:sp>
        <p:nvSpPr>
          <p:cNvPr id="326" name="Google Shape;326;p56"/>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4</a:t>
            </a:fld>
            <a:endParaRP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31"/>
        <p:cNvGrpSpPr/>
        <p:nvPr/>
      </p:nvGrpSpPr>
      <p:grpSpPr>
        <a:xfrm>
          <a:off x="0" y="0"/>
          <a:ext cx="0" cy="0"/>
        </a:xfrm>
      </p:grpSpPr>
      <p:sp>
        <p:nvSpPr>
          <p:cNvPr id="332" name="Google Shape;332;p57"/>
          <p:cNvSpPr txBox="1">
            <a:spLocks noGrp="1"/>
          </p:cNvSpPr>
          <p:nvPr>
            <p:ph type="title"/>
          </p:nvPr>
        </p:nvSpPr>
        <p:spPr>
          <a:xfrm>
            <a:off x="541357" y="417600"/>
            <a:ext cx="8083500" cy="10968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en-GB" sz="3000">
                <a:latin typeface="Playfair Display"/>
                <a:ea typeface="Playfair Display"/>
                <a:cs typeface="Playfair Display"/>
                <a:sym typeface="Playfair Display"/>
              </a:rPr>
              <a:t>Background: Industry Research Findings - Impact of Mobility on Student Performance</a:t>
            </a:r>
            <a:endParaRPr sz="3000">
              <a:latin typeface="Playfair Display"/>
              <a:ea typeface="Playfair Display"/>
              <a:cs typeface="Playfair Display"/>
              <a:sym typeface="Playfair Display"/>
            </a:endParaRPr>
          </a:p>
        </p:txBody>
      </p:sp>
      <p:sp>
        <p:nvSpPr>
          <p:cNvPr id="333" name="Google Shape;333;p57"/>
          <p:cNvSpPr txBox="1">
            <a:spLocks noGrp="1"/>
          </p:cNvSpPr>
          <p:nvPr>
            <p:ph type="body" idx="1"/>
          </p:nvPr>
        </p:nvSpPr>
        <p:spPr>
          <a:xfrm>
            <a:off x="542925" y="1930800"/>
            <a:ext cx="7799700" cy="2946000"/>
          </a:xfrm>
          <a:prstGeom prst="rect">
            <a:avLst/>
          </a:prstGeom>
        </p:spPr>
        <p:txBody>
          <a:bodyPr spcFirstLastPara="1" wrap="square" lIns="91425" tIns="91425" rIns="91425" bIns="91425" anchor="t" anchorCtr="0">
            <a:noAutofit/>
          </a:bodyPr>
          <a:lstStyle/>
          <a:p>
            <a:pPr marL="457200" lvl="0" indent="-330200" algn="l" rtl="0">
              <a:lnSpc>
                <a:spcPct val="115000"/>
              </a:lnSpc>
              <a:spcBef>
                <a:spcPct val="0"/>
              </a:spcBef>
              <a:spcAft>
                <a:spcPct val="0"/>
              </a:spcAft>
              <a:buClr>
                <a:schemeClr val="dk1"/>
              </a:buClr>
              <a:buSzPts val="1600"/>
              <a:buChar char="●"/>
            </a:pPr>
            <a:r>
              <a:rPr lang="en-GB">
                <a:solidFill>
                  <a:schemeClr val="dk1"/>
                </a:solidFill>
                <a:latin typeface="Open Sans"/>
                <a:ea typeface="Open Sans"/>
                <a:cs typeface="Open Sans"/>
                <a:sym typeface="Open Sans"/>
              </a:rPr>
              <a:t>The more often students moved, the </a:t>
            </a:r>
            <a:r>
              <a:rPr lang="en-GB" b="1">
                <a:solidFill>
                  <a:schemeClr val="dk1"/>
                </a:solidFill>
                <a:latin typeface="Open Sans"/>
                <a:ea typeface="Open Sans"/>
                <a:cs typeface="Open Sans"/>
                <a:sym typeface="Open Sans"/>
              </a:rPr>
              <a:t>lower they scored on both the state standardized math test </a:t>
            </a:r>
            <a:r>
              <a:rPr lang="en-GB">
                <a:solidFill>
                  <a:schemeClr val="dk1"/>
                </a:solidFill>
                <a:latin typeface="Open Sans"/>
                <a:ea typeface="Open Sans"/>
                <a:cs typeface="Open Sans"/>
                <a:sym typeface="Open Sans"/>
              </a:rPr>
              <a:t>and on teacher observations of the students’ critical thinking. </a:t>
            </a:r>
            <a:endParaRPr>
              <a:solidFill>
                <a:schemeClr val="dk1"/>
              </a:solidFill>
              <a:latin typeface="Open Sans"/>
              <a:ea typeface="Open Sans"/>
              <a:cs typeface="Open Sans"/>
              <a:sym typeface="Open Sans"/>
            </a:endParaRPr>
          </a:p>
          <a:p>
            <a:pPr marL="457200" lvl="0" indent="-330200" algn="l" rtl="0">
              <a:lnSpc>
                <a:spcPct val="115000"/>
              </a:lnSpc>
              <a:spcBef>
                <a:spcPct val="0"/>
              </a:spcBef>
              <a:spcAft>
                <a:spcPct val="0"/>
              </a:spcAft>
              <a:buClr>
                <a:schemeClr val="dk1"/>
              </a:buClr>
              <a:buSzPts val="1600"/>
              <a:buChar char="●"/>
            </a:pPr>
            <a:r>
              <a:rPr lang="en-GB">
                <a:solidFill>
                  <a:schemeClr val="dk1"/>
                </a:solidFill>
                <a:latin typeface="Open Sans"/>
                <a:ea typeface="Open Sans"/>
                <a:cs typeface="Open Sans"/>
                <a:sym typeface="Open Sans"/>
              </a:rPr>
              <a:t>Even one non-promotional school move both </a:t>
            </a:r>
            <a:r>
              <a:rPr lang="en-GB" b="1">
                <a:solidFill>
                  <a:schemeClr val="dk1"/>
                </a:solidFill>
                <a:latin typeface="Open Sans"/>
                <a:ea typeface="Open Sans"/>
                <a:cs typeface="Open Sans"/>
                <a:sym typeface="Open Sans"/>
              </a:rPr>
              <a:t>reduced elementary school achievement in reading and math and increased high school dropout rates.</a:t>
            </a:r>
            <a:endParaRPr b="1">
              <a:solidFill>
                <a:schemeClr val="dk1"/>
              </a:solidFill>
              <a:latin typeface="Open Sans"/>
              <a:ea typeface="Open Sans"/>
              <a:cs typeface="Open Sans"/>
              <a:sym typeface="Open Sans"/>
            </a:endParaRPr>
          </a:p>
          <a:p>
            <a:pPr marL="457200" lvl="0" indent="-330200" algn="l" rtl="0">
              <a:lnSpc>
                <a:spcPct val="115000"/>
              </a:lnSpc>
              <a:spcBef>
                <a:spcPct val="0"/>
              </a:spcBef>
              <a:spcAft>
                <a:spcPct val="0"/>
              </a:spcAft>
              <a:buClr>
                <a:schemeClr val="dk1"/>
              </a:buClr>
              <a:buSzPts val="1600"/>
              <a:buFont typeface="Open Sans"/>
              <a:buChar char="●"/>
            </a:pPr>
            <a:r>
              <a:rPr lang="en-GB">
                <a:solidFill>
                  <a:schemeClr val="dk1"/>
                </a:solidFill>
                <a:latin typeface="Open Sans"/>
                <a:ea typeface="Open Sans"/>
                <a:cs typeface="Open Sans"/>
                <a:sym typeface="Open Sans"/>
              </a:rPr>
              <a:t>Most pronounced effects for students who made three or more moves.</a:t>
            </a:r>
            <a:endParaRPr>
              <a:solidFill>
                <a:schemeClr val="dk1"/>
              </a:solidFill>
              <a:latin typeface="Open Sans"/>
              <a:ea typeface="Open Sans"/>
              <a:cs typeface="Open Sans"/>
              <a:sym typeface="Open Sans"/>
            </a:endParaRPr>
          </a:p>
          <a:p>
            <a:pPr marL="457200" lvl="0" indent="-330200" algn="l" rtl="0">
              <a:lnSpc>
                <a:spcPct val="115000"/>
              </a:lnSpc>
              <a:spcBef>
                <a:spcPct val="0"/>
              </a:spcBef>
              <a:spcAft>
                <a:spcPct val="0"/>
              </a:spcAft>
              <a:buClr>
                <a:schemeClr val="dk1"/>
              </a:buClr>
              <a:buSzPts val="1600"/>
              <a:buChar char="●"/>
            </a:pPr>
            <a:r>
              <a:rPr lang="en-GB">
                <a:solidFill>
                  <a:schemeClr val="dk1"/>
                </a:solidFill>
                <a:latin typeface="Open Sans"/>
                <a:ea typeface="Open Sans"/>
                <a:cs typeface="Open Sans"/>
                <a:sym typeface="Open Sans"/>
              </a:rPr>
              <a:t>Causes and consequences are varied and complex and so recommendations for addressing the issues must be adaptable and applicable to students’ unique circumstances.</a:t>
            </a:r>
            <a:br>
              <a:rPr lang="en-GB">
                <a:solidFill>
                  <a:schemeClr val="dk1"/>
                </a:solidFill>
                <a:latin typeface="Open Sans"/>
                <a:ea typeface="Open Sans"/>
                <a:cs typeface="Open Sans"/>
                <a:sym typeface="Open Sans"/>
              </a:rPr>
            </a:br>
            <a:endParaRPr>
              <a:solidFill>
                <a:schemeClr val="dk1"/>
              </a:solidFill>
              <a:latin typeface="Open Sans"/>
              <a:ea typeface="Open Sans"/>
              <a:cs typeface="Open Sans"/>
              <a:sym typeface="Open Sans"/>
            </a:endParaRPr>
          </a:p>
        </p:txBody>
      </p:sp>
      <p:sp>
        <p:nvSpPr>
          <p:cNvPr id="334" name="Google Shape;334;p57"/>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5</a:t>
            </a:fld>
            <a:endParaRPr/>
          </a:p>
        </p:txBody>
      </p:sp>
      <p:sp>
        <p:nvSpPr>
          <p:cNvPr id="335" name="Google Shape;335;p57"/>
          <p:cNvSpPr txBox="1"/>
          <p:nvPr/>
        </p:nvSpPr>
        <p:spPr>
          <a:xfrm>
            <a:off x="1515250" y="5795425"/>
            <a:ext cx="7512900" cy="4785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Clr>
                <a:schemeClr val="dk1"/>
              </a:buClr>
              <a:buSzPts val="1100"/>
              <a:buFont typeface="Arial"/>
              <a:buNone/>
            </a:pPr>
            <a:r>
              <a:rPr lang="en-GB" sz="1000">
                <a:solidFill>
                  <a:schemeClr val="dk1"/>
                </a:solidFill>
              </a:rPr>
              <a:t>Rumberger, Russell W. (2015). Student Mobility: Causes, Consequences, and Solutions. Boulder, CO: National Education Policy Center. Retrieved 10/16/17 from http://nepc.colorado.edu/publication/student-mobility.</a:t>
            </a:r>
            <a:endParaRPr sz="1000"/>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40"/>
        <p:cNvGrpSpPr/>
        <p:nvPr/>
      </p:nvGrpSpPr>
      <p:grpSpPr>
        <a:xfrm>
          <a:off x="0" y="0"/>
          <a:ext cx="0" cy="0"/>
        </a:xfrm>
      </p:grpSpPr>
      <p:sp>
        <p:nvSpPr>
          <p:cNvPr id="341" name="Google Shape;341;p58"/>
          <p:cNvSpPr txBox="1">
            <a:spLocks noGrp="1"/>
          </p:cNvSpPr>
          <p:nvPr>
            <p:ph type="title"/>
          </p:nvPr>
        </p:nvSpPr>
        <p:spPr>
          <a:xfrm>
            <a:off x="541338" y="417599"/>
            <a:ext cx="5081700" cy="1096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GB" sz="3000">
                <a:latin typeface="Playfair Display"/>
                <a:ea typeface="Playfair Display"/>
                <a:cs typeface="Playfair Display"/>
                <a:sym typeface="Playfair Display"/>
              </a:rPr>
              <a:t>Considering Mobility</a:t>
            </a:r>
            <a:endParaRPr sz="3000">
              <a:latin typeface="Playfair Display"/>
              <a:ea typeface="Playfair Display"/>
              <a:cs typeface="Playfair Display"/>
              <a:sym typeface="Playfair Display"/>
            </a:endParaRPr>
          </a:p>
        </p:txBody>
      </p:sp>
      <p:sp>
        <p:nvSpPr>
          <p:cNvPr id="342" name="Google Shape;342;p58"/>
          <p:cNvSpPr txBox="1">
            <a:spLocks noGrp="1"/>
          </p:cNvSpPr>
          <p:nvPr>
            <p:ph type="body" idx="1"/>
          </p:nvPr>
        </p:nvSpPr>
        <p:spPr>
          <a:xfrm>
            <a:off x="651425" y="1507500"/>
            <a:ext cx="4192200" cy="46452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GB" b="1">
                <a:latin typeface="Open Sans"/>
                <a:ea typeface="Open Sans"/>
                <a:cs typeface="Open Sans"/>
                <a:sym typeface="Open Sans"/>
              </a:rPr>
              <a:t>Of particular note</a:t>
            </a:r>
            <a:r>
              <a:rPr lang="en-GB">
                <a:latin typeface="Open Sans"/>
                <a:ea typeface="Open Sans"/>
                <a:cs typeface="Open Sans"/>
                <a:sym typeface="Open Sans"/>
              </a:rPr>
              <a:t>, virtual school students are extremely mobile (and come to Connections with this characteristic); more than double that of traditional schools. </a:t>
            </a:r>
            <a:endParaRPr>
              <a:latin typeface="Open Sans"/>
              <a:ea typeface="Open Sans"/>
              <a:cs typeface="Open Sans"/>
              <a:sym typeface="Open Sans"/>
            </a:endParaRPr>
          </a:p>
          <a:p>
            <a:pPr marL="0" lvl="0" indent="0" algn="l" rtl="0">
              <a:spcBef>
                <a:spcPct val="0"/>
              </a:spcBef>
              <a:spcAft>
                <a:spcPct val="0"/>
              </a:spcAft>
              <a:buNone/>
            </a:pPr>
            <a:endParaRPr>
              <a:latin typeface="Open Sans"/>
              <a:ea typeface="Open Sans"/>
              <a:cs typeface="Open Sans"/>
              <a:sym typeface="Open Sans"/>
            </a:endParaRPr>
          </a:p>
          <a:p>
            <a:pPr marL="0" lvl="0" indent="0" algn="l" rtl="0">
              <a:spcBef>
                <a:spcPct val="0"/>
              </a:spcBef>
              <a:spcAft>
                <a:spcPct val="0"/>
              </a:spcAft>
              <a:buNone/>
            </a:pPr>
            <a:endParaRPr>
              <a:latin typeface="Open Sans"/>
              <a:ea typeface="Open Sans"/>
              <a:cs typeface="Open Sans"/>
              <a:sym typeface="Open Sans"/>
            </a:endParaRPr>
          </a:p>
          <a:p>
            <a:pPr marL="0" lvl="0" indent="0" algn="l" rtl="0">
              <a:spcBef>
                <a:spcPct val="0"/>
              </a:spcBef>
              <a:spcAft>
                <a:spcPct val="0"/>
              </a:spcAft>
              <a:buNone/>
            </a:pPr>
            <a:r>
              <a:rPr lang="en-GB" b="1">
                <a:latin typeface="Open Sans"/>
                <a:ea typeface="Open Sans"/>
                <a:cs typeface="Open Sans"/>
                <a:sym typeface="Open Sans"/>
              </a:rPr>
              <a:t>Student Mobility Twice State Average</a:t>
            </a:r>
            <a:endParaRPr b="1">
              <a:latin typeface="Open Sans"/>
              <a:ea typeface="Open Sans"/>
              <a:cs typeface="Open Sans"/>
              <a:sym typeface="Open Sans"/>
            </a:endParaRPr>
          </a:p>
          <a:p>
            <a:pPr marL="0" lvl="0" indent="0" algn="ctr" rtl="0">
              <a:spcBef>
                <a:spcPct val="0"/>
              </a:spcBef>
              <a:spcAft>
                <a:spcPct val="0"/>
              </a:spcAft>
              <a:buNone/>
            </a:pPr>
            <a:r>
              <a:rPr lang="en-GB" sz="2400" b="1">
                <a:latin typeface="Open Sans"/>
                <a:ea typeface="Open Sans"/>
                <a:cs typeface="Open Sans"/>
                <a:sym typeface="Open Sans"/>
              </a:rPr>
              <a:t>53.4 (NCA) v. 23 </a:t>
            </a:r>
            <a:endParaRPr sz="2400" b="1">
              <a:latin typeface="Open Sans"/>
              <a:ea typeface="Open Sans"/>
              <a:cs typeface="Open Sans"/>
              <a:sym typeface="Open Sans"/>
            </a:endParaRPr>
          </a:p>
          <a:p>
            <a:pPr marL="0" lvl="0" indent="0" algn="l" rtl="0">
              <a:spcBef>
                <a:spcPct val="0"/>
              </a:spcBef>
              <a:spcAft>
                <a:spcPct val="0"/>
              </a:spcAft>
              <a:buNone/>
            </a:pPr>
            <a:endParaRPr>
              <a:latin typeface="Open Sans"/>
              <a:ea typeface="Open Sans"/>
              <a:cs typeface="Open Sans"/>
              <a:sym typeface="Open Sans"/>
            </a:endParaRPr>
          </a:p>
          <a:p>
            <a:pPr marL="0" lvl="0" indent="0" algn="l" rtl="0">
              <a:spcBef>
                <a:spcPct val="0"/>
              </a:spcBef>
              <a:spcAft>
                <a:spcPct val="0"/>
              </a:spcAft>
              <a:buNone/>
            </a:pPr>
            <a:r>
              <a:rPr lang="en-GB">
                <a:latin typeface="Open Sans"/>
                <a:ea typeface="Open Sans"/>
                <a:cs typeface="Open Sans"/>
                <a:sym typeface="Open Sans"/>
              </a:rPr>
              <a:t>Unlike existing research on virtual school, this research incorporates student mobility and explores the performance of the unique student body at Connections Academy.</a:t>
            </a:r>
            <a:endParaRPr>
              <a:latin typeface="Open Sans"/>
              <a:ea typeface="Open Sans"/>
              <a:cs typeface="Open Sans"/>
              <a:sym typeface="Open Sans"/>
            </a:endParaRPr>
          </a:p>
          <a:p>
            <a:pPr marL="0" lvl="0" indent="0" algn="l" rtl="0">
              <a:spcBef>
                <a:spcPct val="0"/>
              </a:spcBef>
              <a:spcAft>
                <a:spcPct val="0"/>
              </a:spcAft>
              <a:buNone/>
            </a:pPr>
            <a:endParaRPr>
              <a:latin typeface="Open Sans"/>
              <a:ea typeface="Open Sans"/>
              <a:cs typeface="Open Sans"/>
              <a:sym typeface="Open Sans"/>
            </a:endParaRPr>
          </a:p>
          <a:p>
            <a:pPr marL="0" lvl="0" indent="0" algn="l" rtl="0">
              <a:spcBef>
                <a:spcPct val="0"/>
              </a:spcBef>
              <a:spcAft>
                <a:spcPct val="0"/>
              </a:spcAft>
              <a:buNone/>
            </a:pPr>
            <a:endParaRPr>
              <a:latin typeface="Open Sans"/>
              <a:ea typeface="Open Sans"/>
              <a:cs typeface="Open Sans"/>
              <a:sym typeface="Open Sans"/>
            </a:endParaRPr>
          </a:p>
        </p:txBody>
      </p:sp>
      <p:sp>
        <p:nvSpPr>
          <p:cNvPr id="343" name="Google Shape;343;p58"/>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6</a:t>
            </a:fld>
            <a:endParaRPr/>
          </a:p>
        </p:txBody>
      </p:sp>
      <p:pic>
        <p:nvPicPr>
          <p:cNvPr id="344" name="Google Shape;344;p58"/>
          <p:cNvPicPr preferRelativeResize="0"/>
          <p:nvPr/>
        </p:nvPicPr>
        <p:blipFill>
          <a:blip r:embed="rId3">
            <a:alphaModFix/>
          </a:blip>
          <a:stretch>
            <a:fillRect/>
          </a:stretch>
        </p:blipFill>
        <p:spPr>
          <a:xfrm>
            <a:off x="5004227" y="1659900"/>
            <a:ext cx="3926750" cy="2935825"/>
          </a:xfrm>
          <a:prstGeom prst="rect">
            <a:avLst/>
          </a:prstGeom>
          <a:noFill/>
          <a:ln>
            <a:noFill/>
          </a:ln>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49"/>
        <p:cNvGrpSpPr/>
        <p:nvPr/>
      </p:nvGrpSpPr>
      <p:grpSpPr>
        <a:xfrm>
          <a:off x="0" y="0"/>
          <a:ext cx="0" cy="0"/>
        </a:xfrm>
      </p:grpSpPr>
      <p:sp>
        <p:nvSpPr>
          <p:cNvPr id="350" name="Google Shape;350;p59"/>
          <p:cNvSpPr txBox="1">
            <a:spLocks noGrp="1"/>
          </p:cNvSpPr>
          <p:nvPr>
            <p:ph type="ctrTitle"/>
          </p:nvPr>
        </p:nvSpPr>
        <p:spPr>
          <a:xfrm>
            <a:off x="2098950" y="1874850"/>
            <a:ext cx="4946100" cy="3108300"/>
          </a:xfrm>
          <a:prstGeom prst="rect">
            <a:avLst/>
          </a:prstGeom>
        </p:spPr>
        <p:txBody>
          <a:bodyPr spcFirstLastPara="1" wrap="square" lIns="91425" tIns="91425" rIns="91425" bIns="91425" anchor="ctr" anchorCtr="0">
            <a:noAutofit/>
          </a:bodyPr>
          <a:lstStyle/>
          <a:p>
            <a:pPr marL="0" lvl="0" indent="0" algn="ctr" rtl="0">
              <a:spcBef>
                <a:spcPct val="0"/>
              </a:spcBef>
              <a:spcAft>
                <a:spcPct val="0"/>
              </a:spcAft>
              <a:buNone/>
            </a:pPr>
            <a:endParaRPr sz="3000">
              <a:latin typeface="Playfair Display"/>
              <a:ea typeface="Playfair Display"/>
              <a:cs typeface="Playfair Display"/>
              <a:sym typeface="Playfair Display"/>
            </a:endParaRPr>
          </a:p>
          <a:p>
            <a:pPr marL="0" lvl="0" indent="0" algn="ctr" rtl="0">
              <a:spcBef>
                <a:spcPct val="0"/>
              </a:spcBef>
              <a:spcAft>
                <a:spcPct val="0"/>
              </a:spcAft>
              <a:buNone/>
            </a:pPr>
            <a:r>
              <a:rPr lang="en-GB" sz="3000">
                <a:latin typeface="Playfair Display"/>
                <a:ea typeface="Playfair Display"/>
                <a:cs typeface="Playfair Display"/>
                <a:sym typeface="Playfair Display"/>
              </a:rPr>
              <a:t>Current Efficacy Research</a:t>
            </a:r>
            <a:endParaRPr sz="3000">
              <a:latin typeface="Playfair Display"/>
              <a:ea typeface="Playfair Display"/>
              <a:cs typeface="Playfair Display"/>
              <a:sym typeface="Playfair Display"/>
            </a:endParaRPr>
          </a:p>
          <a:p>
            <a:pPr marL="0" lvl="0" indent="0" algn="ctr" rtl="0">
              <a:spcBef>
                <a:spcPct val="0"/>
              </a:spcBef>
              <a:spcAft>
                <a:spcPct val="0"/>
              </a:spcAft>
              <a:buNone/>
            </a:pPr>
            <a:endParaRPr sz="3000">
              <a:latin typeface="Playfair Display"/>
              <a:ea typeface="Playfair Display"/>
              <a:cs typeface="Playfair Display"/>
              <a:sym typeface="Playfair Display"/>
            </a:endParaRPr>
          </a:p>
          <a:p>
            <a:pPr marL="0" lvl="0" indent="0" algn="ctr" rtl="0">
              <a:spcBef>
                <a:spcPct val="0"/>
              </a:spcBef>
              <a:spcAft>
                <a:spcPct val="0"/>
              </a:spcAft>
              <a:buNone/>
            </a:pPr>
            <a:r>
              <a:rPr lang="en-GB" sz="3000" b="0">
                <a:latin typeface="Playfair Display"/>
                <a:ea typeface="Playfair Display"/>
                <a:cs typeface="Playfair Display"/>
                <a:sym typeface="Playfair Display"/>
              </a:rPr>
              <a:t>Study 1: Student Profiles</a:t>
            </a:r>
            <a:endParaRPr sz="3000" b="0">
              <a:latin typeface="Playfair Display"/>
              <a:ea typeface="Playfair Display"/>
              <a:cs typeface="Playfair Display"/>
              <a:sym typeface="Playfair Display"/>
            </a:endParaRPr>
          </a:p>
          <a:p>
            <a:pPr marL="0" lvl="0" indent="0" algn="ctr" rtl="0">
              <a:spcBef>
                <a:spcPct val="0"/>
              </a:spcBef>
              <a:spcAft>
                <a:spcPct val="0"/>
              </a:spcAft>
              <a:buNone/>
            </a:pPr>
            <a:endParaRPr sz="3000" b="0">
              <a:latin typeface="Playfair Display"/>
              <a:ea typeface="Playfair Display"/>
              <a:cs typeface="Playfair Display"/>
              <a:sym typeface="Playfair Display"/>
            </a:endParaRPr>
          </a:p>
          <a:p>
            <a:pPr marL="0" lvl="0" indent="0" algn="ctr" rtl="0">
              <a:spcBef>
                <a:spcPct val="0"/>
              </a:spcBef>
              <a:spcAft>
                <a:spcPct val="0"/>
              </a:spcAft>
              <a:buNone/>
            </a:pPr>
            <a:r>
              <a:rPr lang="en-GB" sz="3000" b="0">
                <a:latin typeface="Playfair Display"/>
                <a:ea typeface="Playfair Display"/>
                <a:cs typeface="Playfair Display"/>
                <a:sym typeface="Playfair Display"/>
              </a:rPr>
              <a:t>Study 2: School Comparison</a:t>
            </a:r>
            <a:endParaRPr sz="3000" b="0">
              <a:latin typeface="Playfair Display"/>
              <a:ea typeface="Playfair Display"/>
              <a:cs typeface="Playfair Display"/>
              <a:sym typeface="Playfair Display"/>
            </a:endParaRPr>
          </a:p>
        </p:txBody>
      </p:sp>
      <p:sp>
        <p:nvSpPr>
          <p:cNvPr id="351" name="Google Shape;351;p59"/>
          <p:cNvSpPr txBox="1">
            <a:spLocks noGrp="1"/>
          </p:cNvSpPr>
          <p:nvPr>
            <p:ph type="sldNum" idx="12"/>
          </p:nvPr>
        </p:nvSpPr>
        <p:spPr>
          <a:xfrm>
            <a:off x="8556784" y="6333134"/>
            <a:ext cx="548700" cy="525000"/>
          </a:xfrm>
          <a:prstGeom prst="rect">
            <a:avLst/>
          </a:prstGeom>
        </p:spPr>
        <p:txBody>
          <a:bodyPr spcFirstLastPara="1" wrap="square" lIns="0" tIns="0" rIns="0" bIns="0" anchor="t" anchorCtr="0">
            <a:noAutofit/>
          </a:bodyPr>
          <a:lstStyle/>
          <a:p>
            <a:pPr marL="0" lvl="0" indent="0" algn="r" rtl="0">
              <a:spcBef>
                <a:spcPct val="0"/>
              </a:spcBef>
              <a:spcAft>
                <a:spcPct val="0"/>
              </a:spcAft>
              <a:buNone/>
            </a:pPr>
            <a:fld id="{00000000-1234-1234-1234-123412341234}" type="slidenum">
              <a:rPr lang="en-GB" sz="1300">
                <a:solidFill>
                  <a:schemeClr val="dk1"/>
                </a:solidFill>
              </a:rPr>
              <a:t>7</a:t>
            </a:fld>
            <a:endParaRPr sz="1300">
              <a:solidFill>
                <a:schemeClr val="dk1"/>
              </a:solidFill>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56"/>
        <p:cNvGrpSpPr/>
        <p:nvPr/>
      </p:nvGrpSpPr>
      <p:grpSpPr>
        <a:xfrm>
          <a:off x="0" y="0"/>
          <a:ext cx="0" cy="0"/>
        </a:xfrm>
      </p:grpSpPr>
      <p:sp>
        <p:nvSpPr>
          <p:cNvPr id="357" name="Google Shape;357;p60"/>
          <p:cNvSpPr txBox="1">
            <a:spLocks noGrp="1"/>
          </p:cNvSpPr>
          <p:nvPr>
            <p:ph type="title"/>
          </p:nvPr>
        </p:nvSpPr>
        <p:spPr>
          <a:xfrm>
            <a:off x="541350" y="417600"/>
            <a:ext cx="6963300" cy="1096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GB" sz="3000">
                <a:latin typeface="Playfair Display"/>
                <a:ea typeface="Playfair Display"/>
                <a:cs typeface="Playfair Display"/>
                <a:sym typeface="Playfair Display"/>
              </a:rPr>
              <a:t>Efficacy Research</a:t>
            </a:r>
            <a:endParaRPr sz="3000">
              <a:latin typeface="Playfair Display"/>
              <a:ea typeface="Playfair Display"/>
              <a:cs typeface="Playfair Display"/>
              <a:sym typeface="Playfair Display"/>
            </a:endParaRPr>
          </a:p>
        </p:txBody>
      </p:sp>
      <p:sp>
        <p:nvSpPr>
          <p:cNvPr id="358" name="Google Shape;358;p60"/>
          <p:cNvSpPr txBox="1">
            <a:spLocks noGrp="1"/>
          </p:cNvSpPr>
          <p:nvPr>
            <p:ph type="body" idx="1"/>
          </p:nvPr>
        </p:nvSpPr>
        <p:spPr>
          <a:xfrm>
            <a:off x="541350" y="1514400"/>
            <a:ext cx="8388000" cy="31719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Clr>
                <a:schemeClr val="dk1"/>
              </a:buClr>
              <a:buSzPts val="1100"/>
              <a:buFont typeface="Arial"/>
              <a:buNone/>
            </a:pPr>
            <a:r>
              <a:rPr lang="en-GB" sz="1800" b="1">
                <a:solidFill>
                  <a:schemeClr val="dk2"/>
                </a:solidFill>
                <a:latin typeface="Open Sans"/>
                <a:ea typeface="Open Sans"/>
                <a:cs typeface="Open Sans"/>
                <a:sym typeface="Open Sans"/>
              </a:rPr>
              <a:t>Research Questions</a:t>
            </a:r>
            <a:endParaRPr sz="1800" b="1">
              <a:solidFill>
                <a:schemeClr val="dk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b="1">
              <a:solidFill>
                <a:schemeClr val="dk2"/>
              </a:solidFill>
              <a:latin typeface="Open Sans"/>
              <a:ea typeface="Open Sans"/>
              <a:cs typeface="Open Sans"/>
              <a:sym typeface="Open Sans"/>
            </a:endParaRPr>
          </a:p>
          <a:p>
            <a:pPr marL="457200" lvl="0" indent="-330200" algn="l" rtl="0">
              <a:lnSpc>
                <a:spcPct val="100000"/>
              </a:lnSpc>
              <a:spcBef>
                <a:spcPts val="400"/>
              </a:spcBef>
              <a:spcAft>
                <a:spcPct val="0"/>
              </a:spcAft>
              <a:buClr>
                <a:srgbClr val="222222"/>
              </a:buClr>
              <a:buSzPts val="1600"/>
              <a:buFont typeface="Open Sans"/>
              <a:buAutoNum type="arabicPeriod"/>
            </a:pPr>
            <a:r>
              <a:rPr lang="en-GB">
                <a:solidFill>
                  <a:srgbClr val="222222"/>
                </a:solidFill>
                <a:latin typeface="Open Sans"/>
                <a:ea typeface="Open Sans"/>
                <a:cs typeface="Open Sans"/>
                <a:sym typeface="Open Sans"/>
              </a:rPr>
              <a:t>What are key characteristics of students who enroll at Connections Academy schools, and in what patterns do we see characteristics or profiles “cluster” together? </a:t>
            </a:r>
            <a:r>
              <a:rPr lang="en-GB" b="1">
                <a:solidFill>
                  <a:srgbClr val="222222"/>
                </a:solidFill>
                <a:latin typeface="Open Sans"/>
                <a:ea typeface="Open Sans"/>
                <a:cs typeface="Open Sans"/>
                <a:sym typeface="Open Sans"/>
              </a:rPr>
              <a:t>(Study 1)</a:t>
            </a:r>
            <a:endParaRPr b="1">
              <a:solidFill>
                <a:srgbClr val="222222"/>
              </a:solidFill>
              <a:latin typeface="Open Sans"/>
              <a:ea typeface="Open Sans"/>
              <a:cs typeface="Open Sans"/>
              <a:sym typeface="Open Sans"/>
            </a:endParaRPr>
          </a:p>
          <a:p>
            <a:pPr marL="457200" lvl="0" indent="0" algn="l" rtl="0">
              <a:lnSpc>
                <a:spcPct val="100000"/>
              </a:lnSpc>
              <a:spcBef>
                <a:spcPts val="400"/>
              </a:spcBef>
              <a:spcAft>
                <a:spcPct val="0"/>
              </a:spcAft>
              <a:buNone/>
            </a:pPr>
            <a:endParaRPr>
              <a:solidFill>
                <a:srgbClr val="222222"/>
              </a:solidFill>
              <a:latin typeface="Open Sans"/>
              <a:ea typeface="Open Sans"/>
              <a:cs typeface="Open Sans"/>
              <a:sym typeface="Open Sans"/>
            </a:endParaRPr>
          </a:p>
          <a:p>
            <a:pPr marL="457200" lvl="0" indent="-330200" algn="l" rtl="0">
              <a:lnSpc>
                <a:spcPct val="100000"/>
              </a:lnSpc>
              <a:spcBef>
                <a:spcPts val="400"/>
              </a:spcBef>
              <a:spcAft>
                <a:spcPct val="0"/>
              </a:spcAft>
              <a:buClr>
                <a:srgbClr val="222222"/>
              </a:buClr>
              <a:buSzPts val="1600"/>
              <a:buFont typeface="Open Sans"/>
              <a:buAutoNum type="arabicPeriod"/>
            </a:pPr>
            <a:r>
              <a:rPr lang="en-GB">
                <a:solidFill>
                  <a:srgbClr val="222222"/>
                </a:solidFill>
                <a:latin typeface="Open Sans"/>
                <a:ea typeface="Open Sans"/>
                <a:cs typeface="Open Sans"/>
                <a:sym typeface="Open Sans"/>
              </a:rPr>
              <a:t>How do students who attend Connections Academy schools perform in comparison to brick and mortar schools and non-charter virtual schools with similar characteristics within the same state? </a:t>
            </a:r>
            <a:r>
              <a:rPr lang="en-GB" b="1">
                <a:solidFill>
                  <a:srgbClr val="222222"/>
                </a:solidFill>
                <a:latin typeface="Open Sans"/>
                <a:ea typeface="Open Sans"/>
                <a:cs typeface="Open Sans"/>
                <a:sym typeface="Open Sans"/>
              </a:rPr>
              <a:t>(Study 2)</a:t>
            </a:r>
            <a:endParaRPr b="1">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457200" lvl="0" indent="457200" algn="l" rtl="0">
              <a:lnSpc>
                <a:spcPct val="100000"/>
              </a:lnSpc>
              <a:spcBef>
                <a:spcPts val="400"/>
              </a:spcBef>
              <a:spcAft>
                <a:spcPct val="0"/>
              </a:spcAft>
              <a:buClr>
                <a:srgbClr val="000000"/>
              </a:buClr>
              <a:buSzPts val="1100"/>
              <a:buFont typeface="Arial"/>
              <a:buNone/>
            </a:pPr>
            <a:endParaRPr sz="1400">
              <a:solidFill>
                <a:srgbClr val="FF0000"/>
              </a:solidFill>
              <a:latin typeface="Open Sans"/>
              <a:ea typeface="Open Sans"/>
              <a:cs typeface="Open Sans"/>
              <a:sym typeface="Open Sans"/>
            </a:endParaRPr>
          </a:p>
          <a:p>
            <a:pPr marL="457200" lvl="0" indent="457200" algn="l" rtl="0">
              <a:lnSpc>
                <a:spcPct val="100000"/>
              </a:lnSpc>
              <a:spcBef>
                <a:spcPct val="0"/>
              </a:spcBef>
              <a:spcAft>
                <a:spcPct val="0"/>
              </a:spcAft>
              <a:buClr>
                <a:srgbClr val="000000"/>
              </a:buClr>
              <a:buSzPts val="1100"/>
              <a:buFont typeface="Arial"/>
              <a:buNone/>
            </a:pPr>
            <a:endParaRPr sz="1400">
              <a:solidFill>
                <a:srgbClr val="FF0000"/>
              </a:solidFill>
              <a:latin typeface="Open Sans"/>
              <a:ea typeface="Open Sans"/>
              <a:cs typeface="Open Sans"/>
              <a:sym typeface="Open Sans"/>
            </a:endParaRPr>
          </a:p>
          <a:p>
            <a:pPr marL="0" lvl="0" indent="0" algn="l" rtl="0">
              <a:lnSpc>
                <a:spcPct val="115000"/>
              </a:lnSpc>
              <a:spcBef>
                <a:spcPts val="2000"/>
              </a:spcBef>
              <a:spcAft>
                <a:spcPct val="0"/>
              </a:spcAft>
              <a:buClr>
                <a:schemeClr val="dk1"/>
              </a:buClr>
              <a:buSzPts val="1100"/>
              <a:buFont typeface="Arial"/>
              <a:buNone/>
            </a:pPr>
            <a:endParaRPr sz="1400" i="1">
              <a:solidFill>
                <a:schemeClr val="dk1"/>
              </a:solidFill>
              <a:latin typeface="Open Sans"/>
              <a:ea typeface="Open Sans"/>
              <a:cs typeface="Open Sans"/>
              <a:sym typeface="Open Sans"/>
            </a:endParaRPr>
          </a:p>
          <a:p>
            <a:pPr marL="0" lvl="0" indent="0" algn="l" rtl="0">
              <a:lnSpc>
                <a:spcPct val="100000"/>
              </a:lnSpc>
              <a:spcBef>
                <a:spcPts val="10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ct val="0"/>
              </a:spcAft>
              <a:buClr>
                <a:schemeClr val="dk1"/>
              </a:buClr>
              <a:buSzPts val="1100"/>
              <a:buFont typeface="Arial"/>
              <a:buNone/>
            </a:pPr>
            <a:endParaRPr sz="1400">
              <a:solidFill>
                <a:srgbClr val="222222"/>
              </a:solidFill>
              <a:latin typeface="Open Sans"/>
              <a:ea typeface="Open Sans"/>
              <a:cs typeface="Open Sans"/>
              <a:sym typeface="Open Sans"/>
            </a:endParaRPr>
          </a:p>
          <a:p>
            <a:pPr marL="0" lvl="0" indent="0" algn="l" rtl="0">
              <a:lnSpc>
                <a:spcPct val="100000"/>
              </a:lnSpc>
              <a:spcBef>
                <a:spcPts val="400"/>
              </a:spcBef>
              <a:spcAft>
                <a:spcPts val="400"/>
              </a:spcAft>
              <a:buClr>
                <a:schemeClr val="dk1"/>
              </a:buClr>
              <a:buSzPts val="1100"/>
              <a:buFont typeface="Arial"/>
              <a:buNone/>
            </a:pPr>
            <a:endParaRPr sz="1400">
              <a:solidFill>
                <a:schemeClr val="dk1"/>
              </a:solidFill>
              <a:latin typeface="Open Sans"/>
              <a:ea typeface="Open Sans"/>
              <a:cs typeface="Open Sans"/>
              <a:sym typeface="Open Sans"/>
            </a:endParaRPr>
          </a:p>
        </p:txBody>
      </p:sp>
      <p:sp>
        <p:nvSpPr>
          <p:cNvPr id="359" name="Google Shape;359;p60"/>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8</a:t>
            </a:fld>
            <a:endParaRPr/>
          </a:p>
        </p:txBody>
      </p:sp>
      <p:pic>
        <p:nvPicPr>
          <p:cNvPr id="360" name="Google Shape;360;p60"/>
          <p:cNvPicPr preferRelativeResize="0"/>
          <p:nvPr/>
        </p:nvPicPr>
        <p:blipFill>
          <a:blip r:embed="rId3">
            <a:alphaModFix/>
          </a:blip>
          <a:stretch>
            <a:fillRect/>
          </a:stretch>
        </p:blipFill>
        <p:spPr>
          <a:xfrm>
            <a:off x="2833688" y="4797500"/>
            <a:ext cx="3476625" cy="1181100"/>
          </a:xfrm>
          <a:prstGeom prst="rect">
            <a:avLst/>
          </a:prstGeom>
          <a:noFill/>
          <a:ln>
            <a:noFill/>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Shape 365"/>
        <p:cNvGrpSpPr/>
        <p:nvPr/>
      </p:nvGrpSpPr>
      <p:grpSpPr>
        <a:xfrm>
          <a:off x="0" y="0"/>
          <a:ext cx="0" cy="0"/>
        </a:xfrm>
      </p:grpSpPr>
      <p:sp>
        <p:nvSpPr>
          <p:cNvPr id="366" name="Google Shape;366;p61"/>
          <p:cNvSpPr txBox="1">
            <a:spLocks noGrp="1"/>
          </p:cNvSpPr>
          <p:nvPr>
            <p:ph type="title"/>
          </p:nvPr>
        </p:nvSpPr>
        <p:spPr>
          <a:xfrm>
            <a:off x="541349" y="417600"/>
            <a:ext cx="7819500" cy="1096800"/>
          </a:xfrm>
          <a:prstGeom prst="rect">
            <a:avLst/>
          </a:prstGeom>
        </p:spPr>
        <p:txBody>
          <a:bodyPr spcFirstLastPara="1" wrap="square" lIns="91425" tIns="91425" rIns="91425" bIns="91425" anchor="t" anchorCtr="0">
            <a:noAutofit/>
          </a:bodyPr>
          <a:lstStyle/>
          <a:p>
            <a:pPr marL="0" lvl="0" indent="0" algn="l" rtl="0">
              <a:lnSpc>
                <a:spcPct val="100000"/>
              </a:lnSpc>
              <a:spcBef>
                <a:spcPct val="0"/>
              </a:spcBef>
              <a:spcAft>
                <a:spcPct val="0"/>
              </a:spcAft>
              <a:buNone/>
            </a:pPr>
            <a:r>
              <a:rPr lang="en-GB" sz="3000">
                <a:latin typeface="Playfair Display"/>
                <a:ea typeface="Playfair Display"/>
                <a:cs typeface="Playfair Display"/>
                <a:sym typeface="Playfair Display"/>
              </a:rPr>
              <a:t>Study 1: Cluster Analysis Variables </a:t>
            </a:r>
            <a:br>
              <a:rPr lang="en-GB" sz="3000">
                <a:latin typeface="Playfair Display"/>
                <a:ea typeface="Playfair Display"/>
                <a:cs typeface="Playfair Display"/>
                <a:sym typeface="Playfair Display"/>
              </a:rPr>
            </a:br>
            <a:endParaRPr sz="3000">
              <a:latin typeface="Playfair Display"/>
              <a:ea typeface="Playfair Display"/>
              <a:cs typeface="Playfair Display"/>
              <a:sym typeface="Playfair Display"/>
            </a:endParaRPr>
          </a:p>
        </p:txBody>
      </p:sp>
      <p:sp>
        <p:nvSpPr>
          <p:cNvPr id="367" name="Google Shape;367;p61"/>
          <p:cNvSpPr txBox="1">
            <a:spLocks noGrp="1"/>
          </p:cNvSpPr>
          <p:nvPr>
            <p:ph type="body" idx="1"/>
          </p:nvPr>
        </p:nvSpPr>
        <p:spPr>
          <a:xfrm>
            <a:off x="560400" y="1416775"/>
            <a:ext cx="7781400" cy="3201000"/>
          </a:xfrm>
          <a:prstGeom prst="rect">
            <a:avLst/>
          </a:prstGeom>
        </p:spPr>
        <p:txBody>
          <a:bodyPr spcFirstLastPara="1" wrap="square" lIns="91425" tIns="91425" rIns="91425" bIns="91425" anchor="t" anchorCtr="0">
            <a:noAutofit/>
          </a:bodyPr>
          <a:lstStyle/>
          <a:p>
            <a:pPr marL="0" lvl="0" indent="0" algn="l" rtl="0">
              <a:lnSpc>
                <a:spcPct val="115000"/>
              </a:lnSpc>
              <a:spcBef>
                <a:spcPct val="0"/>
              </a:spcBef>
              <a:spcAft>
                <a:spcPct val="0"/>
              </a:spcAft>
              <a:buClr>
                <a:schemeClr val="dk1"/>
              </a:buClr>
              <a:buSzPts val="1100"/>
              <a:buFont typeface="Arial"/>
              <a:buNone/>
            </a:pPr>
            <a:r>
              <a:rPr lang="en-GB" b="1">
                <a:latin typeface="Open Sans"/>
                <a:ea typeface="Open Sans"/>
                <a:cs typeface="Open Sans"/>
                <a:sym typeface="Open Sans"/>
              </a:rPr>
              <a:t>Students were grouped into “clusters” or profiles based on the following student characteristics and performance outcomes.</a:t>
            </a:r>
            <a:endParaRPr b="1">
              <a:latin typeface="Open Sans"/>
              <a:ea typeface="Open Sans"/>
              <a:cs typeface="Open Sans"/>
              <a:sym typeface="Open Sans"/>
            </a:endParaRPr>
          </a:p>
          <a:p>
            <a:pPr marL="0" lvl="0" indent="0" algn="l" rtl="0">
              <a:lnSpc>
                <a:spcPct val="115000"/>
              </a:lnSpc>
              <a:spcBef>
                <a:spcPts val="1000"/>
              </a:spcBef>
              <a:spcAft>
                <a:spcPts val="1000"/>
              </a:spcAft>
              <a:buClr>
                <a:schemeClr val="dk1"/>
              </a:buClr>
              <a:buSzPts val="1100"/>
              <a:buFont typeface="Arial"/>
              <a:buNone/>
            </a:pPr>
            <a:br>
              <a:rPr lang="en-GB" b="1">
                <a:latin typeface="Open Sans"/>
                <a:ea typeface="Open Sans"/>
                <a:cs typeface="Open Sans"/>
                <a:sym typeface="Open Sans"/>
              </a:rPr>
            </a:br>
            <a:endParaRPr b="1">
              <a:latin typeface="Open Sans"/>
              <a:ea typeface="Open Sans"/>
              <a:cs typeface="Open Sans"/>
              <a:sym typeface="Open Sans"/>
            </a:endParaRPr>
          </a:p>
        </p:txBody>
      </p:sp>
      <p:sp>
        <p:nvSpPr>
          <p:cNvPr id="368" name="Google Shape;368;p61"/>
          <p:cNvSpPr txBox="1">
            <a:spLocks noGrp="1"/>
          </p:cNvSpPr>
          <p:nvPr>
            <p:ph type="sldNum" idx="12"/>
          </p:nvPr>
        </p:nvSpPr>
        <p:spPr>
          <a:xfrm>
            <a:off x="8497765" y="6489578"/>
            <a:ext cx="433200" cy="125400"/>
          </a:xfrm>
          <a:prstGeom prst="rect">
            <a:avLst/>
          </a:prstGeom>
        </p:spPr>
        <p:txBody>
          <a:bodyPr spcFirstLastPara="1" wrap="square" lIns="0" tIns="0" rIns="0" bIns="0" anchor="ctr" anchorCtr="0">
            <a:noAutofit/>
          </a:bodyPr>
          <a:lstStyle/>
          <a:p>
            <a:pPr marL="0" lvl="0" indent="0" algn="l" rtl="0">
              <a:spcBef>
                <a:spcPct val="0"/>
              </a:spcBef>
              <a:spcAft>
                <a:spcPct val="0"/>
              </a:spcAft>
              <a:buNone/>
            </a:pPr>
            <a:fld id="{00000000-1234-1234-1234-123412341234}" type="slidenum">
              <a:rPr lang="en-GB"/>
              <a:t>9</a:t>
            </a:fld>
            <a:endParaRPr/>
          </a:p>
        </p:txBody>
      </p:sp>
      <p:sp>
        <p:nvSpPr>
          <p:cNvPr id="369" name="Google Shape;369;p61"/>
          <p:cNvSpPr txBox="1">
            <a:spLocks noGrp="1"/>
          </p:cNvSpPr>
          <p:nvPr>
            <p:ph type="body" idx="4294967295"/>
          </p:nvPr>
        </p:nvSpPr>
        <p:spPr>
          <a:xfrm>
            <a:off x="4610400" y="2296550"/>
            <a:ext cx="4115400" cy="3639300"/>
          </a:xfrm>
          <a:prstGeom prst="rect">
            <a:avLst/>
          </a:prstGeom>
          <a:solidFill>
            <a:srgbClr val="D4EAE4"/>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Mobility (# prior schools attended)</a:t>
            </a:r>
            <a:endParaRPr>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Reason for attending Connections Academy</a:t>
            </a:r>
            <a:endParaRPr>
              <a:solidFill>
                <a:srgbClr val="003057"/>
              </a:solidFill>
              <a:latin typeface="Open Sans"/>
              <a:ea typeface="Open Sans"/>
              <a:cs typeface="Open Sans"/>
              <a:sym typeface="Open Sans"/>
            </a:endParaRPr>
          </a:p>
          <a:p>
            <a:pPr marL="0" lvl="0" indent="0" algn="l" rtl="0">
              <a:lnSpc>
                <a:spcPct val="100000"/>
              </a:lnSpc>
              <a:spcBef>
                <a:spcPct val="0"/>
              </a:spcBef>
              <a:spcAft>
                <a:spcPct val="0"/>
              </a:spcAft>
              <a:buNone/>
            </a:pPr>
            <a:endParaRPr>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State Reading Proficiency Level </a:t>
            </a:r>
            <a:endParaRPr>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State Math Reading Proficiency Level </a:t>
            </a:r>
            <a:endParaRPr>
              <a:solidFill>
                <a:srgbClr val="003057"/>
              </a:solidFill>
              <a:latin typeface="Open Sans"/>
              <a:ea typeface="Open Sans"/>
              <a:cs typeface="Open Sans"/>
              <a:sym typeface="Open Sans"/>
            </a:endParaRPr>
          </a:p>
          <a:p>
            <a:pPr marL="0" lvl="0" indent="0" algn="l" rtl="0">
              <a:lnSpc>
                <a:spcPct val="100000"/>
              </a:lnSpc>
              <a:spcBef>
                <a:spcPct val="0"/>
              </a:spcBef>
              <a:spcAft>
                <a:spcPct val="0"/>
              </a:spcAft>
              <a:buNone/>
            </a:pPr>
            <a:endParaRPr>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ELA Course Average </a:t>
            </a:r>
            <a:endParaRPr>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Math Course Average</a:t>
            </a:r>
            <a:endParaRPr>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a:solidFill>
                  <a:srgbClr val="003057"/>
                </a:solidFill>
                <a:latin typeface="Open Sans"/>
                <a:ea typeface="Open Sans"/>
                <a:cs typeface="Open Sans"/>
                <a:sym typeface="Open Sans"/>
              </a:rPr>
              <a:t>End of Course Survey Average</a:t>
            </a:r>
            <a:endParaRPr>
              <a:solidFill>
                <a:srgbClr val="003057"/>
              </a:solidFill>
              <a:latin typeface="Open Sans"/>
              <a:ea typeface="Open Sans"/>
              <a:cs typeface="Open Sans"/>
              <a:sym typeface="Open Sans"/>
            </a:endParaRPr>
          </a:p>
          <a:p>
            <a:pPr marL="0" lvl="0" indent="0" algn="l" rtl="0">
              <a:spcBef>
                <a:spcPct val="0"/>
              </a:spcBef>
              <a:spcAft>
                <a:spcPct val="0"/>
              </a:spcAft>
              <a:buNone/>
            </a:pPr>
            <a:endParaRPr>
              <a:solidFill>
                <a:srgbClr val="003057"/>
              </a:solidFill>
              <a:latin typeface="Open Sans"/>
              <a:ea typeface="Open Sans"/>
              <a:cs typeface="Open Sans"/>
              <a:sym typeface="Open Sans"/>
            </a:endParaRPr>
          </a:p>
          <a:p>
            <a:pPr marL="0" marR="0" lvl="0" indent="0" algn="l" rtl="0">
              <a:lnSpc>
                <a:spcPct val="115000"/>
              </a:lnSpc>
              <a:spcBef>
                <a:spcPts val="600"/>
              </a:spcBef>
              <a:spcAft>
                <a:spcPct val="0"/>
              </a:spcAft>
              <a:buClr>
                <a:schemeClr val="dk2"/>
              </a:buClr>
              <a:buFont typeface="Arial"/>
              <a:buNone/>
            </a:pPr>
            <a:endParaRPr i="0" u="none" strike="noStrike" cap="none">
              <a:solidFill>
                <a:schemeClr val="dk2"/>
              </a:solidFill>
              <a:latin typeface="Open Sans"/>
              <a:ea typeface="Open Sans"/>
              <a:cs typeface="Open Sans"/>
              <a:sym typeface="Open Sans"/>
            </a:endParaRPr>
          </a:p>
        </p:txBody>
      </p:sp>
      <p:sp>
        <p:nvSpPr>
          <p:cNvPr id="370" name="Google Shape;370;p61"/>
          <p:cNvSpPr txBox="1">
            <a:spLocks noGrp="1"/>
          </p:cNvSpPr>
          <p:nvPr>
            <p:ph type="body" idx="1"/>
          </p:nvPr>
        </p:nvSpPr>
        <p:spPr>
          <a:xfrm>
            <a:off x="560400" y="2296550"/>
            <a:ext cx="3912000" cy="3639300"/>
          </a:xfrm>
          <a:prstGeom prst="rect">
            <a:avLst/>
          </a:prstGeom>
          <a:solidFill>
            <a:srgbClr val="D4EAE4"/>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SPED  </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Gender </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Ethnicity</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ELL Status </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FARMS Eligibility </a:t>
            </a:r>
            <a:endParaRPr sz="1600">
              <a:solidFill>
                <a:srgbClr val="003057"/>
              </a:solidFill>
              <a:latin typeface="Open Sans"/>
              <a:ea typeface="Open Sans"/>
              <a:cs typeface="Open Sans"/>
              <a:sym typeface="Open Sans"/>
            </a:endParaRPr>
          </a:p>
          <a:p>
            <a:pPr marL="0" lvl="0" indent="0" algn="l" rtl="0">
              <a:lnSpc>
                <a:spcPct val="100000"/>
              </a:lnSpc>
              <a:spcBef>
                <a:spcPct val="0"/>
              </a:spcBef>
              <a:spcAft>
                <a:spcPct val="0"/>
              </a:spcAft>
              <a:buNone/>
            </a:pP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Type of Prior School </a:t>
            </a:r>
            <a:endParaRPr sz="1600">
              <a:solidFill>
                <a:srgbClr val="003057"/>
              </a:solidFill>
              <a:latin typeface="Open Sans"/>
              <a:ea typeface="Open Sans"/>
              <a:cs typeface="Open Sans"/>
              <a:sym typeface="Open Sans"/>
            </a:endParaRPr>
          </a:p>
          <a:p>
            <a:pPr marL="0" lvl="0" indent="0" algn="l" rtl="0">
              <a:lnSpc>
                <a:spcPct val="100000"/>
              </a:lnSpc>
              <a:spcBef>
                <a:spcPct val="0"/>
              </a:spcBef>
              <a:spcAft>
                <a:spcPct val="0"/>
              </a:spcAft>
              <a:buNone/>
            </a:pP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Withdrawal Status 15/16</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Withdrawal Status 16/17</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Enrollment Category 15/16</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Consecutive Years Enrolled</a:t>
            </a:r>
            <a:endParaRPr sz="1600">
              <a:solidFill>
                <a:srgbClr val="003057"/>
              </a:solidFill>
              <a:latin typeface="Open Sans"/>
              <a:ea typeface="Open Sans"/>
              <a:cs typeface="Open Sans"/>
              <a:sym typeface="Open Sans"/>
            </a:endParaRPr>
          </a:p>
          <a:p>
            <a:pPr marL="457200" lvl="0" indent="-330200" algn="l" rtl="0">
              <a:lnSpc>
                <a:spcPct val="100000"/>
              </a:lnSpc>
              <a:spcBef>
                <a:spcPct val="0"/>
              </a:spcBef>
              <a:spcAft>
                <a:spcPct val="0"/>
              </a:spcAft>
              <a:buClr>
                <a:srgbClr val="003057"/>
              </a:buClr>
              <a:buSzPts val="1600"/>
              <a:buFont typeface="Open Sans"/>
              <a:buChar char="●"/>
            </a:pPr>
            <a:r>
              <a:rPr lang="en-GB" sz="1600">
                <a:solidFill>
                  <a:srgbClr val="003057"/>
                </a:solidFill>
                <a:latin typeface="Open Sans"/>
                <a:ea typeface="Open Sans"/>
                <a:cs typeface="Open Sans"/>
                <a:sym typeface="Open Sans"/>
              </a:rPr>
              <a:t>Returned 16/17 Year </a:t>
            </a:r>
            <a:endParaRPr sz="1600">
              <a:solidFill>
                <a:srgbClr val="003057"/>
              </a:solidFill>
              <a:latin typeface="Open Sans"/>
              <a:ea typeface="Open Sans"/>
              <a:cs typeface="Open Sans"/>
              <a:sym typeface="Open Sans"/>
            </a:endParaRPr>
          </a:p>
          <a:p>
            <a:pPr marL="0" marR="0" lvl="0" indent="0" algn="l" rtl="0">
              <a:lnSpc>
                <a:spcPct val="100000"/>
              </a:lnSpc>
              <a:spcBef>
                <a:spcPts val="600"/>
              </a:spcBef>
              <a:spcAft>
                <a:spcPct val="0"/>
              </a:spcAft>
              <a:buClr>
                <a:schemeClr val="dk2"/>
              </a:buClr>
              <a:buFont typeface="Arial"/>
              <a:buNone/>
            </a:pPr>
            <a:endParaRPr sz="1200">
              <a:solidFill>
                <a:srgbClr val="003057"/>
              </a:solidFill>
            </a:endParaRPr>
          </a:p>
        </p:txBody>
      </p:sp>
      <p:sp>
        <p:nvSpPr>
          <p:cNvPr id="371" name="Google Shape;371;p61"/>
          <p:cNvSpPr txBox="1">
            <a:spLocks noGrp="1"/>
          </p:cNvSpPr>
          <p:nvPr>
            <p:ph type="sldNum" idx="12"/>
          </p:nvPr>
        </p:nvSpPr>
        <p:spPr>
          <a:xfrm>
            <a:off x="8472457" y="6217621"/>
            <a:ext cx="548700" cy="524700"/>
          </a:xfrm>
          <a:prstGeom prst="rect">
            <a:avLst/>
          </a:prstGeom>
        </p:spPr>
        <p:txBody>
          <a:bodyPr spcFirstLastPara="1" wrap="square" lIns="0" tIns="0" rIns="0" bIns="0" anchor="ctr" anchorCtr="0">
            <a:noAutofit/>
          </a:bodyPr>
          <a:lstStyle/>
          <a:p>
            <a:pPr marL="0" lvl="0" indent="0" algn="l" rtl="0">
              <a:spcBef>
                <a:spcPct val="0"/>
              </a:spcBef>
              <a:spcAft>
                <a:spcPct val="0"/>
              </a:spcAft>
              <a:buClr>
                <a:srgbClr val="000000"/>
              </a:buClr>
              <a:buFont typeface="Arial"/>
              <a:buNone/>
            </a:pPr>
            <a:fld id="{00000000-1234-1234-1234-123412341234}" type="slidenum">
              <a:rPr lang="en-GB"/>
              <a:t>9</a:t>
            </a:fld>
            <a:endParaRP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10.0.16299.0"/>
  <p:tag name="AS_RELEASE_DATE" val="2017.05.17"/>
  <p:tag name="AS_TITLE" val="Aspose.Slides for .NET 4.0"/>
  <p:tag name="AS_VERSION" val="17.5"/>
</p:tagLst>
</file>

<file path=ppt/theme/theme1.xml><?xml version="1.0" encoding="utf-8"?>
<a:theme xmlns:r="http://schemas.openxmlformats.org/officeDocument/2006/relationships"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Pearson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148</Paragraphs>
  <Slides>21</Slides>
  <Notes>21</Notes>
  <TotalTime>0</TotalTime>
  <HiddenSlides>0</HiddenSlides>
  <MMClips>0</MMClips>
  <ScaleCrop>0</ScaleCrop>
  <HeadingPairs>
    <vt:vector baseType="variant" size="4">
      <vt:variant>
        <vt:lpstr>Theme</vt:lpstr>
      </vt:variant>
      <vt:variant>
        <vt:i4>1</vt:i4>
      </vt:variant>
      <vt:variant>
        <vt:lpstr>Slide Titles</vt:lpstr>
      </vt:variant>
      <vt:variant>
        <vt:i4>21</vt:i4>
      </vt:variant>
    </vt:vector>
  </HeadingPairs>
  <TitlesOfParts>
    <vt:vector baseType="lpstr" size="22">
      <vt:lpstr>Pearson</vt:lpstr>
      <vt:lpstr>Schools with Mobile Populations: What does research say &amp; its impact on Nevada Connections Academy? 
Matthew Wicks
Director of School Accountability
Pearson Online &amp; Blended Learning
</vt:lpstr>
      <vt:lpstr>Connections Academy Online Schools</vt:lpstr>
      <vt:lpstr>CRITICAL MISSING INFORMATION: 
STUDENT MOBILITY &amp; IMPACT ON LEARNING </vt:lpstr>
      <vt:lpstr>Mobility and the Efficacy Studies </vt:lpstr>
      <vt:lpstr>Background: Industry Research Findings - Impact of Mobility on Student Performance</vt:lpstr>
      <vt:lpstr>Considering Mobility</vt:lpstr>
      <vt:lpstr>
Current Efficacy Research
Study 1: Student Profiles
Study 2: School Comparison</vt:lpstr>
      <vt:lpstr>Efficacy Research</vt:lpstr>
      <vt:lpstr>Study 1: Cluster Analysis Variables </vt:lpstr>
      <vt:lpstr>Slide 10</vt:lpstr>
      <vt:lpstr>Study 1 Results</vt:lpstr>
      <vt:lpstr>Study 2: School Comparison Study</vt:lpstr>
      <vt:lpstr>Study 2: Results
</vt:lpstr>
      <vt:lpstr>Phase Two: School Comparison Study Results
</vt:lpstr>
      <vt:lpstr>
What does this mean for Nevada Connections students? 
</vt:lpstr>
      <vt:lpstr>What About Other Accountability Metrics
</vt:lpstr>
      <vt:lpstr>Growth, Graduation Rate, Attendance, 
&amp;  College and Career Readiness
</vt:lpstr>
      <vt:lpstr>Slide 18</vt:lpstr>
      <vt:lpstr>Curriculum &amp; Capabilities for Learning Outcomes</vt:lpstr>
      <vt:lpstr>Slide 20</vt:lpstr>
      <vt:lpstr>Slide 21</vt:lpstr>
    </vt:vector>
  </TitlesOfParts>
  <LinksUpToDate>0</LinksUpToDate>
  <SharedDoc>0</SharedDoc>
  <HyperlinksChanged>0</HyperlinksChanged>
  <Application>Aspose.Slides for .NET</Application>
  <AppVersion>17.0500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2019-09-27T16:23:44Z</dcterms:created>
  <dcterms:modified xsi:type="dcterms:W3CDTF">2019-09-27T23:23:44Z</dcterms:modified>
</cp:coreProperties>
</file>