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60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 Modrcin" initials="MM" lastIdx="25" clrIdx="0">
    <p:extLst>
      <p:ext uri="{19B8F6BF-5375-455C-9EA6-DF929625EA0E}">
        <p15:presenceInfo xmlns:p15="http://schemas.microsoft.com/office/powerpoint/2012/main" userId="S-1-5-21-2299061036-1456400898-4236979735-1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1" autoAdjust="0"/>
    <p:restoredTop sz="72515" autoAdjust="0"/>
  </p:normalViewPr>
  <p:slideViewPr>
    <p:cSldViewPr snapToGrid="0">
      <p:cViewPr varScale="1">
        <p:scale>
          <a:sx n="83" d="100"/>
          <a:sy n="83" d="100"/>
        </p:scale>
        <p:origin x="15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813AF5-2BDA-46D2-969B-BB70D5AFB4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6621BD-040F-4209-9C7C-62F27B2AAC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F844B-1385-4788-914F-B2E5750F10A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CD534-BD76-4E57-8ED7-102E62383C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C03A7F-4222-4AD5-A5B3-ADEC16B595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786CD-75DE-4E6F-9B28-DEFE46C32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88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53C6E7-AED8-4005-B002-1610A6B92B4B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891A5AE-6D8B-4755-BD26-7B172FDF3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824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1A5AE-6D8B-4755-BD26-7B172FDF33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42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A5AE-6D8B-4755-BD26-7B172FDF33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56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A5AE-6D8B-4755-BD26-7B172FDF33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52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A5AE-6D8B-4755-BD26-7B172FDF33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30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A5AE-6D8B-4755-BD26-7B172FDF33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20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A5AE-6D8B-4755-BD26-7B172FDF33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59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A5AE-6D8B-4755-BD26-7B172FDF33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0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023F05E-E48A-47DF-846D-FAFA9AB10076}" type="datetime1">
              <a:rPr lang="en-US" smtClean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C618-66C8-4385-95FB-28A9A78D17B0}" type="datetime1">
              <a:rPr lang="en-US" smtClean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3DE7-1FA7-4FB2-AD4A-FA41A4B045E5}" type="datetime1">
              <a:rPr lang="en-US" smtClean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4C7A-EDC2-453B-AE6A-320523EE9505}" type="datetime1">
              <a:rPr lang="en-US" smtClean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D174-FE7D-477C-87E6-A4BADF665354}" type="datetime1">
              <a:rPr lang="en-US" smtClean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4270-DA54-48F2-896E-CFFB2F062680}" type="datetime1">
              <a:rPr lang="en-US" smtClean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A8B8-92AB-4652-9BBA-9D2093143456}" type="datetime1">
              <a:rPr lang="en-US" smtClean="0"/>
              <a:t>3/6/2019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72B7-D6DE-4732-9B85-7D89D55AA891}" type="datetime1">
              <a:rPr lang="en-US" smtClean="0"/>
              <a:t>3/6/2019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29BE-512C-483B-BE50-E781CB84663C}" type="datetime1">
              <a:rPr lang="en-US" smtClean="0"/>
              <a:t>3/6/2019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BF10-7CAC-4A49-BE8E-5AF0384C5969}" type="datetime1">
              <a:rPr lang="en-US" smtClean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23456-5238-4F50-93AF-18289438EA36}" type="datetime1">
              <a:rPr lang="en-US" smtClean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D80343-2A53-4158-BE5C-5CE51FA3027A}" type="datetime1">
              <a:rPr lang="en-US" smtClean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8725/icon-with-question-mark-by-purze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CD2E6-1B9D-499E-AC00-CDC99A94E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  <a:latin typeface="Tw Cen MT Condensed Extra Bold" panose="020B0803020202020204" pitchFamily="34" charset="0"/>
              </a:rPr>
              <a:t>Charter amendment process and proposed changes </a:t>
            </a:r>
          </a:p>
        </p:txBody>
      </p:sp>
      <p:pic>
        <p:nvPicPr>
          <p:cNvPr id="31" name="Picture Placeholder 30">
            <a:extLst>
              <a:ext uri="{FF2B5EF4-FFF2-40B4-BE49-F238E27FC236}">
                <a16:creationId xmlns:a16="http://schemas.microsoft.com/office/drawing/2014/main" id="{D55F8567-0BAD-4F10-BA03-18741B9CEA8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/>
          <a:stretch>
            <a:fillRect/>
          </a:stretch>
        </p:blipFill>
        <p:spPr>
          <a:xfrm>
            <a:off x="457200" y="275589"/>
            <a:ext cx="11242766" cy="3901480"/>
          </a:xfr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81B6D6B-C1AD-4A91-9C2E-8E8A8FF76F9E}"/>
              </a:ext>
            </a:extLst>
          </p:cNvPr>
          <p:cNvCxnSpPr>
            <a:cxnSpLocks/>
          </p:cNvCxnSpPr>
          <p:nvPr/>
        </p:nvCxnSpPr>
        <p:spPr>
          <a:xfrm>
            <a:off x="293615" y="4767191"/>
            <a:ext cx="11441185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>
            <a:extLst>
              <a:ext uri="{FF2B5EF4-FFF2-40B4-BE49-F238E27FC236}">
                <a16:creationId xmlns:a16="http://schemas.microsoft.com/office/drawing/2014/main" id="{41B42BDA-9B44-4313-B60B-78FC18BA9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09115" y="5691658"/>
            <a:ext cx="2901885" cy="726373"/>
          </a:xfrm>
        </p:spPr>
        <p:txBody>
          <a:bodyPr>
            <a:normAutofit/>
          </a:bodyPr>
          <a:lstStyle/>
          <a:p>
            <a:r>
              <a:rPr lang="en-US" sz="2400" dirty="0"/>
              <a:t>March 11, 2019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627185-B664-45E4-8DA9-83707944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7333" y="6470704"/>
            <a:ext cx="973667" cy="274320"/>
          </a:xfrm>
        </p:spPr>
        <p:txBody>
          <a:bodyPr/>
          <a:lstStyle/>
          <a:p>
            <a:fld id="{867E5644-1E61-4311-A31E-84CB9C7AA8A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72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D69B8-4561-4030-9794-0D90E58CB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w Cen MT Condensed Extra Bold" panose="020B0803020202020204" pitchFamily="34" charset="0"/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769C1-6585-4802-AC65-E559CC216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54635"/>
            <a:ext cx="9720073" cy="4354725"/>
          </a:xfrm>
        </p:spPr>
        <p:txBody>
          <a:bodyPr/>
          <a:lstStyle/>
          <a:p>
            <a:r>
              <a:rPr lang="en-US" sz="2800" dirty="0"/>
              <a:t>I. Charter Amendment Timelines</a:t>
            </a:r>
          </a:p>
          <a:p>
            <a:r>
              <a:rPr lang="en-US" sz="2800" dirty="0"/>
              <a:t>II. Current Amendment Process</a:t>
            </a:r>
          </a:p>
          <a:p>
            <a:r>
              <a:rPr lang="en-US" sz="2800" dirty="0"/>
              <a:t>III. Proposed Amendment Process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C2EF3E-A680-4760-B08C-BBECF9B32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7655" y="6272784"/>
            <a:ext cx="1543574" cy="53565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562918-64BB-4C82-907F-4FB48BE72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90629" y="6583680"/>
            <a:ext cx="973667" cy="274320"/>
          </a:xfrm>
        </p:spPr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582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6B72B-E31A-4E2D-9055-4ADAF3B94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w Cen MT Condensed Extra Bold" panose="020B0803020202020204" pitchFamily="34" charset="0"/>
              </a:rPr>
              <a:t>Charter amendment timelines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772BA-7B25-4689-BCBD-60D3EDAEC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48" y="1853857"/>
            <a:ext cx="10007395" cy="468675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/>
              <a:t>Two Amendment Application Windows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Fall Amendment Cycle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Letter of Intent due between September 1 and September 15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Amendment Application Due between October 1 and October 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Spring Amendment Cycle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Letter of Intent due between March 1and March 15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Amendment Application Due between April 1 and April 15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Amendments Submitted Outside of the Amendment Window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Charter Schools may submit an amendment outside of the two cycles if the charter school can show good cause via a letter voted on and approved by the charter school board and submitted to the SPCSA along with the amendment application  </a:t>
            </a:r>
          </a:p>
          <a:p>
            <a:pPr marL="128016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27D7C7-B366-466B-A6CB-1066B416A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6126" y="6272784"/>
            <a:ext cx="1543574" cy="53565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D0B04-1B5A-4566-A6B8-4BCC2A05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90629" y="6494994"/>
            <a:ext cx="973667" cy="274320"/>
          </a:xfrm>
        </p:spPr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56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6B72B-E31A-4E2D-9055-4ADAF3B94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  <a:latin typeface="Tw Cen MT Condensed Extra Bold" panose="020B0803020202020204" pitchFamily="34" charset="0"/>
              </a:rPr>
              <a:t>Current charter amendment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772BA-7B25-4689-BCBD-60D3EDAEC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48" y="1853857"/>
            <a:ext cx="10007395" cy="468675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The SPCSA Currently Has 11 Different Amendment Applications</a:t>
            </a:r>
            <a:endParaRPr lang="en-US" sz="20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These Amendment Applications Include:</a:t>
            </a:r>
          </a:p>
          <a:p>
            <a:pPr lvl="2"/>
            <a:r>
              <a:rPr lang="en-US" sz="1800" dirty="0"/>
              <a:t>Amendment to Occupy Additional Sites</a:t>
            </a:r>
          </a:p>
          <a:p>
            <a:pPr lvl="2"/>
            <a:r>
              <a:rPr lang="en-US" sz="1800" dirty="0"/>
              <a:t>Amendment to Relocate or Consolidate Campuses</a:t>
            </a:r>
          </a:p>
          <a:p>
            <a:pPr lvl="2"/>
            <a:r>
              <a:rPr lang="en-US" sz="1800" dirty="0"/>
              <a:t>Amendment to Expand enrollment in existing grades and facilities</a:t>
            </a:r>
          </a:p>
          <a:p>
            <a:pPr lvl="2"/>
            <a:r>
              <a:rPr lang="en-US" sz="1800" dirty="0"/>
              <a:t>Amendment to Occupy a Temporary Facility</a:t>
            </a:r>
          </a:p>
          <a:p>
            <a:pPr lvl="2"/>
            <a:r>
              <a:rPr lang="en-US" sz="1800" dirty="0"/>
              <a:t>Amendment to purchase or construct a facility that will no affect approved enrollment</a:t>
            </a:r>
          </a:p>
          <a:p>
            <a:pPr lvl="2"/>
            <a:r>
              <a:rPr lang="en-US" sz="1800" dirty="0"/>
              <a:t>Amendment to add a dual credit program</a:t>
            </a:r>
          </a:p>
          <a:p>
            <a:pPr lvl="2"/>
            <a:r>
              <a:rPr lang="en-US" sz="1800" dirty="0"/>
              <a:t>Amendment to Expand enrollment in New Grades</a:t>
            </a:r>
          </a:p>
          <a:p>
            <a:pPr lvl="2"/>
            <a:r>
              <a:rPr lang="en-US" sz="1800" dirty="0"/>
              <a:t>Amendment to Contract with an EMO</a:t>
            </a:r>
          </a:p>
          <a:p>
            <a:pPr lvl="2"/>
            <a:r>
              <a:rPr lang="en-US" sz="1800" dirty="0"/>
              <a:t>Amendment to Add Distance Education Learning</a:t>
            </a:r>
          </a:p>
          <a:p>
            <a:pPr lvl="2"/>
            <a:r>
              <a:rPr lang="en-US" sz="1800" dirty="0"/>
              <a:t>Amendment to change the name of a school</a:t>
            </a:r>
          </a:p>
          <a:p>
            <a:pPr lvl="2"/>
            <a:r>
              <a:rPr lang="en-US" sz="1800" dirty="0"/>
              <a:t>Amendment to change or eliminate contract with an EMO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27D7C7-B366-466B-A6CB-1066B416A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6126" y="6272784"/>
            <a:ext cx="1543574" cy="53565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D0B04-1B5A-4566-A6B8-4BCC2A05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90629" y="6494994"/>
            <a:ext cx="973667" cy="274320"/>
          </a:xfrm>
        </p:spPr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3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6B72B-E31A-4E2D-9055-4ADAF3B94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  <a:latin typeface="Tw Cen MT Condensed Extra Bold" panose="020B0803020202020204" pitchFamily="34" charset="0"/>
              </a:rPr>
              <a:t>Current charter amendment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772BA-7B25-4689-BCBD-60D3EDAEC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48" y="1853857"/>
            <a:ext cx="10007395" cy="468675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/>
              <a:t>Having this many Amendment Applications Has:</a:t>
            </a:r>
            <a:endParaRPr lang="en-US" sz="2800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Caused Confusion for Charter Schools when trying to decide which application to complete;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Asked Charter Schools to provide information that is not material to the requested amendment;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Burdened SPCSA Staff with updating and creating multiple applications each cycle; and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Caused SPCSA Staff to review information that is not material to the requested amendment.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27D7C7-B366-466B-A6CB-1066B416A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6126" y="6272784"/>
            <a:ext cx="1543574" cy="53565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D0B04-1B5A-4566-A6B8-4BCC2A05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90629" y="6494994"/>
            <a:ext cx="973667" cy="274320"/>
          </a:xfrm>
        </p:spPr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89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6B72B-E31A-4E2D-9055-4ADAF3B94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  <a:latin typeface="Tw Cen MT Condensed Extra Bold" panose="020B0803020202020204" pitchFamily="34" charset="0"/>
              </a:rPr>
              <a:t>Proposed charter amendment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772BA-7B25-4689-BCBD-60D3EDAEC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48" y="1853857"/>
            <a:ext cx="10007395" cy="468675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/>
              <a:t>The SPCSA Is Proposing:</a:t>
            </a:r>
            <a:endParaRPr lang="en-US" sz="2800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Streamlining the 11 amendment applications into 1 Amendment Application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This Application will be broken down into different sections such as: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Facility (i.e. purchase of a facility)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Enrollment (i.e. expansion of enrollment is approved grades)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Academic (i.e. addition of a dual credit program)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Based on the proposed amendment via the Letter of Intent, the SPCSA will determine which sections in the application should be filled out by the charter school.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27D7C7-B366-466B-A6CB-1066B416A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6126" y="6272784"/>
            <a:ext cx="1543574" cy="53565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D0B04-1B5A-4566-A6B8-4BCC2A05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90629" y="6494994"/>
            <a:ext cx="973667" cy="274320"/>
          </a:xfrm>
        </p:spPr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3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6B72B-E31A-4E2D-9055-4ADAF3B94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  <a:latin typeface="Tw Cen MT Condensed Extra Bold" panose="020B0803020202020204" pitchFamily="34" charset="0"/>
              </a:rPr>
              <a:t>Proposed charter amendment process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772BA-7B25-4689-BCBD-60D3EDAEC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48" y="1853857"/>
            <a:ext cx="10007395" cy="468675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/>
              <a:t>This will Benefit Charter Schools by:</a:t>
            </a:r>
            <a:endParaRPr lang="en-US" sz="2800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Clarifying exactly what the SPCSA staff expects the amendment application should contain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Streamlining the amendment process to focus on the proposed changes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/>
              <a:t>This will Benefit SPCSA Staff by:</a:t>
            </a:r>
            <a:endParaRPr lang="en-US" sz="2800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Receiving more targeted amendment application from schools which will allow SPCSA staff to be more efficient in evaluating the Proposals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Reducing the time it takes to update multiple applications each cycle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27D7C7-B366-466B-A6CB-1066B416A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6126" y="6272784"/>
            <a:ext cx="1543574" cy="53565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D0B04-1B5A-4566-A6B8-4BCC2A05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90629" y="6494994"/>
            <a:ext cx="973667" cy="274320"/>
          </a:xfrm>
        </p:spPr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181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6B72B-E31A-4E2D-9055-4ADAF3B94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  <a:latin typeface="Tw Cen MT Condensed Extra Bold" panose="020B0803020202020204" pitchFamily="34" charset="0"/>
              </a:rPr>
              <a:t>Proposed charter amendment process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772BA-7B25-4689-BCBD-60D3EDAEC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48" y="1853857"/>
            <a:ext cx="10007395" cy="468675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The Proposed Changes do not include adjusting or modifying the existing 2 cycles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Schools will still be able to submit good cause exemption letters when the application window does not match their schedule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SPCSA Staff still expects amendment applications to be high-quality and will determine approvals of amendment applications based on that quality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27D7C7-B366-466B-A6CB-1066B416A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6126" y="6272784"/>
            <a:ext cx="1543574" cy="53565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D0B04-1B5A-4566-A6B8-4BCC2A05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90629" y="6494994"/>
            <a:ext cx="973667" cy="274320"/>
          </a:xfrm>
        </p:spPr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945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B0AF3-2CF1-4F25-A434-7C8045A56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w Cen MT Condensed Extra Bold" panose="020B0803020202020204" pitchFamily="34" charset="0"/>
              </a:rPr>
              <a:t>Questions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B5BDDC9-B097-42F2-B0F4-C0E656F588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38014" y="1908287"/>
            <a:ext cx="3851951" cy="3851951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38EDBBB-1B45-437C-A1A9-F1A864684B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1063" y="6004957"/>
            <a:ext cx="1543574" cy="53565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279279-E544-4D9F-A22F-C7A814A4F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6619" y="6340036"/>
            <a:ext cx="973667" cy="274320"/>
          </a:xfrm>
        </p:spPr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97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2846</TotalTime>
  <Words>536</Words>
  <Application>Microsoft Office PowerPoint</Application>
  <PresentationFormat>Widescreen</PresentationFormat>
  <Paragraphs>82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Tw Cen MT</vt:lpstr>
      <vt:lpstr>Tw Cen MT Condensed</vt:lpstr>
      <vt:lpstr>Tw Cen MT Condensed Extra Bold</vt:lpstr>
      <vt:lpstr>Wingdings</vt:lpstr>
      <vt:lpstr>Wingdings 3</vt:lpstr>
      <vt:lpstr>Integral</vt:lpstr>
      <vt:lpstr>Charter amendment process and proposed changes </vt:lpstr>
      <vt:lpstr>OVERVIEW</vt:lpstr>
      <vt:lpstr>Charter amendment timelines</vt:lpstr>
      <vt:lpstr>Current charter amendment process</vt:lpstr>
      <vt:lpstr>Current charter amendment process</vt:lpstr>
      <vt:lpstr>Proposed charter amendment process</vt:lpstr>
      <vt:lpstr>Proposed charter amendment process Cont.</vt:lpstr>
      <vt:lpstr>Proposed charter amendment process Cont.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EVALUATIONS</dc:title>
  <dc:creator>Sandra Kinne</dc:creator>
  <cp:lastModifiedBy>Danny Peltier</cp:lastModifiedBy>
  <cp:revision>168</cp:revision>
  <cp:lastPrinted>2019-01-09T23:27:57Z</cp:lastPrinted>
  <dcterms:created xsi:type="dcterms:W3CDTF">2018-11-15T18:41:08Z</dcterms:created>
  <dcterms:modified xsi:type="dcterms:W3CDTF">2019-03-06T23:56:42Z</dcterms:modified>
</cp:coreProperties>
</file>