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9" r:id="rId9"/>
    <p:sldId id="259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80" r:id="rId19"/>
    <p:sldId id="275" r:id="rId20"/>
    <p:sldId id="276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0D5F1-0CDE-43B9-817A-24494A47B406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40F2239-4000-4088-8996-58D5A4EA5D23}">
      <dgm:prSet/>
      <dgm:spPr/>
      <dgm:t>
        <a:bodyPr/>
        <a:lstStyle/>
        <a:p>
          <a:r>
            <a:rPr lang="en-US"/>
            <a:t>Drafting the agenda</a:t>
          </a:r>
        </a:p>
      </dgm:t>
    </dgm:pt>
    <dgm:pt modelId="{4D645E88-544F-48BD-B0BB-FAE0AD2952B7}" type="parTrans" cxnId="{DFD900E6-72DE-4728-9E48-523F3BECB84F}">
      <dgm:prSet/>
      <dgm:spPr/>
      <dgm:t>
        <a:bodyPr/>
        <a:lstStyle/>
        <a:p>
          <a:endParaRPr lang="en-US"/>
        </a:p>
      </dgm:t>
    </dgm:pt>
    <dgm:pt modelId="{166CEBA0-96C2-4E81-8274-90C69C97BB36}" type="sibTrans" cxnId="{DFD900E6-72DE-4728-9E48-523F3BECB84F}">
      <dgm:prSet/>
      <dgm:spPr/>
      <dgm:t>
        <a:bodyPr/>
        <a:lstStyle/>
        <a:p>
          <a:endParaRPr lang="en-US"/>
        </a:p>
      </dgm:t>
    </dgm:pt>
    <dgm:pt modelId="{D0851BC2-00DB-40DC-8CCE-E08B568481B5}">
      <dgm:prSet/>
      <dgm:spPr/>
      <dgm:t>
        <a:bodyPr/>
        <a:lstStyle/>
        <a:p>
          <a:r>
            <a:rPr lang="en-US"/>
            <a:t>Supporting materials</a:t>
          </a:r>
        </a:p>
      </dgm:t>
    </dgm:pt>
    <dgm:pt modelId="{303091DB-238A-4389-A53E-9FFCD9B4BDAD}" type="parTrans" cxnId="{B7B44475-E40D-4A56-9B5B-AA64F8A2F7AD}">
      <dgm:prSet/>
      <dgm:spPr/>
      <dgm:t>
        <a:bodyPr/>
        <a:lstStyle/>
        <a:p>
          <a:endParaRPr lang="en-US"/>
        </a:p>
      </dgm:t>
    </dgm:pt>
    <dgm:pt modelId="{3791F57F-5A50-4D78-B176-E429A31E514D}" type="sibTrans" cxnId="{B7B44475-E40D-4A56-9B5B-AA64F8A2F7AD}">
      <dgm:prSet/>
      <dgm:spPr/>
      <dgm:t>
        <a:bodyPr/>
        <a:lstStyle/>
        <a:p>
          <a:endParaRPr lang="en-US"/>
        </a:p>
      </dgm:t>
    </dgm:pt>
    <dgm:pt modelId="{AC4BD2DD-3BCD-4B81-B28D-702D9989F32E}">
      <dgm:prSet/>
      <dgm:spPr/>
      <dgm:t>
        <a:bodyPr/>
        <a:lstStyle/>
        <a:p>
          <a:r>
            <a:rPr lang="en-US"/>
            <a:t>Notice requirements</a:t>
          </a:r>
        </a:p>
      </dgm:t>
    </dgm:pt>
    <dgm:pt modelId="{B03C61C4-064A-478D-B8D9-BD9A405E201C}" type="parTrans" cxnId="{FB872FD7-1BEC-4ECD-9A4E-0A9E96804EA9}">
      <dgm:prSet/>
      <dgm:spPr/>
      <dgm:t>
        <a:bodyPr/>
        <a:lstStyle/>
        <a:p>
          <a:endParaRPr lang="en-US"/>
        </a:p>
      </dgm:t>
    </dgm:pt>
    <dgm:pt modelId="{8FED1D78-389C-4A48-9380-CBBA5F9835EB}" type="sibTrans" cxnId="{FB872FD7-1BEC-4ECD-9A4E-0A9E96804EA9}">
      <dgm:prSet/>
      <dgm:spPr/>
      <dgm:t>
        <a:bodyPr/>
        <a:lstStyle/>
        <a:p>
          <a:endParaRPr lang="en-US"/>
        </a:p>
      </dgm:t>
    </dgm:pt>
    <dgm:pt modelId="{DF0E3F59-D5F8-4BC6-A0BD-501C3D321452}" type="pres">
      <dgm:prSet presAssocID="{5B20D5F1-0CDE-43B9-817A-24494A47B406}" presName="CompostProcess" presStyleCnt="0">
        <dgm:presLayoutVars>
          <dgm:dir/>
          <dgm:resizeHandles val="exact"/>
        </dgm:presLayoutVars>
      </dgm:prSet>
      <dgm:spPr/>
    </dgm:pt>
    <dgm:pt modelId="{47D7FE57-C802-439A-8A08-F0227598BFED}" type="pres">
      <dgm:prSet presAssocID="{5B20D5F1-0CDE-43B9-817A-24494A47B406}" presName="arrow" presStyleLbl="bgShp" presStyleIdx="0" presStyleCnt="1"/>
      <dgm:spPr/>
    </dgm:pt>
    <dgm:pt modelId="{980F3122-F619-484B-AC3C-86656F4BB3F2}" type="pres">
      <dgm:prSet presAssocID="{5B20D5F1-0CDE-43B9-817A-24494A47B406}" presName="linearProcess" presStyleCnt="0"/>
      <dgm:spPr/>
    </dgm:pt>
    <dgm:pt modelId="{B6FF0249-A33D-4B04-8A3D-C227DB96ED23}" type="pres">
      <dgm:prSet presAssocID="{B40F2239-4000-4088-8996-58D5A4EA5D23}" presName="textNode" presStyleLbl="node1" presStyleIdx="0" presStyleCnt="3">
        <dgm:presLayoutVars>
          <dgm:bulletEnabled val="1"/>
        </dgm:presLayoutVars>
      </dgm:prSet>
      <dgm:spPr/>
    </dgm:pt>
    <dgm:pt modelId="{AA1E1C22-6C18-49AB-B5A8-90FD2B49155A}" type="pres">
      <dgm:prSet presAssocID="{166CEBA0-96C2-4E81-8274-90C69C97BB36}" presName="sibTrans" presStyleCnt="0"/>
      <dgm:spPr/>
    </dgm:pt>
    <dgm:pt modelId="{9F241E5E-BFC8-442D-9C11-200510273456}" type="pres">
      <dgm:prSet presAssocID="{D0851BC2-00DB-40DC-8CCE-E08B568481B5}" presName="textNode" presStyleLbl="node1" presStyleIdx="1" presStyleCnt="3">
        <dgm:presLayoutVars>
          <dgm:bulletEnabled val="1"/>
        </dgm:presLayoutVars>
      </dgm:prSet>
      <dgm:spPr/>
    </dgm:pt>
    <dgm:pt modelId="{391236A3-1E41-4C0A-80C0-A42F9D8FBEF5}" type="pres">
      <dgm:prSet presAssocID="{3791F57F-5A50-4D78-B176-E429A31E514D}" presName="sibTrans" presStyleCnt="0"/>
      <dgm:spPr/>
    </dgm:pt>
    <dgm:pt modelId="{223F2D11-5B10-4623-9C8E-52DD276119B9}" type="pres">
      <dgm:prSet presAssocID="{AC4BD2DD-3BCD-4B81-B28D-702D9989F32E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3CC83D07-04B3-4476-9259-0E5746589459}" type="presOf" srcId="{AC4BD2DD-3BCD-4B81-B28D-702D9989F32E}" destId="{223F2D11-5B10-4623-9C8E-52DD276119B9}" srcOrd="0" destOrd="0" presId="urn:microsoft.com/office/officeart/2005/8/layout/hProcess9"/>
    <dgm:cxn modelId="{64B0496F-DF51-43D4-9114-F5BD11CF96DC}" type="presOf" srcId="{5B20D5F1-0CDE-43B9-817A-24494A47B406}" destId="{DF0E3F59-D5F8-4BC6-A0BD-501C3D321452}" srcOrd="0" destOrd="0" presId="urn:microsoft.com/office/officeart/2005/8/layout/hProcess9"/>
    <dgm:cxn modelId="{B7B44475-E40D-4A56-9B5B-AA64F8A2F7AD}" srcId="{5B20D5F1-0CDE-43B9-817A-24494A47B406}" destId="{D0851BC2-00DB-40DC-8CCE-E08B568481B5}" srcOrd="1" destOrd="0" parTransId="{303091DB-238A-4389-A53E-9FFCD9B4BDAD}" sibTransId="{3791F57F-5A50-4D78-B176-E429A31E514D}"/>
    <dgm:cxn modelId="{D7E4AB58-C2D1-4B3B-A766-DF34FE850BAC}" type="presOf" srcId="{D0851BC2-00DB-40DC-8CCE-E08B568481B5}" destId="{9F241E5E-BFC8-442D-9C11-200510273456}" srcOrd="0" destOrd="0" presId="urn:microsoft.com/office/officeart/2005/8/layout/hProcess9"/>
    <dgm:cxn modelId="{1A251FAC-38FC-47DC-BD58-9D7AE990048E}" type="presOf" srcId="{B40F2239-4000-4088-8996-58D5A4EA5D23}" destId="{B6FF0249-A33D-4B04-8A3D-C227DB96ED23}" srcOrd="0" destOrd="0" presId="urn:microsoft.com/office/officeart/2005/8/layout/hProcess9"/>
    <dgm:cxn modelId="{FB872FD7-1BEC-4ECD-9A4E-0A9E96804EA9}" srcId="{5B20D5F1-0CDE-43B9-817A-24494A47B406}" destId="{AC4BD2DD-3BCD-4B81-B28D-702D9989F32E}" srcOrd="2" destOrd="0" parTransId="{B03C61C4-064A-478D-B8D9-BD9A405E201C}" sibTransId="{8FED1D78-389C-4A48-9380-CBBA5F9835EB}"/>
    <dgm:cxn modelId="{DFD900E6-72DE-4728-9E48-523F3BECB84F}" srcId="{5B20D5F1-0CDE-43B9-817A-24494A47B406}" destId="{B40F2239-4000-4088-8996-58D5A4EA5D23}" srcOrd="0" destOrd="0" parTransId="{4D645E88-544F-48BD-B0BB-FAE0AD2952B7}" sibTransId="{166CEBA0-96C2-4E81-8274-90C69C97BB36}"/>
    <dgm:cxn modelId="{05CE5109-9F57-405A-8D33-9878C14ACEF2}" type="presParOf" srcId="{DF0E3F59-D5F8-4BC6-A0BD-501C3D321452}" destId="{47D7FE57-C802-439A-8A08-F0227598BFED}" srcOrd="0" destOrd="0" presId="urn:microsoft.com/office/officeart/2005/8/layout/hProcess9"/>
    <dgm:cxn modelId="{44251162-81ED-4CFB-A135-90732B4203CC}" type="presParOf" srcId="{DF0E3F59-D5F8-4BC6-A0BD-501C3D321452}" destId="{980F3122-F619-484B-AC3C-86656F4BB3F2}" srcOrd="1" destOrd="0" presId="urn:microsoft.com/office/officeart/2005/8/layout/hProcess9"/>
    <dgm:cxn modelId="{85C7ACC3-9E6E-41B0-A877-0051A9EA085B}" type="presParOf" srcId="{980F3122-F619-484B-AC3C-86656F4BB3F2}" destId="{B6FF0249-A33D-4B04-8A3D-C227DB96ED23}" srcOrd="0" destOrd="0" presId="urn:microsoft.com/office/officeart/2005/8/layout/hProcess9"/>
    <dgm:cxn modelId="{2B933FC8-C03C-4CB1-B63C-C8DD65542DF2}" type="presParOf" srcId="{980F3122-F619-484B-AC3C-86656F4BB3F2}" destId="{AA1E1C22-6C18-49AB-B5A8-90FD2B49155A}" srcOrd="1" destOrd="0" presId="urn:microsoft.com/office/officeart/2005/8/layout/hProcess9"/>
    <dgm:cxn modelId="{FF57222A-3278-4154-8166-414566BB2AB5}" type="presParOf" srcId="{980F3122-F619-484B-AC3C-86656F4BB3F2}" destId="{9F241E5E-BFC8-442D-9C11-200510273456}" srcOrd="2" destOrd="0" presId="urn:microsoft.com/office/officeart/2005/8/layout/hProcess9"/>
    <dgm:cxn modelId="{58FCB8E1-DDB5-425B-A278-DF56C8C67E57}" type="presParOf" srcId="{980F3122-F619-484B-AC3C-86656F4BB3F2}" destId="{391236A3-1E41-4C0A-80C0-A42F9D8FBEF5}" srcOrd="3" destOrd="0" presId="urn:microsoft.com/office/officeart/2005/8/layout/hProcess9"/>
    <dgm:cxn modelId="{3F35EEA5-D9B1-4308-80D3-445E5542FD17}" type="presParOf" srcId="{980F3122-F619-484B-AC3C-86656F4BB3F2}" destId="{223F2D11-5B10-4623-9C8E-52DD276119B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F69257-4A99-4A98-BB40-24F3F4FD89F6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57B6F8-C6DF-48AA-B858-7B4061A7C398}">
      <dgm:prSet/>
      <dgm:spPr/>
      <dgm:t>
        <a:bodyPr/>
        <a:lstStyle/>
        <a:p>
          <a:r>
            <a:rPr lang="en-US" dirty="0"/>
            <a:t>“Clear and complete”</a:t>
          </a:r>
        </a:p>
      </dgm:t>
    </dgm:pt>
    <dgm:pt modelId="{67E2519A-5E9B-4E54-BA96-72653CEE125A}" type="parTrans" cxnId="{C4F2156B-A05F-4174-8B89-A195DC26B453}">
      <dgm:prSet/>
      <dgm:spPr/>
      <dgm:t>
        <a:bodyPr/>
        <a:lstStyle/>
        <a:p>
          <a:endParaRPr lang="en-US"/>
        </a:p>
      </dgm:t>
    </dgm:pt>
    <dgm:pt modelId="{D6254A12-CCDE-4A10-A6FE-B329E9548DEE}" type="sibTrans" cxnId="{C4F2156B-A05F-4174-8B89-A195DC26B453}">
      <dgm:prSet/>
      <dgm:spPr/>
      <dgm:t>
        <a:bodyPr/>
        <a:lstStyle/>
        <a:p>
          <a:endParaRPr lang="en-US"/>
        </a:p>
      </dgm:t>
    </dgm:pt>
    <dgm:pt modelId="{94B7E48C-726F-45A7-A973-94F87FD3B853}">
      <dgm:prSet/>
      <dgm:spPr/>
      <dgm:t>
        <a:bodyPr/>
        <a:lstStyle/>
        <a:p>
          <a:r>
            <a:rPr lang="en-US"/>
            <a:t>Magic language </a:t>
          </a:r>
        </a:p>
      </dgm:t>
    </dgm:pt>
    <dgm:pt modelId="{BB8142D0-F224-41E4-A0C0-91C06D1C3245}" type="parTrans" cxnId="{99E5C6F9-DE22-4C67-A878-9A083F18D1D8}">
      <dgm:prSet/>
      <dgm:spPr/>
      <dgm:t>
        <a:bodyPr/>
        <a:lstStyle/>
        <a:p>
          <a:endParaRPr lang="en-US"/>
        </a:p>
      </dgm:t>
    </dgm:pt>
    <dgm:pt modelId="{7560C77D-7CF1-4F73-99B9-40C48C05B644}" type="sibTrans" cxnId="{99E5C6F9-DE22-4C67-A878-9A083F18D1D8}">
      <dgm:prSet/>
      <dgm:spPr/>
      <dgm:t>
        <a:bodyPr/>
        <a:lstStyle/>
        <a:p>
          <a:endParaRPr lang="en-US"/>
        </a:p>
      </dgm:t>
    </dgm:pt>
    <dgm:pt modelId="{21B8C324-0908-413E-A086-BBAC63F5944F}" type="pres">
      <dgm:prSet presAssocID="{BEF69257-4A99-4A98-BB40-24F3F4FD89F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BEA4049-E857-4876-8D8D-D1C966E20A05}" type="pres">
      <dgm:prSet presAssocID="{A557B6F8-C6DF-48AA-B858-7B4061A7C398}" presName="hierRoot1" presStyleCnt="0"/>
      <dgm:spPr/>
    </dgm:pt>
    <dgm:pt modelId="{437ADB93-49E3-45F3-9EC9-646FF0D254C1}" type="pres">
      <dgm:prSet presAssocID="{A557B6F8-C6DF-48AA-B858-7B4061A7C398}" presName="composite" presStyleCnt="0"/>
      <dgm:spPr/>
    </dgm:pt>
    <dgm:pt modelId="{1004354F-0994-4F9A-8A12-49AF36A40604}" type="pres">
      <dgm:prSet presAssocID="{A557B6F8-C6DF-48AA-B858-7B4061A7C398}" presName="background" presStyleLbl="node0" presStyleIdx="0" presStyleCnt="2"/>
      <dgm:spPr/>
    </dgm:pt>
    <dgm:pt modelId="{CCFE4C0D-701A-40AB-AC41-536ADE66D000}" type="pres">
      <dgm:prSet presAssocID="{A557B6F8-C6DF-48AA-B858-7B4061A7C398}" presName="text" presStyleLbl="fgAcc0" presStyleIdx="0" presStyleCnt="2">
        <dgm:presLayoutVars>
          <dgm:chPref val="3"/>
        </dgm:presLayoutVars>
      </dgm:prSet>
      <dgm:spPr/>
    </dgm:pt>
    <dgm:pt modelId="{516B201E-1117-41A5-9693-72F0FCDDEC8D}" type="pres">
      <dgm:prSet presAssocID="{A557B6F8-C6DF-48AA-B858-7B4061A7C398}" presName="hierChild2" presStyleCnt="0"/>
      <dgm:spPr/>
    </dgm:pt>
    <dgm:pt modelId="{F92713F2-5031-4A20-AEF5-786FCBA76AF5}" type="pres">
      <dgm:prSet presAssocID="{94B7E48C-726F-45A7-A973-94F87FD3B853}" presName="hierRoot1" presStyleCnt="0"/>
      <dgm:spPr/>
    </dgm:pt>
    <dgm:pt modelId="{E7FD4152-7487-43C6-B08A-4A13C2ED1F52}" type="pres">
      <dgm:prSet presAssocID="{94B7E48C-726F-45A7-A973-94F87FD3B853}" presName="composite" presStyleCnt="0"/>
      <dgm:spPr/>
    </dgm:pt>
    <dgm:pt modelId="{F47365D3-8ADF-492E-94AF-45754E099653}" type="pres">
      <dgm:prSet presAssocID="{94B7E48C-726F-45A7-A973-94F87FD3B853}" presName="background" presStyleLbl="node0" presStyleIdx="1" presStyleCnt="2"/>
      <dgm:spPr/>
    </dgm:pt>
    <dgm:pt modelId="{C1F65EAB-09D8-448E-BA61-55CDFC94A3A8}" type="pres">
      <dgm:prSet presAssocID="{94B7E48C-726F-45A7-A973-94F87FD3B853}" presName="text" presStyleLbl="fgAcc0" presStyleIdx="1" presStyleCnt="2">
        <dgm:presLayoutVars>
          <dgm:chPref val="3"/>
        </dgm:presLayoutVars>
      </dgm:prSet>
      <dgm:spPr/>
    </dgm:pt>
    <dgm:pt modelId="{6BE3E07B-DE56-4EF6-8931-AFE815120987}" type="pres">
      <dgm:prSet presAssocID="{94B7E48C-726F-45A7-A973-94F87FD3B853}" presName="hierChild2" presStyleCnt="0"/>
      <dgm:spPr/>
    </dgm:pt>
  </dgm:ptLst>
  <dgm:cxnLst>
    <dgm:cxn modelId="{252B553E-9995-4647-90EA-95B834F7EDF5}" type="presOf" srcId="{A557B6F8-C6DF-48AA-B858-7B4061A7C398}" destId="{CCFE4C0D-701A-40AB-AC41-536ADE66D000}" srcOrd="0" destOrd="0" presId="urn:microsoft.com/office/officeart/2005/8/layout/hierarchy1"/>
    <dgm:cxn modelId="{C4F2156B-A05F-4174-8B89-A195DC26B453}" srcId="{BEF69257-4A99-4A98-BB40-24F3F4FD89F6}" destId="{A557B6F8-C6DF-48AA-B858-7B4061A7C398}" srcOrd="0" destOrd="0" parTransId="{67E2519A-5E9B-4E54-BA96-72653CEE125A}" sibTransId="{D6254A12-CCDE-4A10-A6FE-B329E9548DEE}"/>
    <dgm:cxn modelId="{5F88DE87-B28E-4FE5-8112-D8DB75FA234C}" type="presOf" srcId="{BEF69257-4A99-4A98-BB40-24F3F4FD89F6}" destId="{21B8C324-0908-413E-A086-BBAC63F5944F}" srcOrd="0" destOrd="0" presId="urn:microsoft.com/office/officeart/2005/8/layout/hierarchy1"/>
    <dgm:cxn modelId="{99E5C6F9-DE22-4C67-A878-9A083F18D1D8}" srcId="{BEF69257-4A99-4A98-BB40-24F3F4FD89F6}" destId="{94B7E48C-726F-45A7-A973-94F87FD3B853}" srcOrd="1" destOrd="0" parTransId="{BB8142D0-F224-41E4-A0C0-91C06D1C3245}" sibTransId="{7560C77D-7CF1-4F73-99B9-40C48C05B644}"/>
    <dgm:cxn modelId="{F1B956FE-B30C-4B99-8924-43E5A8C512BA}" type="presOf" srcId="{94B7E48C-726F-45A7-A973-94F87FD3B853}" destId="{C1F65EAB-09D8-448E-BA61-55CDFC94A3A8}" srcOrd="0" destOrd="0" presId="urn:microsoft.com/office/officeart/2005/8/layout/hierarchy1"/>
    <dgm:cxn modelId="{E3E634C3-CBEA-4C5A-8A6A-724DDCCE9203}" type="presParOf" srcId="{21B8C324-0908-413E-A086-BBAC63F5944F}" destId="{BBEA4049-E857-4876-8D8D-D1C966E20A05}" srcOrd="0" destOrd="0" presId="urn:microsoft.com/office/officeart/2005/8/layout/hierarchy1"/>
    <dgm:cxn modelId="{E22912BC-8688-4B16-87CB-A286239983BE}" type="presParOf" srcId="{BBEA4049-E857-4876-8D8D-D1C966E20A05}" destId="{437ADB93-49E3-45F3-9EC9-646FF0D254C1}" srcOrd="0" destOrd="0" presId="urn:microsoft.com/office/officeart/2005/8/layout/hierarchy1"/>
    <dgm:cxn modelId="{44AAEBD9-382C-4F15-9B79-0608DCC8C697}" type="presParOf" srcId="{437ADB93-49E3-45F3-9EC9-646FF0D254C1}" destId="{1004354F-0994-4F9A-8A12-49AF36A40604}" srcOrd="0" destOrd="0" presId="urn:microsoft.com/office/officeart/2005/8/layout/hierarchy1"/>
    <dgm:cxn modelId="{F6716D14-9C00-4EAB-84BE-40DBF076DA77}" type="presParOf" srcId="{437ADB93-49E3-45F3-9EC9-646FF0D254C1}" destId="{CCFE4C0D-701A-40AB-AC41-536ADE66D000}" srcOrd="1" destOrd="0" presId="urn:microsoft.com/office/officeart/2005/8/layout/hierarchy1"/>
    <dgm:cxn modelId="{501423FD-595F-4EFD-8C89-3D70D4EDB5E4}" type="presParOf" srcId="{BBEA4049-E857-4876-8D8D-D1C966E20A05}" destId="{516B201E-1117-41A5-9693-72F0FCDDEC8D}" srcOrd="1" destOrd="0" presId="urn:microsoft.com/office/officeart/2005/8/layout/hierarchy1"/>
    <dgm:cxn modelId="{7884F85D-3D61-41E4-AC9C-FCAC9F9F71E1}" type="presParOf" srcId="{21B8C324-0908-413E-A086-BBAC63F5944F}" destId="{F92713F2-5031-4A20-AEF5-786FCBA76AF5}" srcOrd="1" destOrd="0" presId="urn:microsoft.com/office/officeart/2005/8/layout/hierarchy1"/>
    <dgm:cxn modelId="{054529CA-8D11-4F00-9F1C-E83CDF08FD1E}" type="presParOf" srcId="{F92713F2-5031-4A20-AEF5-786FCBA76AF5}" destId="{E7FD4152-7487-43C6-B08A-4A13C2ED1F52}" srcOrd="0" destOrd="0" presId="urn:microsoft.com/office/officeart/2005/8/layout/hierarchy1"/>
    <dgm:cxn modelId="{65DBFB86-AD7A-41F3-A81F-1A4D170F8710}" type="presParOf" srcId="{E7FD4152-7487-43C6-B08A-4A13C2ED1F52}" destId="{F47365D3-8ADF-492E-94AF-45754E099653}" srcOrd="0" destOrd="0" presId="urn:microsoft.com/office/officeart/2005/8/layout/hierarchy1"/>
    <dgm:cxn modelId="{F2A12536-1CDA-40FA-81F0-C02523BC32DC}" type="presParOf" srcId="{E7FD4152-7487-43C6-B08A-4A13C2ED1F52}" destId="{C1F65EAB-09D8-448E-BA61-55CDFC94A3A8}" srcOrd="1" destOrd="0" presId="urn:microsoft.com/office/officeart/2005/8/layout/hierarchy1"/>
    <dgm:cxn modelId="{ED56ECCE-A6F0-4BFC-AE21-07F18C977A6D}" type="presParOf" srcId="{F92713F2-5031-4A20-AEF5-786FCBA76AF5}" destId="{6BE3E07B-DE56-4EF6-8931-AFE8151209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BF1A92-57D2-43B8-8FD9-699785DD304D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4DD1EF8-7EE8-4385-8134-07FFB88A5F18}">
      <dgm:prSet/>
      <dgm:spPr/>
      <dgm:t>
        <a:bodyPr/>
        <a:lstStyle/>
        <a:p>
          <a:r>
            <a:rPr lang="en-US"/>
            <a:t>Time, place, and location of meeting</a:t>
          </a:r>
        </a:p>
      </dgm:t>
    </dgm:pt>
    <dgm:pt modelId="{6B3E001F-A208-4AD9-A6A5-7C5CCC522EF9}" type="parTrans" cxnId="{71FDACD4-7FAD-4CB9-9673-56D68EB66AB9}">
      <dgm:prSet/>
      <dgm:spPr/>
      <dgm:t>
        <a:bodyPr/>
        <a:lstStyle/>
        <a:p>
          <a:endParaRPr lang="en-US"/>
        </a:p>
      </dgm:t>
    </dgm:pt>
    <dgm:pt modelId="{41B0E055-AB73-4C7D-8686-A996FB69104B}" type="sibTrans" cxnId="{71FDACD4-7FAD-4CB9-9673-56D68EB66AB9}">
      <dgm:prSet/>
      <dgm:spPr/>
      <dgm:t>
        <a:bodyPr/>
        <a:lstStyle/>
        <a:p>
          <a:endParaRPr lang="en-US"/>
        </a:p>
      </dgm:t>
    </dgm:pt>
    <dgm:pt modelId="{5FA48D77-D631-4EDB-9FEC-89DD05D655C6}">
      <dgm:prSet/>
      <dgm:spPr/>
      <dgm:t>
        <a:bodyPr/>
        <a:lstStyle/>
        <a:p>
          <a:r>
            <a:rPr lang="en-US"/>
            <a:t>Name and contact information from whom agenda and supporting materials can be obtained</a:t>
          </a:r>
        </a:p>
      </dgm:t>
    </dgm:pt>
    <dgm:pt modelId="{24C5BBCC-7905-46DC-92D5-09FB3F5A4997}" type="parTrans" cxnId="{4D35DC56-9EB2-4AD2-945A-B938E33FF576}">
      <dgm:prSet/>
      <dgm:spPr/>
      <dgm:t>
        <a:bodyPr/>
        <a:lstStyle/>
        <a:p>
          <a:endParaRPr lang="en-US"/>
        </a:p>
      </dgm:t>
    </dgm:pt>
    <dgm:pt modelId="{5BF36D76-2C2A-4D39-A8D9-2FE5ED66ACE3}" type="sibTrans" cxnId="{4D35DC56-9EB2-4AD2-945A-B938E33FF576}">
      <dgm:prSet/>
      <dgm:spPr/>
      <dgm:t>
        <a:bodyPr/>
        <a:lstStyle/>
        <a:p>
          <a:endParaRPr lang="en-US"/>
        </a:p>
      </dgm:t>
    </dgm:pt>
    <dgm:pt modelId="{7EFA026D-0FF3-4120-A6A5-E52B46743F4C}">
      <dgm:prSet/>
      <dgm:spPr/>
      <dgm:t>
        <a:bodyPr/>
        <a:lstStyle/>
        <a:p>
          <a:r>
            <a:rPr lang="en-US"/>
            <a:t>Reasonable accommodations</a:t>
          </a:r>
        </a:p>
      </dgm:t>
    </dgm:pt>
    <dgm:pt modelId="{7287A9CC-8F6D-47FE-97C7-CC00124408F0}" type="parTrans" cxnId="{B1614C41-1445-49A5-A893-BA9225109180}">
      <dgm:prSet/>
      <dgm:spPr/>
      <dgm:t>
        <a:bodyPr/>
        <a:lstStyle/>
        <a:p>
          <a:endParaRPr lang="en-US"/>
        </a:p>
      </dgm:t>
    </dgm:pt>
    <dgm:pt modelId="{222AACCD-98A2-4BC1-816D-B98A1624852D}" type="sibTrans" cxnId="{B1614C41-1445-49A5-A893-BA9225109180}">
      <dgm:prSet/>
      <dgm:spPr/>
      <dgm:t>
        <a:bodyPr/>
        <a:lstStyle/>
        <a:p>
          <a:endParaRPr lang="en-US"/>
        </a:p>
      </dgm:t>
    </dgm:pt>
    <dgm:pt modelId="{3103B259-9C78-4437-A552-09B78027655A}">
      <dgm:prSet/>
      <dgm:spPr/>
      <dgm:t>
        <a:bodyPr/>
        <a:lstStyle/>
        <a:p>
          <a:r>
            <a:rPr lang="en-US"/>
            <a:t>Any time limits on public comment</a:t>
          </a:r>
        </a:p>
      </dgm:t>
    </dgm:pt>
    <dgm:pt modelId="{F1C4A696-5266-496A-B845-83036811DAEB}" type="parTrans" cxnId="{071BA68B-3800-48A7-B8AF-2ACD88D627E8}">
      <dgm:prSet/>
      <dgm:spPr/>
      <dgm:t>
        <a:bodyPr/>
        <a:lstStyle/>
        <a:p>
          <a:endParaRPr lang="en-US"/>
        </a:p>
      </dgm:t>
    </dgm:pt>
    <dgm:pt modelId="{74DA63A4-CA96-4764-9E6F-4527F65AF3CB}" type="sibTrans" cxnId="{071BA68B-3800-48A7-B8AF-2ACD88D627E8}">
      <dgm:prSet/>
      <dgm:spPr/>
      <dgm:t>
        <a:bodyPr/>
        <a:lstStyle/>
        <a:p>
          <a:endParaRPr lang="en-US"/>
        </a:p>
      </dgm:t>
    </dgm:pt>
    <dgm:pt modelId="{2DE49708-313C-4EE7-8EBA-14F3DDE31307}" type="pres">
      <dgm:prSet presAssocID="{2CBF1A92-57D2-43B8-8FD9-699785DD304D}" presName="diagram" presStyleCnt="0">
        <dgm:presLayoutVars>
          <dgm:dir/>
          <dgm:resizeHandles val="exact"/>
        </dgm:presLayoutVars>
      </dgm:prSet>
      <dgm:spPr/>
    </dgm:pt>
    <dgm:pt modelId="{D87D08B4-BEBC-4FFC-BF00-54EBB4A86061}" type="pres">
      <dgm:prSet presAssocID="{84DD1EF8-7EE8-4385-8134-07FFB88A5F18}" presName="node" presStyleLbl="node1" presStyleIdx="0" presStyleCnt="4">
        <dgm:presLayoutVars>
          <dgm:bulletEnabled val="1"/>
        </dgm:presLayoutVars>
      </dgm:prSet>
      <dgm:spPr/>
    </dgm:pt>
    <dgm:pt modelId="{BBBB0B83-797C-4EB0-8D89-D614E51A5747}" type="pres">
      <dgm:prSet presAssocID="{41B0E055-AB73-4C7D-8686-A996FB69104B}" presName="sibTrans" presStyleCnt="0"/>
      <dgm:spPr/>
    </dgm:pt>
    <dgm:pt modelId="{CA191AE1-74ED-474C-8569-76E6C3EC6036}" type="pres">
      <dgm:prSet presAssocID="{5FA48D77-D631-4EDB-9FEC-89DD05D655C6}" presName="node" presStyleLbl="node1" presStyleIdx="1" presStyleCnt="4">
        <dgm:presLayoutVars>
          <dgm:bulletEnabled val="1"/>
        </dgm:presLayoutVars>
      </dgm:prSet>
      <dgm:spPr/>
    </dgm:pt>
    <dgm:pt modelId="{2B52C837-93E3-44D6-AD59-EEE3E9B46C07}" type="pres">
      <dgm:prSet presAssocID="{5BF36D76-2C2A-4D39-A8D9-2FE5ED66ACE3}" presName="sibTrans" presStyleCnt="0"/>
      <dgm:spPr/>
    </dgm:pt>
    <dgm:pt modelId="{5BCA1183-DEAD-4BF0-B7A4-C09EF28BE1BC}" type="pres">
      <dgm:prSet presAssocID="{7EFA026D-0FF3-4120-A6A5-E52B46743F4C}" presName="node" presStyleLbl="node1" presStyleIdx="2" presStyleCnt="4">
        <dgm:presLayoutVars>
          <dgm:bulletEnabled val="1"/>
        </dgm:presLayoutVars>
      </dgm:prSet>
      <dgm:spPr/>
    </dgm:pt>
    <dgm:pt modelId="{13235942-61F2-4B1D-A77A-E030AB5EF971}" type="pres">
      <dgm:prSet presAssocID="{222AACCD-98A2-4BC1-816D-B98A1624852D}" presName="sibTrans" presStyleCnt="0"/>
      <dgm:spPr/>
    </dgm:pt>
    <dgm:pt modelId="{A81CE4BF-C7CB-4A35-BDE5-DA411010C09F}" type="pres">
      <dgm:prSet presAssocID="{3103B259-9C78-4437-A552-09B78027655A}" presName="node" presStyleLbl="node1" presStyleIdx="3" presStyleCnt="4">
        <dgm:presLayoutVars>
          <dgm:bulletEnabled val="1"/>
        </dgm:presLayoutVars>
      </dgm:prSet>
      <dgm:spPr/>
    </dgm:pt>
  </dgm:ptLst>
  <dgm:cxnLst>
    <dgm:cxn modelId="{B1614C41-1445-49A5-A893-BA9225109180}" srcId="{2CBF1A92-57D2-43B8-8FD9-699785DD304D}" destId="{7EFA026D-0FF3-4120-A6A5-E52B46743F4C}" srcOrd="2" destOrd="0" parTransId="{7287A9CC-8F6D-47FE-97C7-CC00124408F0}" sibTransId="{222AACCD-98A2-4BC1-816D-B98A1624852D}"/>
    <dgm:cxn modelId="{B0FEAE51-0F2F-404E-9781-6DE9A64CE7E0}" type="presOf" srcId="{3103B259-9C78-4437-A552-09B78027655A}" destId="{A81CE4BF-C7CB-4A35-BDE5-DA411010C09F}" srcOrd="0" destOrd="0" presId="urn:microsoft.com/office/officeart/2005/8/layout/default"/>
    <dgm:cxn modelId="{AD782972-24A8-48BD-A3F1-B5DFCD4562C7}" type="presOf" srcId="{84DD1EF8-7EE8-4385-8134-07FFB88A5F18}" destId="{D87D08B4-BEBC-4FFC-BF00-54EBB4A86061}" srcOrd="0" destOrd="0" presId="urn:microsoft.com/office/officeart/2005/8/layout/default"/>
    <dgm:cxn modelId="{4D35DC56-9EB2-4AD2-945A-B938E33FF576}" srcId="{2CBF1A92-57D2-43B8-8FD9-699785DD304D}" destId="{5FA48D77-D631-4EDB-9FEC-89DD05D655C6}" srcOrd="1" destOrd="0" parTransId="{24C5BBCC-7905-46DC-92D5-09FB3F5A4997}" sibTransId="{5BF36D76-2C2A-4D39-A8D9-2FE5ED66ACE3}"/>
    <dgm:cxn modelId="{06B19957-C244-4784-845D-E1DC0E2C9285}" type="presOf" srcId="{7EFA026D-0FF3-4120-A6A5-E52B46743F4C}" destId="{5BCA1183-DEAD-4BF0-B7A4-C09EF28BE1BC}" srcOrd="0" destOrd="0" presId="urn:microsoft.com/office/officeart/2005/8/layout/default"/>
    <dgm:cxn modelId="{EE75C382-8203-4E95-821D-A437C4154A67}" type="presOf" srcId="{5FA48D77-D631-4EDB-9FEC-89DD05D655C6}" destId="{CA191AE1-74ED-474C-8569-76E6C3EC6036}" srcOrd="0" destOrd="0" presId="urn:microsoft.com/office/officeart/2005/8/layout/default"/>
    <dgm:cxn modelId="{071BA68B-3800-48A7-B8AF-2ACD88D627E8}" srcId="{2CBF1A92-57D2-43B8-8FD9-699785DD304D}" destId="{3103B259-9C78-4437-A552-09B78027655A}" srcOrd="3" destOrd="0" parTransId="{F1C4A696-5266-496A-B845-83036811DAEB}" sibTransId="{74DA63A4-CA96-4764-9E6F-4527F65AF3CB}"/>
    <dgm:cxn modelId="{C6B531CA-6754-414D-8570-41762DEFB97B}" type="presOf" srcId="{2CBF1A92-57D2-43B8-8FD9-699785DD304D}" destId="{2DE49708-313C-4EE7-8EBA-14F3DDE31307}" srcOrd="0" destOrd="0" presId="urn:microsoft.com/office/officeart/2005/8/layout/default"/>
    <dgm:cxn modelId="{71FDACD4-7FAD-4CB9-9673-56D68EB66AB9}" srcId="{2CBF1A92-57D2-43B8-8FD9-699785DD304D}" destId="{84DD1EF8-7EE8-4385-8134-07FFB88A5F18}" srcOrd="0" destOrd="0" parTransId="{6B3E001F-A208-4AD9-A6A5-7C5CCC522EF9}" sibTransId="{41B0E055-AB73-4C7D-8686-A996FB69104B}"/>
    <dgm:cxn modelId="{6153CD6B-4E7D-4B3C-A50D-F74A628432C7}" type="presParOf" srcId="{2DE49708-313C-4EE7-8EBA-14F3DDE31307}" destId="{D87D08B4-BEBC-4FFC-BF00-54EBB4A86061}" srcOrd="0" destOrd="0" presId="urn:microsoft.com/office/officeart/2005/8/layout/default"/>
    <dgm:cxn modelId="{C0656920-13BE-4FF0-BE24-40FE993D68C4}" type="presParOf" srcId="{2DE49708-313C-4EE7-8EBA-14F3DDE31307}" destId="{BBBB0B83-797C-4EB0-8D89-D614E51A5747}" srcOrd="1" destOrd="0" presId="urn:microsoft.com/office/officeart/2005/8/layout/default"/>
    <dgm:cxn modelId="{C713DCD4-0B9B-434E-9C0A-6954B8C10627}" type="presParOf" srcId="{2DE49708-313C-4EE7-8EBA-14F3DDE31307}" destId="{CA191AE1-74ED-474C-8569-76E6C3EC6036}" srcOrd="2" destOrd="0" presId="urn:microsoft.com/office/officeart/2005/8/layout/default"/>
    <dgm:cxn modelId="{E9123555-AA60-4DA0-B33D-14F6E3FF2A22}" type="presParOf" srcId="{2DE49708-313C-4EE7-8EBA-14F3DDE31307}" destId="{2B52C837-93E3-44D6-AD59-EEE3E9B46C07}" srcOrd="3" destOrd="0" presId="urn:microsoft.com/office/officeart/2005/8/layout/default"/>
    <dgm:cxn modelId="{54AFF767-684B-4EB6-821B-6D912ACE1AE8}" type="presParOf" srcId="{2DE49708-313C-4EE7-8EBA-14F3DDE31307}" destId="{5BCA1183-DEAD-4BF0-B7A4-C09EF28BE1BC}" srcOrd="4" destOrd="0" presId="urn:microsoft.com/office/officeart/2005/8/layout/default"/>
    <dgm:cxn modelId="{38F29C35-582E-4F6B-A936-3BC76C5EECB7}" type="presParOf" srcId="{2DE49708-313C-4EE7-8EBA-14F3DDE31307}" destId="{13235942-61F2-4B1D-A77A-E030AB5EF971}" srcOrd="5" destOrd="0" presId="urn:microsoft.com/office/officeart/2005/8/layout/default"/>
    <dgm:cxn modelId="{10D4986F-5BB1-406F-86C1-E8E920C69E6B}" type="presParOf" srcId="{2DE49708-313C-4EE7-8EBA-14F3DDE31307}" destId="{A81CE4BF-C7CB-4A35-BDE5-DA411010C09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E857A9-2387-48FB-917C-6039CA6594BD}" type="doc">
      <dgm:prSet loTypeId="urn:microsoft.com/office/officeart/2005/8/layout/process2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4E2427D-2BD9-44D5-9669-3615357D7885}">
      <dgm:prSet custT="1"/>
      <dgm:spPr/>
      <dgm:t>
        <a:bodyPr/>
        <a:lstStyle/>
        <a:p>
          <a:r>
            <a:rPr lang="en-US" sz="2400" dirty="0"/>
            <a:t>MUST be made available to the public at the time supporting materials are provided to the public body</a:t>
          </a:r>
        </a:p>
      </dgm:t>
    </dgm:pt>
    <dgm:pt modelId="{0111BFB2-2E8E-49E3-A9DD-B07A1B79D30F}" type="parTrans" cxnId="{27AD454A-843B-4C36-B942-E27EAD84E07D}">
      <dgm:prSet/>
      <dgm:spPr/>
      <dgm:t>
        <a:bodyPr/>
        <a:lstStyle/>
        <a:p>
          <a:endParaRPr lang="en-US"/>
        </a:p>
      </dgm:t>
    </dgm:pt>
    <dgm:pt modelId="{7F86D5C1-C0DA-411B-A311-9FF494F3D06D}" type="sibTrans" cxnId="{27AD454A-843B-4C36-B942-E27EAD84E07D}">
      <dgm:prSet/>
      <dgm:spPr/>
      <dgm:t>
        <a:bodyPr/>
        <a:lstStyle/>
        <a:p>
          <a:endParaRPr lang="en-US"/>
        </a:p>
      </dgm:t>
    </dgm:pt>
    <dgm:pt modelId="{F05BA072-A58A-4341-88AE-6FF9ECDE74FF}">
      <dgm:prSet/>
      <dgm:spPr/>
      <dgm:t>
        <a:bodyPr/>
        <a:lstStyle/>
        <a:p>
          <a:r>
            <a:rPr lang="en-US" dirty="0"/>
            <a:t>BUT this does not mean that supporting materials must be posted three working days prior to the meeting!  Instead, if requested by a member of the public, the public body must provide a copy of the supporting materials at the time the supporting materials are provided to the public body</a:t>
          </a:r>
        </a:p>
      </dgm:t>
    </dgm:pt>
    <dgm:pt modelId="{8999ADFC-C3D9-4AA9-89D8-B4732142BA50}" type="parTrans" cxnId="{B6E7F994-7C34-414D-8F92-4C45A7759796}">
      <dgm:prSet/>
      <dgm:spPr/>
      <dgm:t>
        <a:bodyPr/>
        <a:lstStyle/>
        <a:p>
          <a:endParaRPr lang="en-US"/>
        </a:p>
      </dgm:t>
    </dgm:pt>
    <dgm:pt modelId="{1E44E2BC-B72D-451E-8A68-44C7F62C6FE6}" type="sibTrans" cxnId="{B6E7F994-7C34-414D-8F92-4C45A7759796}">
      <dgm:prSet/>
      <dgm:spPr/>
      <dgm:t>
        <a:bodyPr/>
        <a:lstStyle/>
        <a:p>
          <a:endParaRPr lang="en-US"/>
        </a:p>
      </dgm:t>
    </dgm:pt>
    <dgm:pt modelId="{50AD1961-40E4-48ED-A029-DD3BBD219CBE}" type="pres">
      <dgm:prSet presAssocID="{1AE857A9-2387-48FB-917C-6039CA6594BD}" presName="linearFlow" presStyleCnt="0">
        <dgm:presLayoutVars>
          <dgm:resizeHandles val="exact"/>
        </dgm:presLayoutVars>
      </dgm:prSet>
      <dgm:spPr/>
    </dgm:pt>
    <dgm:pt modelId="{E7F1D399-A83D-4051-B8E0-700DE3A451CA}" type="pres">
      <dgm:prSet presAssocID="{04E2427D-2BD9-44D5-9669-3615357D7885}" presName="node" presStyleLbl="node1" presStyleIdx="0" presStyleCnt="2" custScaleX="234068" custScaleY="222969">
        <dgm:presLayoutVars>
          <dgm:bulletEnabled val="1"/>
        </dgm:presLayoutVars>
      </dgm:prSet>
      <dgm:spPr/>
    </dgm:pt>
    <dgm:pt modelId="{A3C0B7D1-941F-4831-8E1B-2960C9BB4155}" type="pres">
      <dgm:prSet presAssocID="{7F86D5C1-C0DA-411B-A311-9FF494F3D06D}" presName="sibTrans" presStyleLbl="sibTrans2D1" presStyleIdx="0" presStyleCnt="1"/>
      <dgm:spPr/>
    </dgm:pt>
    <dgm:pt modelId="{38A751EA-A8BA-4BC8-8898-3EF8ABB696D8}" type="pres">
      <dgm:prSet presAssocID="{7F86D5C1-C0DA-411B-A311-9FF494F3D06D}" presName="connectorText" presStyleLbl="sibTrans2D1" presStyleIdx="0" presStyleCnt="1"/>
      <dgm:spPr/>
    </dgm:pt>
    <dgm:pt modelId="{EE981DD8-4230-49CF-9FF5-43D7218B092D}" type="pres">
      <dgm:prSet presAssocID="{F05BA072-A58A-4341-88AE-6FF9ECDE74FF}" presName="node" presStyleLbl="node1" presStyleIdx="1" presStyleCnt="2" custScaleX="225146" custScaleY="235768">
        <dgm:presLayoutVars>
          <dgm:bulletEnabled val="1"/>
        </dgm:presLayoutVars>
      </dgm:prSet>
      <dgm:spPr/>
    </dgm:pt>
  </dgm:ptLst>
  <dgm:cxnLst>
    <dgm:cxn modelId="{AC6F2007-3FC8-431F-BC4D-E0C150750469}" type="presOf" srcId="{7F86D5C1-C0DA-411B-A311-9FF494F3D06D}" destId="{38A751EA-A8BA-4BC8-8898-3EF8ABB696D8}" srcOrd="1" destOrd="0" presId="urn:microsoft.com/office/officeart/2005/8/layout/process2"/>
    <dgm:cxn modelId="{957EEC15-3FA0-48D8-BE5E-51176C193711}" type="presOf" srcId="{1AE857A9-2387-48FB-917C-6039CA6594BD}" destId="{50AD1961-40E4-48ED-A029-DD3BBD219CBE}" srcOrd="0" destOrd="0" presId="urn:microsoft.com/office/officeart/2005/8/layout/process2"/>
    <dgm:cxn modelId="{27AD454A-843B-4C36-B942-E27EAD84E07D}" srcId="{1AE857A9-2387-48FB-917C-6039CA6594BD}" destId="{04E2427D-2BD9-44D5-9669-3615357D7885}" srcOrd="0" destOrd="0" parTransId="{0111BFB2-2E8E-49E3-A9DD-B07A1B79D30F}" sibTransId="{7F86D5C1-C0DA-411B-A311-9FF494F3D06D}"/>
    <dgm:cxn modelId="{064E1089-8CA6-48DA-8557-426F367E76F1}" type="presOf" srcId="{7F86D5C1-C0DA-411B-A311-9FF494F3D06D}" destId="{A3C0B7D1-941F-4831-8E1B-2960C9BB4155}" srcOrd="0" destOrd="0" presId="urn:microsoft.com/office/officeart/2005/8/layout/process2"/>
    <dgm:cxn modelId="{B6E7F994-7C34-414D-8F92-4C45A7759796}" srcId="{1AE857A9-2387-48FB-917C-6039CA6594BD}" destId="{F05BA072-A58A-4341-88AE-6FF9ECDE74FF}" srcOrd="1" destOrd="0" parTransId="{8999ADFC-C3D9-4AA9-89D8-B4732142BA50}" sibTransId="{1E44E2BC-B72D-451E-8A68-44C7F62C6FE6}"/>
    <dgm:cxn modelId="{53C36AAE-0856-4D31-8292-4FC9ACB9077F}" type="presOf" srcId="{04E2427D-2BD9-44D5-9669-3615357D7885}" destId="{E7F1D399-A83D-4051-B8E0-700DE3A451CA}" srcOrd="0" destOrd="0" presId="urn:microsoft.com/office/officeart/2005/8/layout/process2"/>
    <dgm:cxn modelId="{D0306CB4-BFA8-422F-AD21-5ACA6AECA90C}" type="presOf" srcId="{F05BA072-A58A-4341-88AE-6FF9ECDE74FF}" destId="{EE981DD8-4230-49CF-9FF5-43D7218B092D}" srcOrd="0" destOrd="0" presId="urn:microsoft.com/office/officeart/2005/8/layout/process2"/>
    <dgm:cxn modelId="{5FA2D84C-0EF9-4FBA-A971-2DE160269258}" type="presParOf" srcId="{50AD1961-40E4-48ED-A029-DD3BBD219CBE}" destId="{E7F1D399-A83D-4051-B8E0-700DE3A451CA}" srcOrd="0" destOrd="0" presId="urn:microsoft.com/office/officeart/2005/8/layout/process2"/>
    <dgm:cxn modelId="{D379E756-7588-4B16-95A5-64D8CB39AAB6}" type="presParOf" srcId="{50AD1961-40E4-48ED-A029-DD3BBD219CBE}" destId="{A3C0B7D1-941F-4831-8E1B-2960C9BB4155}" srcOrd="1" destOrd="0" presId="urn:microsoft.com/office/officeart/2005/8/layout/process2"/>
    <dgm:cxn modelId="{58F4D444-79D9-4389-B4A7-4E56A4345083}" type="presParOf" srcId="{A3C0B7D1-941F-4831-8E1B-2960C9BB4155}" destId="{38A751EA-A8BA-4BC8-8898-3EF8ABB696D8}" srcOrd="0" destOrd="0" presId="urn:microsoft.com/office/officeart/2005/8/layout/process2"/>
    <dgm:cxn modelId="{DC15487F-1681-48EF-8786-804BE99E36FE}" type="presParOf" srcId="{50AD1961-40E4-48ED-A029-DD3BBD219CBE}" destId="{EE981DD8-4230-49CF-9FF5-43D7218B092D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8527F2-65C2-435F-9683-CF5C7021276F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CAEFFF-91BC-4AF0-ACAD-72B32577D949}">
      <dgm:prSet/>
      <dgm:spPr/>
      <dgm:t>
        <a:bodyPr/>
        <a:lstStyle/>
        <a:p>
          <a:r>
            <a:rPr lang="en-US"/>
            <a:t>Reasonable time?</a:t>
          </a:r>
        </a:p>
      </dgm:t>
    </dgm:pt>
    <dgm:pt modelId="{3ED56C74-BF4D-477A-9874-F5F107AE65F3}" type="parTrans" cxnId="{1363E10A-1BBA-4886-A60E-49BCAA33638A}">
      <dgm:prSet/>
      <dgm:spPr/>
      <dgm:t>
        <a:bodyPr/>
        <a:lstStyle/>
        <a:p>
          <a:endParaRPr lang="en-US"/>
        </a:p>
      </dgm:t>
    </dgm:pt>
    <dgm:pt modelId="{C6ECF1ED-6392-437C-92B1-C1E66AE062A4}" type="sibTrans" cxnId="{1363E10A-1BBA-4886-A60E-49BCAA33638A}">
      <dgm:prSet/>
      <dgm:spPr/>
      <dgm:t>
        <a:bodyPr/>
        <a:lstStyle/>
        <a:p>
          <a:endParaRPr lang="en-US"/>
        </a:p>
      </dgm:t>
    </dgm:pt>
    <dgm:pt modelId="{08C770E6-3021-4711-9108-2CECF4CF7764}">
      <dgm:prSet/>
      <dgm:spPr/>
      <dgm:t>
        <a:bodyPr/>
        <a:lstStyle/>
        <a:p>
          <a:r>
            <a:rPr lang="en-US"/>
            <a:t>Reasonable location?</a:t>
          </a:r>
        </a:p>
      </dgm:t>
    </dgm:pt>
    <dgm:pt modelId="{DDBAAA5B-405C-47FB-BFD8-CCB8C095C74F}" type="parTrans" cxnId="{1DF2642F-C399-4FE0-9D51-852D79C21088}">
      <dgm:prSet/>
      <dgm:spPr/>
      <dgm:t>
        <a:bodyPr/>
        <a:lstStyle/>
        <a:p>
          <a:endParaRPr lang="en-US"/>
        </a:p>
      </dgm:t>
    </dgm:pt>
    <dgm:pt modelId="{29713ECA-6616-43CD-9454-6A7E8B64C841}" type="sibTrans" cxnId="{1DF2642F-C399-4FE0-9D51-852D79C21088}">
      <dgm:prSet/>
      <dgm:spPr/>
      <dgm:t>
        <a:bodyPr/>
        <a:lstStyle/>
        <a:p>
          <a:endParaRPr lang="en-US"/>
        </a:p>
      </dgm:t>
    </dgm:pt>
    <dgm:pt modelId="{A7DB63C7-469C-4B3A-9E7E-4169275B03EA}">
      <dgm:prSet/>
      <dgm:spPr/>
      <dgm:t>
        <a:bodyPr/>
        <a:lstStyle/>
        <a:p>
          <a:r>
            <a:rPr lang="en-US"/>
            <a:t>Accessible to the public?</a:t>
          </a:r>
        </a:p>
      </dgm:t>
    </dgm:pt>
    <dgm:pt modelId="{C3B8BB0C-39A3-4919-A4A6-D7F9E8E48062}" type="parTrans" cxnId="{4A018A47-99B2-46CD-B787-A821D2D74E77}">
      <dgm:prSet/>
      <dgm:spPr/>
      <dgm:t>
        <a:bodyPr/>
        <a:lstStyle/>
        <a:p>
          <a:endParaRPr lang="en-US"/>
        </a:p>
      </dgm:t>
    </dgm:pt>
    <dgm:pt modelId="{FD388E33-2A43-43CB-B0B9-B9E89FC7D5D4}" type="sibTrans" cxnId="{4A018A47-99B2-46CD-B787-A821D2D74E77}">
      <dgm:prSet/>
      <dgm:spPr/>
      <dgm:t>
        <a:bodyPr/>
        <a:lstStyle/>
        <a:p>
          <a:endParaRPr lang="en-US"/>
        </a:p>
      </dgm:t>
    </dgm:pt>
    <dgm:pt modelId="{154BF6DD-B58D-4D96-A5EC-35F71F132984}">
      <dgm:prSet/>
      <dgm:spPr/>
      <dgm:t>
        <a:bodyPr/>
        <a:lstStyle/>
        <a:p>
          <a:r>
            <a:rPr lang="en-US" dirty="0"/>
            <a:t>Able to accommodate anticipated attendance?</a:t>
          </a:r>
        </a:p>
      </dgm:t>
    </dgm:pt>
    <dgm:pt modelId="{FF6116AE-A984-48CE-83F6-A3A841AF3C68}" type="parTrans" cxnId="{36034B53-8B9D-421D-A324-A70B826B0F55}">
      <dgm:prSet/>
      <dgm:spPr/>
      <dgm:t>
        <a:bodyPr/>
        <a:lstStyle/>
        <a:p>
          <a:endParaRPr lang="en-US"/>
        </a:p>
      </dgm:t>
    </dgm:pt>
    <dgm:pt modelId="{70BF10F6-1C6B-4A95-915A-674BB1D11938}" type="sibTrans" cxnId="{36034B53-8B9D-421D-A324-A70B826B0F55}">
      <dgm:prSet/>
      <dgm:spPr/>
      <dgm:t>
        <a:bodyPr/>
        <a:lstStyle/>
        <a:p>
          <a:endParaRPr lang="en-US"/>
        </a:p>
      </dgm:t>
    </dgm:pt>
    <dgm:pt modelId="{7895BF23-CF3D-4478-B1A5-0C0D61D39D71}">
      <dgm:prSet/>
      <dgm:spPr/>
      <dgm:t>
        <a:bodyPr/>
        <a:lstStyle/>
        <a:p>
          <a:r>
            <a:rPr lang="en-US" dirty="0"/>
            <a:t>Reasonable accommodations</a:t>
          </a:r>
        </a:p>
      </dgm:t>
    </dgm:pt>
    <dgm:pt modelId="{86391287-C270-4435-AD00-4632FBE1ACCD}" type="parTrans" cxnId="{FE907536-A717-4082-807C-45B85D4422E3}">
      <dgm:prSet/>
      <dgm:spPr/>
      <dgm:t>
        <a:bodyPr/>
        <a:lstStyle/>
        <a:p>
          <a:endParaRPr lang="en-US"/>
        </a:p>
      </dgm:t>
    </dgm:pt>
    <dgm:pt modelId="{07D89613-AE0F-4B47-BF71-FAF5DEA31B96}" type="sibTrans" cxnId="{FE907536-A717-4082-807C-45B85D4422E3}">
      <dgm:prSet/>
      <dgm:spPr/>
      <dgm:t>
        <a:bodyPr/>
        <a:lstStyle/>
        <a:p>
          <a:endParaRPr lang="en-US"/>
        </a:p>
      </dgm:t>
    </dgm:pt>
    <dgm:pt modelId="{6B88A065-8CAD-4408-915D-33A415C721A3}" type="pres">
      <dgm:prSet presAssocID="{D18527F2-65C2-435F-9683-CF5C702127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0F75CBF-AFB1-4EE7-AB5B-2C60D521E649}" type="pres">
      <dgm:prSet presAssocID="{E2CAEFFF-91BC-4AF0-ACAD-72B32577D949}" presName="hierRoot1" presStyleCnt="0">
        <dgm:presLayoutVars>
          <dgm:hierBranch val="init"/>
        </dgm:presLayoutVars>
      </dgm:prSet>
      <dgm:spPr/>
    </dgm:pt>
    <dgm:pt modelId="{D86A6B13-198F-4F0F-8A20-A194B54B57AC}" type="pres">
      <dgm:prSet presAssocID="{E2CAEFFF-91BC-4AF0-ACAD-72B32577D949}" presName="rootComposite1" presStyleCnt="0"/>
      <dgm:spPr/>
    </dgm:pt>
    <dgm:pt modelId="{208ACE97-3356-41E9-9803-B3AC5483BE6F}" type="pres">
      <dgm:prSet presAssocID="{E2CAEFFF-91BC-4AF0-ACAD-72B32577D949}" presName="rootText1" presStyleLbl="node0" presStyleIdx="0" presStyleCnt="3">
        <dgm:presLayoutVars>
          <dgm:chPref val="3"/>
        </dgm:presLayoutVars>
      </dgm:prSet>
      <dgm:spPr/>
    </dgm:pt>
    <dgm:pt modelId="{1111EE74-5B53-4CD5-95CE-84795FB4C64A}" type="pres">
      <dgm:prSet presAssocID="{E2CAEFFF-91BC-4AF0-ACAD-72B32577D949}" presName="rootConnector1" presStyleLbl="node1" presStyleIdx="0" presStyleCnt="0"/>
      <dgm:spPr/>
    </dgm:pt>
    <dgm:pt modelId="{EF28A41D-490F-476A-A7CB-89A3B248E181}" type="pres">
      <dgm:prSet presAssocID="{E2CAEFFF-91BC-4AF0-ACAD-72B32577D949}" presName="hierChild2" presStyleCnt="0"/>
      <dgm:spPr/>
    </dgm:pt>
    <dgm:pt modelId="{C8512375-1B8E-4605-9020-6E9822EA3442}" type="pres">
      <dgm:prSet presAssocID="{E2CAEFFF-91BC-4AF0-ACAD-72B32577D949}" presName="hierChild3" presStyleCnt="0"/>
      <dgm:spPr/>
    </dgm:pt>
    <dgm:pt modelId="{3A809D6E-1796-4206-9964-32A4F30B6122}" type="pres">
      <dgm:prSet presAssocID="{08C770E6-3021-4711-9108-2CECF4CF7764}" presName="hierRoot1" presStyleCnt="0">
        <dgm:presLayoutVars>
          <dgm:hierBranch val="init"/>
        </dgm:presLayoutVars>
      </dgm:prSet>
      <dgm:spPr/>
    </dgm:pt>
    <dgm:pt modelId="{3D60C18C-7399-4898-BC91-CFD05BA4F6AA}" type="pres">
      <dgm:prSet presAssocID="{08C770E6-3021-4711-9108-2CECF4CF7764}" presName="rootComposite1" presStyleCnt="0"/>
      <dgm:spPr/>
    </dgm:pt>
    <dgm:pt modelId="{B1C14C1E-4A12-435E-9ED5-E742658EB1E7}" type="pres">
      <dgm:prSet presAssocID="{08C770E6-3021-4711-9108-2CECF4CF7764}" presName="rootText1" presStyleLbl="node0" presStyleIdx="1" presStyleCnt="3">
        <dgm:presLayoutVars>
          <dgm:chPref val="3"/>
        </dgm:presLayoutVars>
      </dgm:prSet>
      <dgm:spPr/>
    </dgm:pt>
    <dgm:pt modelId="{90830EA3-11C5-4A22-8502-5F7BCAF387A1}" type="pres">
      <dgm:prSet presAssocID="{08C770E6-3021-4711-9108-2CECF4CF7764}" presName="rootConnector1" presStyleLbl="node1" presStyleIdx="0" presStyleCnt="0"/>
      <dgm:spPr/>
    </dgm:pt>
    <dgm:pt modelId="{4213735E-4560-459F-9982-F313B790BCE8}" type="pres">
      <dgm:prSet presAssocID="{08C770E6-3021-4711-9108-2CECF4CF7764}" presName="hierChild2" presStyleCnt="0"/>
      <dgm:spPr/>
    </dgm:pt>
    <dgm:pt modelId="{70D3D503-7BD2-41A3-A1FE-5E170ACC87D7}" type="pres">
      <dgm:prSet presAssocID="{C3B8BB0C-39A3-4919-A4A6-D7F9E8E48062}" presName="Name37" presStyleLbl="parChTrans1D2" presStyleIdx="0" presStyleCnt="2"/>
      <dgm:spPr/>
    </dgm:pt>
    <dgm:pt modelId="{D29D8CB7-D820-4AC6-914B-CED30EE77A07}" type="pres">
      <dgm:prSet presAssocID="{A7DB63C7-469C-4B3A-9E7E-4169275B03EA}" presName="hierRoot2" presStyleCnt="0">
        <dgm:presLayoutVars>
          <dgm:hierBranch val="init"/>
        </dgm:presLayoutVars>
      </dgm:prSet>
      <dgm:spPr/>
    </dgm:pt>
    <dgm:pt modelId="{D7F6AE32-8709-462F-93A6-30E666F2C68F}" type="pres">
      <dgm:prSet presAssocID="{A7DB63C7-469C-4B3A-9E7E-4169275B03EA}" presName="rootComposite" presStyleCnt="0"/>
      <dgm:spPr/>
    </dgm:pt>
    <dgm:pt modelId="{CA52ED44-8E8E-45B3-B600-5BABE3226F99}" type="pres">
      <dgm:prSet presAssocID="{A7DB63C7-469C-4B3A-9E7E-4169275B03EA}" presName="rootText" presStyleLbl="node2" presStyleIdx="0" presStyleCnt="2">
        <dgm:presLayoutVars>
          <dgm:chPref val="3"/>
        </dgm:presLayoutVars>
      </dgm:prSet>
      <dgm:spPr/>
    </dgm:pt>
    <dgm:pt modelId="{4C540DC1-F2D3-40A2-A6BC-F811D65E3D27}" type="pres">
      <dgm:prSet presAssocID="{A7DB63C7-469C-4B3A-9E7E-4169275B03EA}" presName="rootConnector" presStyleLbl="node2" presStyleIdx="0" presStyleCnt="2"/>
      <dgm:spPr/>
    </dgm:pt>
    <dgm:pt modelId="{3A5F1E5F-FB3F-4382-9C36-F4ADA2187C32}" type="pres">
      <dgm:prSet presAssocID="{A7DB63C7-469C-4B3A-9E7E-4169275B03EA}" presName="hierChild4" presStyleCnt="0"/>
      <dgm:spPr/>
    </dgm:pt>
    <dgm:pt modelId="{0BC57069-AAB7-4FC8-B1D5-71FB1FACC0CF}" type="pres">
      <dgm:prSet presAssocID="{A7DB63C7-469C-4B3A-9E7E-4169275B03EA}" presName="hierChild5" presStyleCnt="0"/>
      <dgm:spPr/>
    </dgm:pt>
    <dgm:pt modelId="{0AFE8982-9BB2-4B96-ACB1-AA6616E39DCB}" type="pres">
      <dgm:prSet presAssocID="{FF6116AE-A984-48CE-83F6-A3A841AF3C68}" presName="Name37" presStyleLbl="parChTrans1D2" presStyleIdx="1" presStyleCnt="2"/>
      <dgm:spPr/>
    </dgm:pt>
    <dgm:pt modelId="{33039902-64EE-4735-ACCF-12C9A469383F}" type="pres">
      <dgm:prSet presAssocID="{154BF6DD-B58D-4D96-A5EC-35F71F132984}" presName="hierRoot2" presStyleCnt="0">
        <dgm:presLayoutVars>
          <dgm:hierBranch val="init"/>
        </dgm:presLayoutVars>
      </dgm:prSet>
      <dgm:spPr/>
    </dgm:pt>
    <dgm:pt modelId="{BD827A41-4625-4593-A0EA-49B40BF8DC04}" type="pres">
      <dgm:prSet presAssocID="{154BF6DD-B58D-4D96-A5EC-35F71F132984}" presName="rootComposite" presStyleCnt="0"/>
      <dgm:spPr/>
    </dgm:pt>
    <dgm:pt modelId="{E587A2E3-E683-494F-880A-25B6E2D3C97F}" type="pres">
      <dgm:prSet presAssocID="{154BF6DD-B58D-4D96-A5EC-35F71F132984}" presName="rootText" presStyleLbl="node2" presStyleIdx="1" presStyleCnt="2">
        <dgm:presLayoutVars>
          <dgm:chPref val="3"/>
        </dgm:presLayoutVars>
      </dgm:prSet>
      <dgm:spPr/>
    </dgm:pt>
    <dgm:pt modelId="{F2F08EB6-038E-425F-8CC3-992053698368}" type="pres">
      <dgm:prSet presAssocID="{154BF6DD-B58D-4D96-A5EC-35F71F132984}" presName="rootConnector" presStyleLbl="node2" presStyleIdx="1" presStyleCnt="2"/>
      <dgm:spPr/>
    </dgm:pt>
    <dgm:pt modelId="{CE6A90CF-B3F8-4A41-8E1A-0E86F6D0C198}" type="pres">
      <dgm:prSet presAssocID="{154BF6DD-B58D-4D96-A5EC-35F71F132984}" presName="hierChild4" presStyleCnt="0"/>
      <dgm:spPr/>
    </dgm:pt>
    <dgm:pt modelId="{D6FF52D2-2BC0-4F24-A2B2-BCDA9A110E8E}" type="pres">
      <dgm:prSet presAssocID="{154BF6DD-B58D-4D96-A5EC-35F71F132984}" presName="hierChild5" presStyleCnt="0"/>
      <dgm:spPr/>
    </dgm:pt>
    <dgm:pt modelId="{267878CA-BD0F-4C73-AF8F-B27B79AD5E3F}" type="pres">
      <dgm:prSet presAssocID="{08C770E6-3021-4711-9108-2CECF4CF7764}" presName="hierChild3" presStyleCnt="0"/>
      <dgm:spPr/>
    </dgm:pt>
    <dgm:pt modelId="{8D9C053D-DFC6-42FF-8B9B-5C9FBA7190B6}" type="pres">
      <dgm:prSet presAssocID="{7895BF23-CF3D-4478-B1A5-0C0D61D39D71}" presName="hierRoot1" presStyleCnt="0">
        <dgm:presLayoutVars>
          <dgm:hierBranch val="init"/>
        </dgm:presLayoutVars>
      </dgm:prSet>
      <dgm:spPr/>
    </dgm:pt>
    <dgm:pt modelId="{F95B3B92-DB13-4F82-A59F-4682D34C55FE}" type="pres">
      <dgm:prSet presAssocID="{7895BF23-CF3D-4478-B1A5-0C0D61D39D71}" presName="rootComposite1" presStyleCnt="0"/>
      <dgm:spPr/>
    </dgm:pt>
    <dgm:pt modelId="{5979C0FC-9BED-4828-919D-7D1FB189598B}" type="pres">
      <dgm:prSet presAssocID="{7895BF23-CF3D-4478-B1A5-0C0D61D39D71}" presName="rootText1" presStyleLbl="node0" presStyleIdx="2" presStyleCnt="3">
        <dgm:presLayoutVars>
          <dgm:chPref val="3"/>
        </dgm:presLayoutVars>
      </dgm:prSet>
      <dgm:spPr/>
    </dgm:pt>
    <dgm:pt modelId="{E41507B3-1EF7-4C0B-9304-6384226AF465}" type="pres">
      <dgm:prSet presAssocID="{7895BF23-CF3D-4478-B1A5-0C0D61D39D71}" presName="rootConnector1" presStyleLbl="node1" presStyleIdx="0" presStyleCnt="0"/>
      <dgm:spPr/>
    </dgm:pt>
    <dgm:pt modelId="{D943884B-974F-49CA-9C62-CC07E9317305}" type="pres">
      <dgm:prSet presAssocID="{7895BF23-CF3D-4478-B1A5-0C0D61D39D71}" presName="hierChild2" presStyleCnt="0"/>
      <dgm:spPr/>
    </dgm:pt>
    <dgm:pt modelId="{7453A039-58E3-4D68-9AA9-FE65440FC2B4}" type="pres">
      <dgm:prSet presAssocID="{7895BF23-CF3D-4478-B1A5-0C0D61D39D71}" presName="hierChild3" presStyleCnt="0"/>
      <dgm:spPr/>
    </dgm:pt>
  </dgm:ptLst>
  <dgm:cxnLst>
    <dgm:cxn modelId="{2FBBBD09-C29C-4291-B41F-3FA10E825DCB}" type="presOf" srcId="{E2CAEFFF-91BC-4AF0-ACAD-72B32577D949}" destId="{1111EE74-5B53-4CD5-95CE-84795FB4C64A}" srcOrd="1" destOrd="0" presId="urn:microsoft.com/office/officeart/2005/8/layout/orgChart1"/>
    <dgm:cxn modelId="{1363E10A-1BBA-4886-A60E-49BCAA33638A}" srcId="{D18527F2-65C2-435F-9683-CF5C7021276F}" destId="{E2CAEFFF-91BC-4AF0-ACAD-72B32577D949}" srcOrd="0" destOrd="0" parTransId="{3ED56C74-BF4D-477A-9874-F5F107AE65F3}" sibTransId="{C6ECF1ED-6392-437C-92B1-C1E66AE062A4}"/>
    <dgm:cxn modelId="{84062A2F-FB10-4030-924A-E8C2D247133B}" type="presOf" srcId="{7895BF23-CF3D-4478-B1A5-0C0D61D39D71}" destId="{5979C0FC-9BED-4828-919D-7D1FB189598B}" srcOrd="0" destOrd="0" presId="urn:microsoft.com/office/officeart/2005/8/layout/orgChart1"/>
    <dgm:cxn modelId="{1DF2642F-C399-4FE0-9D51-852D79C21088}" srcId="{D18527F2-65C2-435F-9683-CF5C7021276F}" destId="{08C770E6-3021-4711-9108-2CECF4CF7764}" srcOrd="1" destOrd="0" parTransId="{DDBAAA5B-405C-47FB-BFD8-CCB8C095C74F}" sibTransId="{29713ECA-6616-43CD-9454-6A7E8B64C841}"/>
    <dgm:cxn modelId="{037A3735-AD8B-4C84-93CB-2681887CC9AF}" type="presOf" srcId="{C3B8BB0C-39A3-4919-A4A6-D7F9E8E48062}" destId="{70D3D503-7BD2-41A3-A1FE-5E170ACC87D7}" srcOrd="0" destOrd="0" presId="urn:microsoft.com/office/officeart/2005/8/layout/orgChart1"/>
    <dgm:cxn modelId="{FE907536-A717-4082-807C-45B85D4422E3}" srcId="{D18527F2-65C2-435F-9683-CF5C7021276F}" destId="{7895BF23-CF3D-4478-B1A5-0C0D61D39D71}" srcOrd="2" destOrd="0" parTransId="{86391287-C270-4435-AD00-4632FBE1ACCD}" sibTransId="{07D89613-AE0F-4B47-BF71-FAF5DEA31B96}"/>
    <dgm:cxn modelId="{3BD0CB36-840A-43FF-908E-6B172E5C8B43}" type="presOf" srcId="{08C770E6-3021-4711-9108-2CECF4CF7764}" destId="{90830EA3-11C5-4A22-8502-5F7BCAF387A1}" srcOrd="1" destOrd="0" presId="urn:microsoft.com/office/officeart/2005/8/layout/orgChart1"/>
    <dgm:cxn modelId="{4459EB40-00AA-44A4-AEC1-0B63E431E63A}" type="presOf" srcId="{A7DB63C7-469C-4B3A-9E7E-4169275B03EA}" destId="{4C540DC1-F2D3-40A2-A6BC-F811D65E3D27}" srcOrd="1" destOrd="0" presId="urn:microsoft.com/office/officeart/2005/8/layout/orgChart1"/>
    <dgm:cxn modelId="{2460EB5F-4130-412A-9388-B4116EBF0AFE}" type="presOf" srcId="{08C770E6-3021-4711-9108-2CECF4CF7764}" destId="{B1C14C1E-4A12-435E-9ED5-E742658EB1E7}" srcOrd="0" destOrd="0" presId="urn:microsoft.com/office/officeart/2005/8/layout/orgChart1"/>
    <dgm:cxn modelId="{4A018A47-99B2-46CD-B787-A821D2D74E77}" srcId="{08C770E6-3021-4711-9108-2CECF4CF7764}" destId="{A7DB63C7-469C-4B3A-9E7E-4169275B03EA}" srcOrd="0" destOrd="0" parTransId="{C3B8BB0C-39A3-4919-A4A6-D7F9E8E48062}" sibTransId="{FD388E33-2A43-43CB-B0B9-B9E89FC7D5D4}"/>
    <dgm:cxn modelId="{36034B53-8B9D-421D-A324-A70B826B0F55}" srcId="{08C770E6-3021-4711-9108-2CECF4CF7764}" destId="{154BF6DD-B58D-4D96-A5EC-35F71F132984}" srcOrd="1" destOrd="0" parTransId="{FF6116AE-A984-48CE-83F6-A3A841AF3C68}" sibTransId="{70BF10F6-1C6B-4A95-915A-674BB1D11938}"/>
    <dgm:cxn modelId="{4AD8AC83-9A05-4729-857E-CBF228597A7D}" type="presOf" srcId="{E2CAEFFF-91BC-4AF0-ACAD-72B32577D949}" destId="{208ACE97-3356-41E9-9803-B3AC5483BE6F}" srcOrd="0" destOrd="0" presId="urn:microsoft.com/office/officeart/2005/8/layout/orgChart1"/>
    <dgm:cxn modelId="{F9814C84-21F0-4933-879A-7C206EE7A9FF}" type="presOf" srcId="{FF6116AE-A984-48CE-83F6-A3A841AF3C68}" destId="{0AFE8982-9BB2-4B96-ACB1-AA6616E39DCB}" srcOrd="0" destOrd="0" presId="urn:microsoft.com/office/officeart/2005/8/layout/orgChart1"/>
    <dgm:cxn modelId="{1AD73C8A-0F18-4D00-BCD7-EB6094202967}" type="presOf" srcId="{154BF6DD-B58D-4D96-A5EC-35F71F132984}" destId="{F2F08EB6-038E-425F-8CC3-992053698368}" srcOrd="1" destOrd="0" presId="urn:microsoft.com/office/officeart/2005/8/layout/orgChart1"/>
    <dgm:cxn modelId="{18E18A8F-B94B-40A7-BCFF-89E55BE4D966}" type="presOf" srcId="{A7DB63C7-469C-4B3A-9E7E-4169275B03EA}" destId="{CA52ED44-8E8E-45B3-B600-5BABE3226F99}" srcOrd="0" destOrd="0" presId="urn:microsoft.com/office/officeart/2005/8/layout/orgChart1"/>
    <dgm:cxn modelId="{C43D3E9C-BD57-49DF-BAB3-515AA1923A62}" type="presOf" srcId="{154BF6DD-B58D-4D96-A5EC-35F71F132984}" destId="{E587A2E3-E683-494F-880A-25B6E2D3C97F}" srcOrd="0" destOrd="0" presId="urn:microsoft.com/office/officeart/2005/8/layout/orgChart1"/>
    <dgm:cxn modelId="{CCB335A9-F696-4DAA-900F-BC36411B0485}" type="presOf" srcId="{D18527F2-65C2-435F-9683-CF5C7021276F}" destId="{6B88A065-8CAD-4408-915D-33A415C721A3}" srcOrd="0" destOrd="0" presId="urn:microsoft.com/office/officeart/2005/8/layout/orgChart1"/>
    <dgm:cxn modelId="{4C71C3E8-5EBD-4C1E-B34A-D91342ED8F03}" type="presOf" srcId="{7895BF23-CF3D-4478-B1A5-0C0D61D39D71}" destId="{E41507B3-1EF7-4C0B-9304-6384226AF465}" srcOrd="1" destOrd="0" presId="urn:microsoft.com/office/officeart/2005/8/layout/orgChart1"/>
    <dgm:cxn modelId="{7BBB2BEB-0058-4222-AC07-9EB757896AF3}" type="presParOf" srcId="{6B88A065-8CAD-4408-915D-33A415C721A3}" destId="{30F75CBF-AFB1-4EE7-AB5B-2C60D521E649}" srcOrd="0" destOrd="0" presId="urn:microsoft.com/office/officeart/2005/8/layout/orgChart1"/>
    <dgm:cxn modelId="{E4E9ED6E-6AD7-40B3-8185-A47A98B0BC6B}" type="presParOf" srcId="{30F75CBF-AFB1-4EE7-AB5B-2C60D521E649}" destId="{D86A6B13-198F-4F0F-8A20-A194B54B57AC}" srcOrd="0" destOrd="0" presId="urn:microsoft.com/office/officeart/2005/8/layout/orgChart1"/>
    <dgm:cxn modelId="{D20589A8-D89B-4A62-BC7A-21943AE6D19F}" type="presParOf" srcId="{D86A6B13-198F-4F0F-8A20-A194B54B57AC}" destId="{208ACE97-3356-41E9-9803-B3AC5483BE6F}" srcOrd="0" destOrd="0" presId="urn:microsoft.com/office/officeart/2005/8/layout/orgChart1"/>
    <dgm:cxn modelId="{CEB8007A-6FB9-4F84-9F43-61E4C1184263}" type="presParOf" srcId="{D86A6B13-198F-4F0F-8A20-A194B54B57AC}" destId="{1111EE74-5B53-4CD5-95CE-84795FB4C64A}" srcOrd="1" destOrd="0" presId="urn:microsoft.com/office/officeart/2005/8/layout/orgChart1"/>
    <dgm:cxn modelId="{5A2238DC-1750-4F51-A84A-56F79BDEA1B6}" type="presParOf" srcId="{30F75CBF-AFB1-4EE7-AB5B-2C60D521E649}" destId="{EF28A41D-490F-476A-A7CB-89A3B248E181}" srcOrd="1" destOrd="0" presId="urn:microsoft.com/office/officeart/2005/8/layout/orgChart1"/>
    <dgm:cxn modelId="{45B09BD5-1A00-42D2-90BF-7E4541307528}" type="presParOf" srcId="{30F75CBF-AFB1-4EE7-AB5B-2C60D521E649}" destId="{C8512375-1B8E-4605-9020-6E9822EA3442}" srcOrd="2" destOrd="0" presId="urn:microsoft.com/office/officeart/2005/8/layout/orgChart1"/>
    <dgm:cxn modelId="{AD8AE77A-F3E7-4580-939A-98F8A516A707}" type="presParOf" srcId="{6B88A065-8CAD-4408-915D-33A415C721A3}" destId="{3A809D6E-1796-4206-9964-32A4F30B6122}" srcOrd="1" destOrd="0" presId="urn:microsoft.com/office/officeart/2005/8/layout/orgChart1"/>
    <dgm:cxn modelId="{1F7FE148-B4F9-4F81-AE17-C6475F822300}" type="presParOf" srcId="{3A809D6E-1796-4206-9964-32A4F30B6122}" destId="{3D60C18C-7399-4898-BC91-CFD05BA4F6AA}" srcOrd="0" destOrd="0" presId="urn:microsoft.com/office/officeart/2005/8/layout/orgChart1"/>
    <dgm:cxn modelId="{CD29185F-8AAD-4A2D-B837-53FF0521FF58}" type="presParOf" srcId="{3D60C18C-7399-4898-BC91-CFD05BA4F6AA}" destId="{B1C14C1E-4A12-435E-9ED5-E742658EB1E7}" srcOrd="0" destOrd="0" presId="urn:microsoft.com/office/officeart/2005/8/layout/orgChart1"/>
    <dgm:cxn modelId="{A11A75C4-5D31-4FE7-8890-82E5278B97FB}" type="presParOf" srcId="{3D60C18C-7399-4898-BC91-CFD05BA4F6AA}" destId="{90830EA3-11C5-4A22-8502-5F7BCAF387A1}" srcOrd="1" destOrd="0" presId="urn:microsoft.com/office/officeart/2005/8/layout/orgChart1"/>
    <dgm:cxn modelId="{CFB4521B-30D2-4C05-95FB-B5A1C9446CC3}" type="presParOf" srcId="{3A809D6E-1796-4206-9964-32A4F30B6122}" destId="{4213735E-4560-459F-9982-F313B790BCE8}" srcOrd="1" destOrd="0" presId="urn:microsoft.com/office/officeart/2005/8/layout/orgChart1"/>
    <dgm:cxn modelId="{901B2295-CDA7-4C6E-A1AD-A956EE87A86D}" type="presParOf" srcId="{4213735E-4560-459F-9982-F313B790BCE8}" destId="{70D3D503-7BD2-41A3-A1FE-5E170ACC87D7}" srcOrd="0" destOrd="0" presId="urn:microsoft.com/office/officeart/2005/8/layout/orgChart1"/>
    <dgm:cxn modelId="{A6FE4029-C0CE-477A-844C-F7700C892DB3}" type="presParOf" srcId="{4213735E-4560-459F-9982-F313B790BCE8}" destId="{D29D8CB7-D820-4AC6-914B-CED30EE77A07}" srcOrd="1" destOrd="0" presId="urn:microsoft.com/office/officeart/2005/8/layout/orgChart1"/>
    <dgm:cxn modelId="{EDD8EF4C-8018-48E6-8CBC-8CA454A13A20}" type="presParOf" srcId="{D29D8CB7-D820-4AC6-914B-CED30EE77A07}" destId="{D7F6AE32-8709-462F-93A6-30E666F2C68F}" srcOrd="0" destOrd="0" presId="urn:microsoft.com/office/officeart/2005/8/layout/orgChart1"/>
    <dgm:cxn modelId="{45AF22AD-405F-49C7-B640-3B1FC9771E79}" type="presParOf" srcId="{D7F6AE32-8709-462F-93A6-30E666F2C68F}" destId="{CA52ED44-8E8E-45B3-B600-5BABE3226F99}" srcOrd="0" destOrd="0" presId="urn:microsoft.com/office/officeart/2005/8/layout/orgChart1"/>
    <dgm:cxn modelId="{822120E4-2689-4A6B-87C0-F61050EAFA3C}" type="presParOf" srcId="{D7F6AE32-8709-462F-93A6-30E666F2C68F}" destId="{4C540DC1-F2D3-40A2-A6BC-F811D65E3D27}" srcOrd="1" destOrd="0" presId="urn:microsoft.com/office/officeart/2005/8/layout/orgChart1"/>
    <dgm:cxn modelId="{75FF0CAF-9218-4B5E-BD11-80C08D1A9089}" type="presParOf" srcId="{D29D8CB7-D820-4AC6-914B-CED30EE77A07}" destId="{3A5F1E5F-FB3F-4382-9C36-F4ADA2187C32}" srcOrd="1" destOrd="0" presId="urn:microsoft.com/office/officeart/2005/8/layout/orgChart1"/>
    <dgm:cxn modelId="{C85EFF51-BA93-4812-BD08-FDB2D8D239C1}" type="presParOf" srcId="{D29D8CB7-D820-4AC6-914B-CED30EE77A07}" destId="{0BC57069-AAB7-4FC8-B1D5-71FB1FACC0CF}" srcOrd="2" destOrd="0" presId="urn:microsoft.com/office/officeart/2005/8/layout/orgChart1"/>
    <dgm:cxn modelId="{F4B9E412-2935-4A9B-BB49-DDB5BC6999DB}" type="presParOf" srcId="{4213735E-4560-459F-9982-F313B790BCE8}" destId="{0AFE8982-9BB2-4B96-ACB1-AA6616E39DCB}" srcOrd="2" destOrd="0" presId="urn:microsoft.com/office/officeart/2005/8/layout/orgChart1"/>
    <dgm:cxn modelId="{E1D03299-8F27-4A9A-9DDD-AA594B72AFBE}" type="presParOf" srcId="{4213735E-4560-459F-9982-F313B790BCE8}" destId="{33039902-64EE-4735-ACCF-12C9A469383F}" srcOrd="3" destOrd="0" presId="urn:microsoft.com/office/officeart/2005/8/layout/orgChart1"/>
    <dgm:cxn modelId="{C9B3D636-8CE9-4946-9377-1682185915A7}" type="presParOf" srcId="{33039902-64EE-4735-ACCF-12C9A469383F}" destId="{BD827A41-4625-4593-A0EA-49B40BF8DC04}" srcOrd="0" destOrd="0" presId="urn:microsoft.com/office/officeart/2005/8/layout/orgChart1"/>
    <dgm:cxn modelId="{43455AB2-A1A7-41BE-8787-8D1E326451B9}" type="presParOf" srcId="{BD827A41-4625-4593-A0EA-49B40BF8DC04}" destId="{E587A2E3-E683-494F-880A-25B6E2D3C97F}" srcOrd="0" destOrd="0" presId="urn:microsoft.com/office/officeart/2005/8/layout/orgChart1"/>
    <dgm:cxn modelId="{035374AF-C3EF-4F00-ADB6-681392B05AF9}" type="presParOf" srcId="{BD827A41-4625-4593-A0EA-49B40BF8DC04}" destId="{F2F08EB6-038E-425F-8CC3-992053698368}" srcOrd="1" destOrd="0" presId="urn:microsoft.com/office/officeart/2005/8/layout/orgChart1"/>
    <dgm:cxn modelId="{847A3D0C-09DA-48F6-BCF9-2B08C7CD298B}" type="presParOf" srcId="{33039902-64EE-4735-ACCF-12C9A469383F}" destId="{CE6A90CF-B3F8-4A41-8E1A-0E86F6D0C198}" srcOrd="1" destOrd="0" presId="urn:microsoft.com/office/officeart/2005/8/layout/orgChart1"/>
    <dgm:cxn modelId="{E65A60E4-DC74-4BF3-B83E-F2639E9BFDD5}" type="presParOf" srcId="{33039902-64EE-4735-ACCF-12C9A469383F}" destId="{D6FF52D2-2BC0-4F24-A2B2-BCDA9A110E8E}" srcOrd="2" destOrd="0" presId="urn:microsoft.com/office/officeart/2005/8/layout/orgChart1"/>
    <dgm:cxn modelId="{D0FFB12E-34D3-46BC-BEEC-92B6936BCDB3}" type="presParOf" srcId="{3A809D6E-1796-4206-9964-32A4F30B6122}" destId="{267878CA-BD0F-4C73-AF8F-B27B79AD5E3F}" srcOrd="2" destOrd="0" presId="urn:microsoft.com/office/officeart/2005/8/layout/orgChart1"/>
    <dgm:cxn modelId="{91AD5872-3145-4ABE-8F0C-291ACF36C9C5}" type="presParOf" srcId="{6B88A065-8CAD-4408-915D-33A415C721A3}" destId="{8D9C053D-DFC6-42FF-8B9B-5C9FBA7190B6}" srcOrd="2" destOrd="0" presId="urn:microsoft.com/office/officeart/2005/8/layout/orgChart1"/>
    <dgm:cxn modelId="{2AE880ED-F981-4FE3-BA73-E3A4F31173B6}" type="presParOf" srcId="{8D9C053D-DFC6-42FF-8B9B-5C9FBA7190B6}" destId="{F95B3B92-DB13-4F82-A59F-4682D34C55FE}" srcOrd="0" destOrd="0" presId="urn:microsoft.com/office/officeart/2005/8/layout/orgChart1"/>
    <dgm:cxn modelId="{A802BE57-402A-4342-B11B-590BF8189BD8}" type="presParOf" srcId="{F95B3B92-DB13-4F82-A59F-4682D34C55FE}" destId="{5979C0FC-9BED-4828-919D-7D1FB189598B}" srcOrd="0" destOrd="0" presId="urn:microsoft.com/office/officeart/2005/8/layout/orgChart1"/>
    <dgm:cxn modelId="{577D8543-0520-4056-A9BB-7233E87CC235}" type="presParOf" srcId="{F95B3B92-DB13-4F82-A59F-4682D34C55FE}" destId="{E41507B3-1EF7-4C0B-9304-6384226AF465}" srcOrd="1" destOrd="0" presId="urn:microsoft.com/office/officeart/2005/8/layout/orgChart1"/>
    <dgm:cxn modelId="{5E639907-E188-4A6E-90E0-062F483F9B04}" type="presParOf" srcId="{8D9C053D-DFC6-42FF-8B9B-5C9FBA7190B6}" destId="{D943884B-974F-49CA-9C62-CC07E9317305}" srcOrd="1" destOrd="0" presId="urn:microsoft.com/office/officeart/2005/8/layout/orgChart1"/>
    <dgm:cxn modelId="{82D0B975-9F94-49AB-B3DF-4FF251AA8654}" type="presParOf" srcId="{8D9C053D-DFC6-42FF-8B9B-5C9FBA7190B6}" destId="{7453A039-58E3-4D68-9AA9-FE65440FC2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32C558-6351-45FD-80AA-61F21E26646A}" type="doc">
      <dgm:prSet loTypeId="urn:microsoft.com/office/officeart/2016/7/layout/HorizontalActionLis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1DAD1A-82C4-4B82-89B5-CC94467EBAFC}">
      <dgm:prSet/>
      <dgm:spPr/>
      <dgm:t>
        <a:bodyPr/>
        <a:lstStyle/>
        <a:p>
          <a:r>
            <a:rPr lang="en-US"/>
            <a:t>Two options</a:t>
          </a:r>
        </a:p>
      </dgm:t>
    </dgm:pt>
    <dgm:pt modelId="{907D704B-39D7-470A-96D0-1B9D157E5FBA}" type="parTrans" cxnId="{D2B600A3-C4AF-454C-AB0B-7B4D0DCF35AC}">
      <dgm:prSet/>
      <dgm:spPr/>
      <dgm:t>
        <a:bodyPr/>
        <a:lstStyle/>
        <a:p>
          <a:endParaRPr lang="en-US"/>
        </a:p>
      </dgm:t>
    </dgm:pt>
    <dgm:pt modelId="{EC927BA5-35C3-46CC-856E-7C533A5F84DC}" type="sibTrans" cxnId="{D2B600A3-C4AF-454C-AB0B-7B4D0DCF35AC}">
      <dgm:prSet/>
      <dgm:spPr/>
      <dgm:t>
        <a:bodyPr/>
        <a:lstStyle/>
        <a:p>
          <a:endParaRPr lang="en-US"/>
        </a:p>
      </dgm:t>
    </dgm:pt>
    <dgm:pt modelId="{EDC7F6DB-B3B4-49F8-B6A8-3E1E1BA3EA91}">
      <dgm:prSet custT="1"/>
      <dgm:spPr/>
      <dgm:t>
        <a:bodyPr/>
        <a:lstStyle/>
        <a:p>
          <a:r>
            <a:rPr lang="en-US" sz="2400"/>
            <a:t>At the beginning AND end of the meeting, or</a:t>
          </a:r>
        </a:p>
        <a:p>
          <a:endParaRPr lang="en-US" sz="2400" dirty="0"/>
        </a:p>
      </dgm:t>
    </dgm:pt>
    <dgm:pt modelId="{3018D9A1-927D-493C-B157-53E844B3C5A0}" type="parTrans" cxnId="{690D6DE7-164A-47EE-8D92-62000062D9ED}">
      <dgm:prSet/>
      <dgm:spPr/>
      <dgm:t>
        <a:bodyPr/>
        <a:lstStyle/>
        <a:p>
          <a:endParaRPr lang="en-US"/>
        </a:p>
      </dgm:t>
    </dgm:pt>
    <dgm:pt modelId="{6AF51868-3EB8-48E7-AA8A-174D077B7976}" type="sibTrans" cxnId="{690D6DE7-164A-47EE-8D92-62000062D9ED}">
      <dgm:prSet/>
      <dgm:spPr/>
      <dgm:t>
        <a:bodyPr/>
        <a:lstStyle/>
        <a:p>
          <a:endParaRPr lang="en-US"/>
        </a:p>
      </dgm:t>
    </dgm:pt>
    <dgm:pt modelId="{A7C5C01D-C5B3-4A17-B21F-DFBBDDBC8D79}">
      <dgm:prSet custT="1"/>
      <dgm:spPr/>
      <dgm:t>
        <a:bodyPr/>
        <a:lstStyle/>
        <a:p>
          <a:r>
            <a:rPr lang="en-US" sz="2400"/>
            <a:t>After each action item</a:t>
          </a:r>
          <a:endParaRPr lang="en-US" sz="2400" dirty="0"/>
        </a:p>
      </dgm:t>
    </dgm:pt>
    <dgm:pt modelId="{89E4DCE3-198C-4104-98C7-FD8B9CC947B6}" type="parTrans" cxnId="{F6912B48-9692-41C3-ABA1-FEEA46CF11CA}">
      <dgm:prSet/>
      <dgm:spPr/>
      <dgm:t>
        <a:bodyPr/>
        <a:lstStyle/>
        <a:p>
          <a:endParaRPr lang="en-US"/>
        </a:p>
      </dgm:t>
    </dgm:pt>
    <dgm:pt modelId="{AE33C9F1-E105-4CD7-8D41-46D5B36B6042}" type="sibTrans" cxnId="{F6912B48-9692-41C3-ABA1-FEEA46CF11CA}">
      <dgm:prSet/>
      <dgm:spPr/>
      <dgm:t>
        <a:bodyPr/>
        <a:lstStyle/>
        <a:p>
          <a:endParaRPr lang="en-US"/>
        </a:p>
      </dgm:t>
    </dgm:pt>
    <dgm:pt modelId="{BB7985F6-B474-4FD0-8D91-9D12905E5D19}">
      <dgm:prSet/>
      <dgm:spPr/>
      <dgm:t>
        <a:bodyPr/>
        <a:lstStyle/>
        <a:p>
          <a:r>
            <a:rPr lang="en-US" dirty="0"/>
            <a:t>“Reasonable” restrictions on public comment</a:t>
          </a:r>
        </a:p>
      </dgm:t>
    </dgm:pt>
    <dgm:pt modelId="{F0A41258-F74C-46EB-9853-B78F8FC28D9F}" type="parTrans" cxnId="{882FDC1B-70FB-44A6-B5E5-72EEA4293301}">
      <dgm:prSet/>
      <dgm:spPr/>
      <dgm:t>
        <a:bodyPr/>
        <a:lstStyle/>
        <a:p>
          <a:endParaRPr lang="en-US"/>
        </a:p>
      </dgm:t>
    </dgm:pt>
    <dgm:pt modelId="{9EBCC54E-D836-47EA-BEF1-E1E85609C64D}" type="sibTrans" cxnId="{882FDC1B-70FB-44A6-B5E5-72EEA4293301}">
      <dgm:prSet/>
      <dgm:spPr/>
      <dgm:t>
        <a:bodyPr/>
        <a:lstStyle/>
        <a:p>
          <a:endParaRPr lang="en-US"/>
        </a:p>
      </dgm:t>
    </dgm:pt>
    <dgm:pt modelId="{6A606235-2D42-4954-BA50-46A5329666AA}">
      <dgm:prSet custT="1"/>
      <dgm:spPr/>
      <dgm:t>
        <a:bodyPr/>
        <a:lstStyle/>
        <a:p>
          <a:r>
            <a:rPr lang="en-US" sz="2000"/>
            <a:t>Time limits</a:t>
          </a:r>
          <a:endParaRPr lang="en-US" sz="2000" dirty="0"/>
        </a:p>
      </dgm:t>
    </dgm:pt>
    <dgm:pt modelId="{3C56B0F6-E6D2-4A32-852A-E08DEE957BFD}" type="parTrans" cxnId="{35776A41-2EF9-49A0-BCDD-68FCBEDFC291}">
      <dgm:prSet/>
      <dgm:spPr/>
      <dgm:t>
        <a:bodyPr/>
        <a:lstStyle/>
        <a:p>
          <a:endParaRPr lang="en-US"/>
        </a:p>
      </dgm:t>
    </dgm:pt>
    <dgm:pt modelId="{4F31E46F-C473-44BD-9768-BA08023991E7}" type="sibTrans" cxnId="{35776A41-2EF9-49A0-BCDD-68FCBEDFC291}">
      <dgm:prSet/>
      <dgm:spPr/>
      <dgm:t>
        <a:bodyPr/>
        <a:lstStyle/>
        <a:p>
          <a:endParaRPr lang="en-US"/>
        </a:p>
      </dgm:t>
    </dgm:pt>
    <dgm:pt modelId="{8A1FF9EB-14FB-49A6-B670-0C16EE9B606F}">
      <dgm:prSet custT="1"/>
      <dgm:spPr/>
      <dgm:t>
        <a:bodyPr/>
        <a:lstStyle/>
        <a:p>
          <a:endParaRPr lang="en-US" sz="2000"/>
        </a:p>
        <a:p>
          <a:r>
            <a:rPr lang="en-US" sz="2000"/>
            <a:t>Unduly repetitive </a:t>
          </a:r>
          <a:endParaRPr lang="en-US" sz="2000" dirty="0"/>
        </a:p>
      </dgm:t>
    </dgm:pt>
    <dgm:pt modelId="{E827F5B6-CDE0-451B-9F6C-C018274C0DA7}" type="parTrans" cxnId="{2CCBD286-66C6-4878-A012-0E9D99E7F905}">
      <dgm:prSet/>
      <dgm:spPr/>
      <dgm:t>
        <a:bodyPr/>
        <a:lstStyle/>
        <a:p>
          <a:endParaRPr lang="en-US"/>
        </a:p>
      </dgm:t>
    </dgm:pt>
    <dgm:pt modelId="{23F7DB06-E477-4866-8D93-B15D7ED4A681}" type="sibTrans" cxnId="{2CCBD286-66C6-4878-A012-0E9D99E7F905}">
      <dgm:prSet/>
      <dgm:spPr/>
      <dgm:t>
        <a:bodyPr/>
        <a:lstStyle/>
        <a:p>
          <a:endParaRPr lang="en-US"/>
        </a:p>
      </dgm:t>
    </dgm:pt>
    <dgm:pt modelId="{B7B60DAD-DA07-4190-AC4E-A5CACCCCC094}">
      <dgm:prSet custT="1"/>
      <dgm:spPr/>
      <dgm:t>
        <a:bodyPr/>
        <a:lstStyle/>
        <a:p>
          <a:endParaRPr lang="en-US" sz="2000"/>
        </a:p>
        <a:p>
          <a:r>
            <a:rPr lang="en-US" sz="2000"/>
            <a:t>BUT NO limitations based on viewpoint</a:t>
          </a:r>
          <a:endParaRPr lang="en-US" sz="2000" dirty="0"/>
        </a:p>
      </dgm:t>
    </dgm:pt>
    <dgm:pt modelId="{7C9986E4-1027-427B-AE47-9D899C1E6061}" type="parTrans" cxnId="{C2F12550-7ED5-4296-8918-B704EBED3F8B}">
      <dgm:prSet/>
      <dgm:spPr/>
      <dgm:t>
        <a:bodyPr/>
        <a:lstStyle/>
        <a:p>
          <a:endParaRPr lang="en-US"/>
        </a:p>
      </dgm:t>
    </dgm:pt>
    <dgm:pt modelId="{F5B248B2-902E-469F-9FDC-068A29D3B7ED}" type="sibTrans" cxnId="{C2F12550-7ED5-4296-8918-B704EBED3F8B}">
      <dgm:prSet/>
      <dgm:spPr/>
      <dgm:t>
        <a:bodyPr/>
        <a:lstStyle/>
        <a:p>
          <a:endParaRPr lang="en-US"/>
        </a:p>
      </dgm:t>
    </dgm:pt>
    <dgm:pt modelId="{6E038C40-3A04-4A9F-9123-E22D3039C7D0}" type="pres">
      <dgm:prSet presAssocID="{6D32C558-6351-45FD-80AA-61F21E26646A}" presName="Name0" presStyleCnt="0">
        <dgm:presLayoutVars>
          <dgm:dir/>
          <dgm:animLvl val="lvl"/>
          <dgm:resizeHandles val="exact"/>
        </dgm:presLayoutVars>
      </dgm:prSet>
      <dgm:spPr/>
    </dgm:pt>
    <dgm:pt modelId="{ADAEF36C-5788-48B8-BA8E-44DB34778D09}" type="pres">
      <dgm:prSet presAssocID="{8E1DAD1A-82C4-4B82-89B5-CC94467EBAFC}" presName="composite" presStyleCnt="0"/>
      <dgm:spPr/>
    </dgm:pt>
    <dgm:pt modelId="{ECA7C666-F460-40F8-B592-B731C42388E4}" type="pres">
      <dgm:prSet presAssocID="{8E1DAD1A-82C4-4B82-89B5-CC94467EBAFC}" presName="parTx" presStyleLbl="alignNode1" presStyleIdx="0" presStyleCnt="2" custLinFactNeighborX="-224" custLinFactNeighborY="-9273">
        <dgm:presLayoutVars>
          <dgm:chMax val="0"/>
          <dgm:chPref val="0"/>
        </dgm:presLayoutVars>
      </dgm:prSet>
      <dgm:spPr/>
    </dgm:pt>
    <dgm:pt modelId="{8462247D-0CF7-4582-A317-8F67BF141C54}" type="pres">
      <dgm:prSet presAssocID="{8E1DAD1A-82C4-4B82-89B5-CC94467EBAFC}" presName="desTx" presStyleLbl="alignAccFollowNode1" presStyleIdx="0" presStyleCnt="2">
        <dgm:presLayoutVars/>
      </dgm:prSet>
      <dgm:spPr/>
    </dgm:pt>
    <dgm:pt modelId="{DD6EFD4C-76A9-4D09-B174-A65F69CAC06F}" type="pres">
      <dgm:prSet presAssocID="{EC927BA5-35C3-46CC-856E-7C533A5F84DC}" presName="space" presStyleCnt="0"/>
      <dgm:spPr/>
    </dgm:pt>
    <dgm:pt modelId="{A1082312-33C3-4CCA-9D3F-3C66A2F8890A}" type="pres">
      <dgm:prSet presAssocID="{BB7985F6-B474-4FD0-8D91-9D12905E5D19}" presName="composite" presStyleCnt="0"/>
      <dgm:spPr/>
    </dgm:pt>
    <dgm:pt modelId="{EF849518-C8C3-4836-85C5-6C7B35A95AC2}" type="pres">
      <dgm:prSet presAssocID="{BB7985F6-B474-4FD0-8D91-9D12905E5D19}" presName="parTx" presStyleLbl="alignNode1" presStyleIdx="1" presStyleCnt="2" custLinFactNeighborX="207" custLinFactNeighborY="-18658">
        <dgm:presLayoutVars>
          <dgm:chMax val="0"/>
          <dgm:chPref val="0"/>
        </dgm:presLayoutVars>
      </dgm:prSet>
      <dgm:spPr/>
    </dgm:pt>
    <dgm:pt modelId="{990C825C-98D8-4CBA-9D34-8A383A8D5068}" type="pres">
      <dgm:prSet presAssocID="{BB7985F6-B474-4FD0-8D91-9D12905E5D19}" presName="desTx" presStyleLbl="alignAccFollowNode1" presStyleIdx="1" presStyleCnt="2" custScaleY="104020">
        <dgm:presLayoutVars/>
      </dgm:prSet>
      <dgm:spPr/>
    </dgm:pt>
  </dgm:ptLst>
  <dgm:cxnLst>
    <dgm:cxn modelId="{782E0E02-964D-4FDB-8200-EC636F1814B4}" type="presOf" srcId="{EDC7F6DB-B3B4-49F8-B6A8-3E1E1BA3EA91}" destId="{8462247D-0CF7-4582-A317-8F67BF141C54}" srcOrd="0" destOrd="0" presId="urn:microsoft.com/office/officeart/2016/7/layout/HorizontalActionList"/>
    <dgm:cxn modelId="{50D98B03-2E65-4496-9B89-89725C488A65}" type="presOf" srcId="{6A606235-2D42-4954-BA50-46A5329666AA}" destId="{990C825C-98D8-4CBA-9D34-8A383A8D5068}" srcOrd="0" destOrd="0" presId="urn:microsoft.com/office/officeart/2016/7/layout/HorizontalActionList"/>
    <dgm:cxn modelId="{882FDC1B-70FB-44A6-B5E5-72EEA4293301}" srcId="{6D32C558-6351-45FD-80AA-61F21E26646A}" destId="{BB7985F6-B474-4FD0-8D91-9D12905E5D19}" srcOrd="1" destOrd="0" parTransId="{F0A41258-F74C-46EB-9853-B78F8FC28D9F}" sibTransId="{9EBCC54E-D836-47EA-BEF1-E1E85609C64D}"/>
    <dgm:cxn modelId="{A7A2D71E-A890-4563-9816-3AA3BB79D415}" type="presOf" srcId="{8E1DAD1A-82C4-4B82-89B5-CC94467EBAFC}" destId="{ECA7C666-F460-40F8-B592-B731C42388E4}" srcOrd="0" destOrd="0" presId="urn:microsoft.com/office/officeart/2016/7/layout/HorizontalActionList"/>
    <dgm:cxn modelId="{35776A41-2EF9-49A0-BCDD-68FCBEDFC291}" srcId="{BB7985F6-B474-4FD0-8D91-9D12905E5D19}" destId="{6A606235-2D42-4954-BA50-46A5329666AA}" srcOrd="0" destOrd="0" parTransId="{3C56B0F6-E6D2-4A32-852A-E08DEE957BFD}" sibTransId="{4F31E46F-C473-44BD-9768-BA08023991E7}"/>
    <dgm:cxn modelId="{F6912B48-9692-41C3-ABA1-FEEA46CF11CA}" srcId="{8E1DAD1A-82C4-4B82-89B5-CC94467EBAFC}" destId="{A7C5C01D-C5B3-4A17-B21F-DFBBDDBC8D79}" srcOrd="1" destOrd="0" parTransId="{89E4DCE3-198C-4104-98C7-FD8B9CC947B6}" sibTransId="{AE33C9F1-E105-4CD7-8D41-46D5B36B6042}"/>
    <dgm:cxn modelId="{C2F12550-7ED5-4296-8918-B704EBED3F8B}" srcId="{BB7985F6-B474-4FD0-8D91-9D12905E5D19}" destId="{B7B60DAD-DA07-4190-AC4E-A5CACCCCC094}" srcOrd="2" destOrd="0" parTransId="{7C9986E4-1027-427B-AE47-9D899C1E6061}" sibTransId="{F5B248B2-902E-469F-9FDC-068A29D3B7ED}"/>
    <dgm:cxn modelId="{A37A0154-A542-4EDA-B2C9-FEB2F6DCBA4F}" type="presOf" srcId="{A7C5C01D-C5B3-4A17-B21F-DFBBDDBC8D79}" destId="{8462247D-0CF7-4582-A317-8F67BF141C54}" srcOrd="0" destOrd="1" presId="urn:microsoft.com/office/officeart/2016/7/layout/HorizontalActionList"/>
    <dgm:cxn modelId="{2CCBD286-66C6-4878-A012-0E9D99E7F905}" srcId="{BB7985F6-B474-4FD0-8D91-9D12905E5D19}" destId="{8A1FF9EB-14FB-49A6-B670-0C16EE9B606F}" srcOrd="1" destOrd="0" parTransId="{E827F5B6-CDE0-451B-9F6C-C018274C0DA7}" sibTransId="{23F7DB06-E477-4866-8D93-B15D7ED4A681}"/>
    <dgm:cxn modelId="{D2B600A3-C4AF-454C-AB0B-7B4D0DCF35AC}" srcId="{6D32C558-6351-45FD-80AA-61F21E26646A}" destId="{8E1DAD1A-82C4-4B82-89B5-CC94467EBAFC}" srcOrd="0" destOrd="0" parTransId="{907D704B-39D7-470A-96D0-1B9D157E5FBA}" sibTransId="{EC927BA5-35C3-46CC-856E-7C533A5F84DC}"/>
    <dgm:cxn modelId="{0330FCB2-0319-4C5F-A0D5-9A009D2AC9EF}" type="presOf" srcId="{8A1FF9EB-14FB-49A6-B670-0C16EE9B606F}" destId="{990C825C-98D8-4CBA-9D34-8A383A8D5068}" srcOrd="0" destOrd="1" presId="urn:microsoft.com/office/officeart/2016/7/layout/HorizontalActionList"/>
    <dgm:cxn modelId="{BFB50ECE-2092-43F8-930B-7CAAD12FE05F}" type="presOf" srcId="{6D32C558-6351-45FD-80AA-61F21E26646A}" destId="{6E038C40-3A04-4A9F-9123-E22D3039C7D0}" srcOrd="0" destOrd="0" presId="urn:microsoft.com/office/officeart/2016/7/layout/HorizontalActionList"/>
    <dgm:cxn modelId="{1C65A7E6-5125-4CA2-B223-BF42FD1C906C}" type="presOf" srcId="{BB7985F6-B474-4FD0-8D91-9D12905E5D19}" destId="{EF849518-C8C3-4836-85C5-6C7B35A95AC2}" srcOrd="0" destOrd="0" presId="urn:microsoft.com/office/officeart/2016/7/layout/HorizontalActionList"/>
    <dgm:cxn modelId="{690D6DE7-164A-47EE-8D92-62000062D9ED}" srcId="{8E1DAD1A-82C4-4B82-89B5-CC94467EBAFC}" destId="{EDC7F6DB-B3B4-49F8-B6A8-3E1E1BA3EA91}" srcOrd="0" destOrd="0" parTransId="{3018D9A1-927D-493C-B157-53E844B3C5A0}" sibTransId="{6AF51868-3EB8-48E7-AA8A-174D077B7976}"/>
    <dgm:cxn modelId="{325FCBE9-D14F-4D95-B2CA-8D490B36718C}" type="presOf" srcId="{B7B60DAD-DA07-4190-AC4E-A5CACCCCC094}" destId="{990C825C-98D8-4CBA-9D34-8A383A8D5068}" srcOrd="0" destOrd="2" presId="urn:microsoft.com/office/officeart/2016/7/layout/HorizontalActionList"/>
    <dgm:cxn modelId="{57F5A19B-20D4-4037-91BC-7B4F362143D9}" type="presParOf" srcId="{6E038C40-3A04-4A9F-9123-E22D3039C7D0}" destId="{ADAEF36C-5788-48B8-BA8E-44DB34778D09}" srcOrd="0" destOrd="0" presId="urn:microsoft.com/office/officeart/2016/7/layout/HorizontalActionList"/>
    <dgm:cxn modelId="{4C7189F2-ABF3-42C2-929C-1EE2131311F3}" type="presParOf" srcId="{ADAEF36C-5788-48B8-BA8E-44DB34778D09}" destId="{ECA7C666-F460-40F8-B592-B731C42388E4}" srcOrd="0" destOrd="0" presId="urn:microsoft.com/office/officeart/2016/7/layout/HorizontalActionList"/>
    <dgm:cxn modelId="{79CD2586-09AF-4A46-BD57-9684DBAAC58E}" type="presParOf" srcId="{ADAEF36C-5788-48B8-BA8E-44DB34778D09}" destId="{8462247D-0CF7-4582-A317-8F67BF141C54}" srcOrd="1" destOrd="0" presId="urn:microsoft.com/office/officeart/2016/7/layout/HorizontalActionList"/>
    <dgm:cxn modelId="{23602C8E-0290-437A-921F-D3546ECA3A1D}" type="presParOf" srcId="{6E038C40-3A04-4A9F-9123-E22D3039C7D0}" destId="{DD6EFD4C-76A9-4D09-B174-A65F69CAC06F}" srcOrd="1" destOrd="0" presId="urn:microsoft.com/office/officeart/2016/7/layout/HorizontalActionList"/>
    <dgm:cxn modelId="{A40A2F25-4CDA-4AE0-8291-7A4A62937571}" type="presParOf" srcId="{6E038C40-3A04-4A9F-9123-E22D3039C7D0}" destId="{A1082312-33C3-4CCA-9D3F-3C66A2F8890A}" srcOrd="2" destOrd="0" presId="urn:microsoft.com/office/officeart/2016/7/layout/HorizontalActionList"/>
    <dgm:cxn modelId="{AB0480EE-E0EC-411E-A585-FE247F42306B}" type="presParOf" srcId="{A1082312-33C3-4CCA-9D3F-3C66A2F8890A}" destId="{EF849518-C8C3-4836-85C5-6C7B35A95AC2}" srcOrd="0" destOrd="0" presId="urn:microsoft.com/office/officeart/2016/7/layout/HorizontalActionList"/>
    <dgm:cxn modelId="{6F45C131-6F78-45B1-833B-E46CEA12D1F4}" type="presParOf" srcId="{A1082312-33C3-4CCA-9D3F-3C66A2F8890A}" destId="{990C825C-98D8-4CBA-9D34-8A383A8D5068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3C7219-DEBA-407B-B3F4-0AFCD6540650}" type="doc">
      <dgm:prSet loTypeId="urn:microsoft.com/office/officeart/2005/8/layout/cycle6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6CFB3B-4D0A-492D-B833-1F013A83EA1A}">
      <dgm:prSet custT="1"/>
      <dgm:spPr/>
      <dgm:t>
        <a:bodyPr/>
        <a:lstStyle/>
        <a:p>
          <a:r>
            <a:rPr lang="en-US" sz="3600" dirty="0"/>
            <a:t>“Clear and complete” description of the agenda item</a:t>
          </a:r>
        </a:p>
      </dgm:t>
    </dgm:pt>
    <dgm:pt modelId="{82316CFA-E86C-47DD-81B8-2D5E3863E4A5}" type="parTrans" cxnId="{9D60AFEA-5FC4-4D39-AFA6-1281252C5AC4}">
      <dgm:prSet/>
      <dgm:spPr/>
      <dgm:t>
        <a:bodyPr/>
        <a:lstStyle/>
        <a:p>
          <a:endParaRPr lang="en-US"/>
        </a:p>
      </dgm:t>
    </dgm:pt>
    <dgm:pt modelId="{4D5326A4-C874-44B5-B45B-725BC3FAFB00}" type="sibTrans" cxnId="{9D60AFEA-5FC4-4D39-AFA6-1281252C5AC4}">
      <dgm:prSet/>
      <dgm:spPr/>
      <dgm:t>
        <a:bodyPr/>
        <a:lstStyle/>
        <a:p>
          <a:endParaRPr lang="en-US"/>
        </a:p>
      </dgm:t>
    </dgm:pt>
    <dgm:pt modelId="{47E0D8A1-5CBB-4701-A28C-C914C0509AD0}">
      <dgm:prSet/>
      <dgm:spPr/>
      <dgm:t>
        <a:bodyPr/>
        <a:lstStyle/>
        <a:p>
          <a:r>
            <a:rPr lang="en-US" dirty="0"/>
            <a:t>Many Open Meeting Law violations are the result of public bodies straying from the agenda</a:t>
          </a:r>
        </a:p>
      </dgm:t>
    </dgm:pt>
    <dgm:pt modelId="{C240030D-CE2F-430D-8057-504591A28C97}" type="parTrans" cxnId="{EDBEAEAD-64C2-48C1-89B6-7DBDB7D5DE1B}">
      <dgm:prSet/>
      <dgm:spPr/>
      <dgm:t>
        <a:bodyPr/>
        <a:lstStyle/>
        <a:p>
          <a:endParaRPr lang="en-US"/>
        </a:p>
      </dgm:t>
    </dgm:pt>
    <dgm:pt modelId="{A3D509E6-91F1-43E5-8B55-120FF266DC80}" type="sibTrans" cxnId="{EDBEAEAD-64C2-48C1-89B6-7DBDB7D5DE1B}">
      <dgm:prSet/>
      <dgm:spPr/>
      <dgm:t>
        <a:bodyPr/>
        <a:lstStyle/>
        <a:p>
          <a:endParaRPr lang="en-US"/>
        </a:p>
      </dgm:t>
    </dgm:pt>
    <dgm:pt modelId="{238A3F69-FF67-49CE-A8F0-600D2356EE64}" type="pres">
      <dgm:prSet presAssocID="{983C7219-DEBA-407B-B3F4-0AFCD6540650}" presName="cycle" presStyleCnt="0">
        <dgm:presLayoutVars>
          <dgm:dir/>
          <dgm:resizeHandles val="exact"/>
        </dgm:presLayoutVars>
      </dgm:prSet>
      <dgm:spPr/>
    </dgm:pt>
    <dgm:pt modelId="{ECE7C65D-FA8A-4409-A939-D3F31F29FC93}" type="pres">
      <dgm:prSet presAssocID="{2C6CFB3B-4D0A-492D-B833-1F013A83EA1A}" presName="node" presStyleLbl="node1" presStyleIdx="0" presStyleCnt="2" custScaleY="168502" custRadScaleRad="100483" custRadScaleInc="293">
        <dgm:presLayoutVars>
          <dgm:bulletEnabled val="1"/>
        </dgm:presLayoutVars>
      </dgm:prSet>
      <dgm:spPr/>
    </dgm:pt>
    <dgm:pt modelId="{1DA06477-5ABF-475D-9320-753B694EC847}" type="pres">
      <dgm:prSet presAssocID="{2C6CFB3B-4D0A-492D-B833-1F013A83EA1A}" presName="spNode" presStyleCnt="0"/>
      <dgm:spPr/>
    </dgm:pt>
    <dgm:pt modelId="{301C39F6-7E1C-4154-A872-BBF0AC2A0295}" type="pres">
      <dgm:prSet presAssocID="{4D5326A4-C874-44B5-B45B-725BC3FAFB00}" presName="sibTrans" presStyleLbl="sibTrans1D1" presStyleIdx="0" presStyleCnt="2"/>
      <dgm:spPr/>
    </dgm:pt>
    <dgm:pt modelId="{C1D167F9-A1BF-4D37-8BF2-F308E4A1B913}" type="pres">
      <dgm:prSet presAssocID="{47E0D8A1-5CBB-4701-A28C-C914C0509AD0}" presName="node" presStyleLbl="node1" presStyleIdx="1" presStyleCnt="2" custScaleY="167399">
        <dgm:presLayoutVars>
          <dgm:bulletEnabled val="1"/>
        </dgm:presLayoutVars>
      </dgm:prSet>
      <dgm:spPr/>
    </dgm:pt>
    <dgm:pt modelId="{FCAE529B-EB1E-4A99-A909-717761511E95}" type="pres">
      <dgm:prSet presAssocID="{47E0D8A1-5CBB-4701-A28C-C914C0509AD0}" presName="spNode" presStyleCnt="0"/>
      <dgm:spPr/>
    </dgm:pt>
    <dgm:pt modelId="{96911045-F27C-44C8-9BF0-6F4156859F3A}" type="pres">
      <dgm:prSet presAssocID="{A3D509E6-91F1-43E5-8B55-120FF266DC80}" presName="sibTrans" presStyleLbl="sibTrans1D1" presStyleIdx="1" presStyleCnt="2"/>
      <dgm:spPr/>
    </dgm:pt>
  </dgm:ptLst>
  <dgm:cxnLst>
    <dgm:cxn modelId="{0CF43E29-AB4F-4F2A-A300-22ED5B486B9C}" type="presOf" srcId="{4D5326A4-C874-44B5-B45B-725BC3FAFB00}" destId="{301C39F6-7E1C-4154-A872-BBF0AC2A0295}" srcOrd="0" destOrd="0" presId="urn:microsoft.com/office/officeart/2005/8/layout/cycle6"/>
    <dgm:cxn modelId="{9E300D6D-6581-4937-93AA-B5EE208E2CC7}" type="presOf" srcId="{983C7219-DEBA-407B-B3F4-0AFCD6540650}" destId="{238A3F69-FF67-49CE-A8F0-600D2356EE64}" srcOrd="0" destOrd="0" presId="urn:microsoft.com/office/officeart/2005/8/layout/cycle6"/>
    <dgm:cxn modelId="{A48B3A4F-A920-40C4-B11E-1EBA6ABBF214}" type="presOf" srcId="{2C6CFB3B-4D0A-492D-B833-1F013A83EA1A}" destId="{ECE7C65D-FA8A-4409-A939-D3F31F29FC93}" srcOrd="0" destOrd="0" presId="urn:microsoft.com/office/officeart/2005/8/layout/cycle6"/>
    <dgm:cxn modelId="{EDBEAEAD-64C2-48C1-89B6-7DBDB7D5DE1B}" srcId="{983C7219-DEBA-407B-B3F4-0AFCD6540650}" destId="{47E0D8A1-5CBB-4701-A28C-C914C0509AD0}" srcOrd="1" destOrd="0" parTransId="{C240030D-CE2F-430D-8057-504591A28C97}" sibTransId="{A3D509E6-91F1-43E5-8B55-120FF266DC80}"/>
    <dgm:cxn modelId="{339357C4-E764-47D9-A634-E68195783F49}" type="presOf" srcId="{47E0D8A1-5CBB-4701-A28C-C914C0509AD0}" destId="{C1D167F9-A1BF-4D37-8BF2-F308E4A1B913}" srcOrd="0" destOrd="0" presId="urn:microsoft.com/office/officeart/2005/8/layout/cycle6"/>
    <dgm:cxn modelId="{53A6DFD9-91FF-463F-B729-D9CE38DC442E}" type="presOf" srcId="{A3D509E6-91F1-43E5-8B55-120FF266DC80}" destId="{96911045-F27C-44C8-9BF0-6F4156859F3A}" srcOrd="0" destOrd="0" presId="urn:microsoft.com/office/officeart/2005/8/layout/cycle6"/>
    <dgm:cxn modelId="{9D60AFEA-5FC4-4D39-AFA6-1281252C5AC4}" srcId="{983C7219-DEBA-407B-B3F4-0AFCD6540650}" destId="{2C6CFB3B-4D0A-492D-B833-1F013A83EA1A}" srcOrd="0" destOrd="0" parTransId="{82316CFA-E86C-47DD-81B8-2D5E3863E4A5}" sibTransId="{4D5326A4-C874-44B5-B45B-725BC3FAFB00}"/>
    <dgm:cxn modelId="{D4916A48-5EED-4259-AD99-918FC3D6D9EE}" type="presParOf" srcId="{238A3F69-FF67-49CE-A8F0-600D2356EE64}" destId="{ECE7C65D-FA8A-4409-A939-D3F31F29FC93}" srcOrd="0" destOrd="0" presId="urn:microsoft.com/office/officeart/2005/8/layout/cycle6"/>
    <dgm:cxn modelId="{76632452-3288-497F-8FD8-BEEBAC17E846}" type="presParOf" srcId="{238A3F69-FF67-49CE-A8F0-600D2356EE64}" destId="{1DA06477-5ABF-475D-9320-753B694EC847}" srcOrd="1" destOrd="0" presId="urn:microsoft.com/office/officeart/2005/8/layout/cycle6"/>
    <dgm:cxn modelId="{FF23EA25-19F7-4F3F-A8EB-65F9B8A63E98}" type="presParOf" srcId="{238A3F69-FF67-49CE-A8F0-600D2356EE64}" destId="{301C39F6-7E1C-4154-A872-BBF0AC2A0295}" srcOrd="2" destOrd="0" presId="urn:microsoft.com/office/officeart/2005/8/layout/cycle6"/>
    <dgm:cxn modelId="{A23558A5-B10E-4744-95FC-AB089C4EA18B}" type="presParOf" srcId="{238A3F69-FF67-49CE-A8F0-600D2356EE64}" destId="{C1D167F9-A1BF-4D37-8BF2-F308E4A1B913}" srcOrd="3" destOrd="0" presId="urn:microsoft.com/office/officeart/2005/8/layout/cycle6"/>
    <dgm:cxn modelId="{BB7227CB-8C90-492E-96A6-D620F8ABF10D}" type="presParOf" srcId="{238A3F69-FF67-49CE-A8F0-600D2356EE64}" destId="{FCAE529B-EB1E-4A99-A909-717761511E95}" srcOrd="4" destOrd="0" presId="urn:microsoft.com/office/officeart/2005/8/layout/cycle6"/>
    <dgm:cxn modelId="{17156883-8E1F-4B48-B8D6-25E0C6E21F48}" type="presParOf" srcId="{238A3F69-FF67-49CE-A8F0-600D2356EE64}" destId="{96911045-F27C-44C8-9BF0-6F4156859F3A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7FE57-C802-439A-8A08-F0227598BFED}">
      <dsp:nvSpPr>
        <dsp:cNvPr id="0" name=""/>
        <dsp:cNvSpPr/>
      </dsp:nvSpPr>
      <dsp:spPr>
        <a:xfrm>
          <a:off x="721359" y="0"/>
          <a:ext cx="8175413" cy="409348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FF0249-A33D-4B04-8A3D-C227DB96ED23}">
      <dsp:nvSpPr>
        <dsp:cNvPr id="0" name=""/>
        <dsp:cNvSpPr/>
      </dsp:nvSpPr>
      <dsp:spPr>
        <a:xfrm>
          <a:off x="428" y="1228044"/>
          <a:ext cx="3086941" cy="16373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Drafting the agenda</a:t>
          </a:r>
        </a:p>
      </dsp:txBody>
      <dsp:txXfrm>
        <a:off x="80359" y="1307975"/>
        <a:ext cx="2927079" cy="1477530"/>
      </dsp:txXfrm>
    </dsp:sp>
    <dsp:sp modelId="{9F241E5E-BFC8-442D-9C11-200510273456}">
      <dsp:nvSpPr>
        <dsp:cNvPr id="0" name=""/>
        <dsp:cNvSpPr/>
      </dsp:nvSpPr>
      <dsp:spPr>
        <a:xfrm>
          <a:off x="3265595" y="1228044"/>
          <a:ext cx="3086941" cy="16373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Supporting materials</a:t>
          </a:r>
        </a:p>
      </dsp:txBody>
      <dsp:txXfrm>
        <a:off x="3345526" y="1307975"/>
        <a:ext cx="2927079" cy="1477530"/>
      </dsp:txXfrm>
    </dsp:sp>
    <dsp:sp modelId="{223F2D11-5B10-4623-9C8E-52DD276119B9}">
      <dsp:nvSpPr>
        <dsp:cNvPr id="0" name=""/>
        <dsp:cNvSpPr/>
      </dsp:nvSpPr>
      <dsp:spPr>
        <a:xfrm>
          <a:off x="6530763" y="1228044"/>
          <a:ext cx="3086941" cy="16373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Notice requirements</a:t>
          </a:r>
        </a:p>
      </dsp:txBody>
      <dsp:txXfrm>
        <a:off x="6610694" y="1307975"/>
        <a:ext cx="2927079" cy="1477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4354F-0994-4F9A-8A12-49AF36A40604}">
      <dsp:nvSpPr>
        <dsp:cNvPr id="0" name=""/>
        <dsp:cNvSpPr/>
      </dsp:nvSpPr>
      <dsp:spPr>
        <a:xfrm>
          <a:off x="1174" y="520807"/>
          <a:ext cx="4121050" cy="2616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FE4C0D-701A-40AB-AC41-536ADE66D000}">
      <dsp:nvSpPr>
        <dsp:cNvPr id="0" name=""/>
        <dsp:cNvSpPr/>
      </dsp:nvSpPr>
      <dsp:spPr>
        <a:xfrm>
          <a:off x="459068" y="955807"/>
          <a:ext cx="4121050" cy="2616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“Clear and complete”</a:t>
          </a:r>
        </a:p>
      </dsp:txBody>
      <dsp:txXfrm>
        <a:off x="535713" y="1032452"/>
        <a:ext cx="3967760" cy="2463577"/>
      </dsp:txXfrm>
    </dsp:sp>
    <dsp:sp modelId="{F47365D3-8ADF-492E-94AF-45754E099653}">
      <dsp:nvSpPr>
        <dsp:cNvPr id="0" name=""/>
        <dsp:cNvSpPr/>
      </dsp:nvSpPr>
      <dsp:spPr>
        <a:xfrm>
          <a:off x="5038013" y="520807"/>
          <a:ext cx="4121050" cy="2616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1F65EAB-09D8-448E-BA61-55CDFC94A3A8}">
      <dsp:nvSpPr>
        <dsp:cNvPr id="0" name=""/>
        <dsp:cNvSpPr/>
      </dsp:nvSpPr>
      <dsp:spPr>
        <a:xfrm>
          <a:off x="5495908" y="955807"/>
          <a:ext cx="4121050" cy="26168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/>
            <a:t>Magic language </a:t>
          </a:r>
        </a:p>
      </dsp:txBody>
      <dsp:txXfrm>
        <a:off x="5572553" y="1032452"/>
        <a:ext cx="3967760" cy="24635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D08B4-BEBC-4FFC-BF00-54EBB4A86061}">
      <dsp:nvSpPr>
        <dsp:cNvPr id="0" name=""/>
        <dsp:cNvSpPr/>
      </dsp:nvSpPr>
      <dsp:spPr>
        <a:xfrm>
          <a:off x="809" y="438518"/>
          <a:ext cx="3155802" cy="18934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Time, place, and location of meeting</a:t>
          </a:r>
        </a:p>
      </dsp:txBody>
      <dsp:txXfrm>
        <a:off x="809" y="438518"/>
        <a:ext cx="3155802" cy="1893481"/>
      </dsp:txXfrm>
    </dsp:sp>
    <dsp:sp modelId="{CA191AE1-74ED-474C-8569-76E6C3EC6036}">
      <dsp:nvSpPr>
        <dsp:cNvPr id="0" name=""/>
        <dsp:cNvSpPr/>
      </dsp:nvSpPr>
      <dsp:spPr>
        <a:xfrm>
          <a:off x="3472192" y="438518"/>
          <a:ext cx="3155802" cy="1893481"/>
        </a:xfrm>
        <a:prstGeom prst="rect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Name and contact information from whom agenda and supporting materials can be obtained</a:t>
          </a:r>
        </a:p>
      </dsp:txBody>
      <dsp:txXfrm>
        <a:off x="3472192" y="438518"/>
        <a:ext cx="3155802" cy="1893481"/>
      </dsp:txXfrm>
    </dsp:sp>
    <dsp:sp modelId="{5BCA1183-DEAD-4BF0-B7A4-C09EF28BE1BC}">
      <dsp:nvSpPr>
        <dsp:cNvPr id="0" name=""/>
        <dsp:cNvSpPr/>
      </dsp:nvSpPr>
      <dsp:spPr>
        <a:xfrm>
          <a:off x="809" y="2647580"/>
          <a:ext cx="3155802" cy="1893481"/>
        </a:xfrm>
        <a:prstGeom prst="rect">
          <a:avLst/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Reasonable accommodations</a:t>
          </a:r>
        </a:p>
      </dsp:txBody>
      <dsp:txXfrm>
        <a:off x="809" y="2647580"/>
        <a:ext cx="3155802" cy="1893481"/>
      </dsp:txXfrm>
    </dsp:sp>
    <dsp:sp modelId="{A81CE4BF-C7CB-4A35-BDE5-DA411010C09F}">
      <dsp:nvSpPr>
        <dsp:cNvPr id="0" name=""/>
        <dsp:cNvSpPr/>
      </dsp:nvSpPr>
      <dsp:spPr>
        <a:xfrm>
          <a:off x="3472192" y="2647580"/>
          <a:ext cx="3155802" cy="1893481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Any time limits on public comment</a:t>
          </a:r>
        </a:p>
      </dsp:txBody>
      <dsp:txXfrm>
        <a:off x="3472192" y="2647580"/>
        <a:ext cx="3155802" cy="18934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1D399-A83D-4051-B8E0-700DE3A451CA}">
      <dsp:nvSpPr>
        <dsp:cNvPr id="0" name=""/>
        <dsp:cNvSpPr/>
      </dsp:nvSpPr>
      <dsp:spPr>
        <a:xfrm>
          <a:off x="0" y="3165"/>
          <a:ext cx="6622966" cy="2433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MUST be made available to the public at the time supporting materials are provided to the public body</a:t>
          </a:r>
        </a:p>
      </dsp:txBody>
      <dsp:txXfrm>
        <a:off x="71263" y="74428"/>
        <a:ext cx="6480440" cy="2290584"/>
      </dsp:txXfrm>
    </dsp:sp>
    <dsp:sp modelId="{A3C0B7D1-941F-4831-8E1B-2960C9BB4155}">
      <dsp:nvSpPr>
        <dsp:cNvPr id="0" name=""/>
        <dsp:cNvSpPr/>
      </dsp:nvSpPr>
      <dsp:spPr>
        <a:xfrm rot="5400000">
          <a:off x="3106876" y="2463557"/>
          <a:ext cx="409212" cy="4910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3164166" y="2504478"/>
        <a:ext cx="294632" cy="286448"/>
      </dsp:txXfrm>
    </dsp:sp>
    <dsp:sp modelId="{EE981DD8-4230-49CF-9FF5-43D7218B092D}">
      <dsp:nvSpPr>
        <dsp:cNvPr id="0" name=""/>
        <dsp:cNvSpPr/>
      </dsp:nvSpPr>
      <dsp:spPr>
        <a:xfrm>
          <a:off x="126224" y="2981893"/>
          <a:ext cx="6370517" cy="2572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BUT this does not mean that supporting materials must be posted three working days prior to the meeting!  Instead, if requested by a member of the public, the public body must provide a copy of the supporting materials at the time the supporting materials are provided to the public body</a:t>
          </a:r>
        </a:p>
      </dsp:txBody>
      <dsp:txXfrm>
        <a:off x="201578" y="3057247"/>
        <a:ext cx="6219809" cy="24220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E8982-9BB2-4B96-ACB1-AA6616E39DCB}">
      <dsp:nvSpPr>
        <dsp:cNvPr id="0" name=""/>
        <dsp:cNvSpPr/>
      </dsp:nvSpPr>
      <dsp:spPr>
        <a:xfrm>
          <a:off x="4298156" y="1676832"/>
          <a:ext cx="1520488" cy="527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886"/>
              </a:lnTo>
              <a:lnTo>
                <a:pt x="1520488" y="263886"/>
              </a:lnTo>
              <a:lnTo>
                <a:pt x="1520488" y="52777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3D503-7BD2-41A3-A1FE-5E170ACC87D7}">
      <dsp:nvSpPr>
        <dsp:cNvPr id="0" name=""/>
        <dsp:cNvSpPr/>
      </dsp:nvSpPr>
      <dsp:spPr>
        <a:xfrm>
          <a:off x="2777667" y="1676832"/>
          <a:ext cx="1520488" cy="527772"/>
        </a:xfrm>
        <a:custGeom>
          <a:avLst/>
          <a:gdLst/>
          <a:ahLst/>
          <a:cxnLst/>
          <a:rect l="0" t="0" r="0" b="0"/>
          <a:pathLst>
            <a:path>
              <a:moveTo>
                <a:pt x="1520488" y="0"/>
              </a:moveTo>
              <a:lnTo>
                <a:pt x="1520488" y="263886"/>
              </a:lnTo>
              <a:lnTo>
                <a:pt x="0" y="263886"/>
              </a:lnTo>
              <a:lnTo>
                <a:pt x="0" y="52777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ACE97-3356-41E9-9803-B3AC5483BE6F}">
      <dsp:nvSpPr>
        <dsp:cNvPr id="0" name=""/>
        <dsp:cNvSpPr/>
      </dsp:nvSpPr>
      <dsp:spPr>
        <a:xfrm>
          <a:off x="577" y="420230"/>
          <a:ext cx="2513204" cy="12566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Reasonable time?</a:t>
          </a:r>
        </a:p>
      </dsp:txBody>
      <dsp:txXfrm>
        <a:off x="577" y="420230"/>
        <a:ext cx="2513204" cy="1256602"/>
      </dsp:txXfrm>
    </dsp:sp>
    <dsp:sp modelId="{B1C14C1E-4A12-435E-9ED5-E742658EB1E7}">
      <dsp:nvSpPr>
        <dsp:cNvPr id="0" name=""/>
        <dsp:cNvSpPr/>
      </dsp:nvSpPr>
      <dsp:spPr>
        <a:xfrm>
          <a:off x="3041553" y="420230"/>
          <a:ext cx="2513204" cy="12566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Reasonable location?</a:t>
          </a:r>
        </a:p>
      </dsp:txBody>
      <dsp:txXfrm>
        <a:off x="3041553" y="420230"/>
        <a:ext cx="2513204" cy="1256602"/>
      </dsp:txXfrm>
    </dsp:sp>
    <dsp:sp modelId="{CA52ED44-8E8E-45B3-B600-5BABE3226F99}">
      <dsp:nvSpPr>
        <dsp:cNvPr id="0" name=""/>
        <dsp:cNvSpPr/>
      </dsp:nvSpPr>
      <dsp:spPr>
        <a:xfrm>
          <a:off x="1521065" y="2204604"/>
          <a:ext cx="2513204" cy="12566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Accessible to the public?</a:t>
          </a:r>
        </a:p>
      </dsp:txBody>
      <dsp:txXfrm>
        <a:off x="1521065" y="2204604"/>
        <a:ext cx="2513204" cy="1256602"/>
      </dsp:txXfrm>
    </dsp:sp>
    <dsp:sp modelId="{E587A2E3-E683-494F-880A-25B6E2D3C97F}">
      <dsp:nvSpPr>
        <dsp:cNvPr id="0" name=""/>
        <dsp:cNvSpPr/>
      </dsp:nvSpPr>
      <dsp:spPr>
        <a:xfrm>
          <a:off x="4562042" y="2204604"/>
          <a:ext cx="2513204" cy="12566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Able to accommodate anticipated attendance?</a:t>
          </a:r>
        </a:p>
      </dsp:txBody>
      <dsp:txXfrm>
        <a:off x="4562042" y="2204604"/>
        <a:ext cx="2513204" cy="1256602"/>
      </dsp:txXfrm>
    </dsp:sp>
    <dsp:sp modelId="{5979C0FC-9BED-4828-919D-7D1FB189598B}">
      <dsp:nvSpPr>
        <dsp:cNvPr id="0" name=""/>
        <dsp:cNvSpPr/>
      </dsp:nvSpPr>
      <dsp:spPr>
        <a:xfrm>
          <a:off x="6082530" y="420230"/>
          <a:ext cx="2513204" cy="12566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Reasonable accommodations</a:t>
          </a:r>
        </a:p>
      </dsp:txBody>
      <dsp:txXfrm>
        <a:off x="6082530" y="420230"/>
        <a:ext cx="2513204" cy="12566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7C666-F460-40F8-B592-B731C42388E4}">
      <dsp:nvSpPr>
        <dsp:cNvPr id="0" name=""/>
        <dsp:cNvSpPr/>
      </dsp:nvSpPr>
      <dsp:spPr>
        <a:xfrm>
          <a:off x="0" y="0"/>
          <a:ext cx="4235305" cy="12705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4683" tIns="334683" rIns="334683" bIns="33468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Two options</a:t>
          </a:r>
        </a:p>
      </dsp:txBody>
      <dsp:txXfrm>
        <a:off x="0" y="0"/>
        <a:ext cx="4235305" cy="1270591"/>
      </dsp:txXfrm>
    </dsp:sp>
    <dsp:sp modelId="{8462247D-0CF7-4582-A317-8F67BF141C54}">
      <dsp:nvSpPr>
        <dsp:cNvPr id="0" name=""/>
        <dsp:cNvSpPr/>
      </dsp:nvSpPr>
      <dsp:spPr>
        <a:xfrm>
          <a:off x="8956" y="1386236"/>
          <a:ext cx="4235305" cy="237955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8354" tIns="418354" rIns="418354" bIns="418354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At the beginning AND end of the meeting, or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After each action item</a:t>
          </a:r>
          <a:endParaRPr lang="en-US" sz="2400" kern="1200" dirty="0"/>
        </a:p>
      </dsp:txBody>
      <dsp:txXfrm>
        <a:off x="8956" y="1386236"/>
        <a:ext cx="4235305" cy="2379556"/>
      </dsp:txXfrm>
    </dsp:sp>
    <dsp:sp modelId="{EF849518-C8C3-4836-85C5-6C7B35A95AC2}">
      <dsp:nvSpPr>
        <dsp:cNvPr id="0" name=""/>
        <dsp:cNvSpPr/>
      </dsp:nvSpPr>
      <dsp:spPr>
        <a:xfrm>
          <a:off x="4360817" y="0"/>
          <a:ext cx="4235305" cy="1270591"/>
        </a:xfrm>
        <a:prstGeom prst="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4683" tIns="334683" rIns="334683" bIns="334683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“Reasonable” restrictions on public comment</a:t>
          </a:r>
        </a:p>
      </dsp:txBody>
      <dsp:txXfrm>
        <a:off x="4360817" y="0"/>
        <a:ext cx="4235305" cy="1270591"/>
      </dsp:txXfrm>
    </dsp:sp>
    <dsp:sp modelId="{990C825C-98D8-4CBA-9D34-8A383A8D5068}">
      <dsp:nvSpPr>
        <dsp:cNvPr id="0" name=""/>
        <dsp:cNvSpPr/>
      </dsp:nvSpPr>
      <dsp:spPr>
        <a:xfrm>
          <a:off x="4352050" y="1135021"/>
          <a:ext cx="4235305" cy="2714509"/>
        </a:xfrm>
        <a:prstGeom prst="rect">
          <a:avLst/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8354" tIns="418354" rIns="418354" bIns="41835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Time limits</a:t>
          </a: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Unduly repetitive </a:t>
          </a: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BUT NO limitations based on viewpoint</a:t>
          </a:r>
          <a:endParaRPr lang="en-US" sz="2000" kern="1200" dirty="0"/>
        </a:p>
      </dsp:txBody>
      <dsp:txXfrm>
        <a:off x="4352050" y="1135021"/>
        <a:ext cx="4235305" cy="271450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7C65D-FA8A-4409-A939-D3F31F29FC93}">
      <dsp:nvSpPr>
        <dsp:cNvPr id="0" name=""/>
        <dsp:cNvSpPr/>
      </dsp:nvSpPr>
      <dsp:spPr>
        <a:xfrm>
          <a:off x="0" y="759758"/>
          <a:ext cx="3149329" cy="34493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“Clear and complete” description of the agenda item</a:t>
          </a:r>
        </a:p>
      </dsp:txBody>
      <dsp:txXfrm>
        <a:off x="153738" y="913496"/>
        <a:ext cx="2841853" cy="3141867"/>
      </dsp:txXfrm>
    </dsp:sp>
    <dsp:sp modelId="{301C39F6-7E1C-4154-A872-BBF0AC2A0295}">
      <dsp:nvSpPr>
        <dsp:cNvPr id="0" name=""/>
        <dsp:cNvSpPr/>
      </dsp:nvSpPr>
      <dsp:spPr>
        <a:xfrm>
          <a:off x="1571751" y="750460"/>
          <a:ext cx="3477265" cy="3477265"/>
        </a:xfrm>
        <a:custGeom>
          <a:avLst/>
          <a:gdLst/>
          <a:ahLst/>
          <a:cxnLst/>
          <a:rect l="0" t="0" r="0" b="0"/>
          <a:pathLst>
            <a:path>
              <a:moveTo>
                <a:pt x="1563832" y="8809"/>
              </a:moveTo>
              <a:arcTo wR="1738632" hR="1738632" stAng="15853788" swAng="931408"/>
            </a:path>
          </a:pathLst>
        </a:cu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167F9-A1BF-4D37-8BF2-F308E4A1B913}">
      <dsp:nvSpPr>
        <dsp:cNvPr id="0" name=""/>
        <dsp:cNvSpPr/>
      </dsp:nvSpPr>
      <dsp:spPr>
        <a:xfrm>
          <a:off x="3478370" y="776408"/>
          <a:ext cx="3149329" cy="342676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Many Open Meeting Law violations are the result of public bodies straying from the agenda</a:t>
          </a:r>
        </a:p>
      </dsp:txBody>
      <dsp:txXfrm>
        <a:off x="3632108" y="930146"/>
        <a:ext cx="2841853" cy="3119288"/>
      </dsp:txXfrm>
    </dsp:sp>
    <dsp:sp modelId="{96911045-F27C-44C8-9BF0-6F4156859F3A}">
      <dsp:nvSpPr>
        <dsp:cNvPr id="0" name=""/>
        <dsp:cNvSpPr/>
      </dsp:nvSpPr>
      <dsp:spPr>
        <a:xfrm>
          <a:off x="1572326" y="751754"/>
          <a:ext cx="3477265" cy="3477265"/>
        </a:xfrm>
        <a:custGeom>
          <a:avLst/>
          <a:gdLst/>
          <a:ahLst/>
          <a:cxnLst/>
          <a:rect l="0" t="0" r="0" b="0"/>
          <a:pathLst>
            <a:path>
              <a:moveTo>
                <a:pt x="2031783" y="3452373"/>
              </a:moveTo>
              <a:arcTo wR="1738632" hR="1738632" stAng="4817580" swAng="1092190"/>
            </a:path>
          </a:pathLst>
        </a:cu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8717B-D94B-45E0-AD6E-C6FAB7D4596B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F94FC-BBEF-4C71-A839-95420B8A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8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B8ED-994F-489B-A5C6-38A96123EA36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1B62-F406-4903-A7CE-A27D43E7A41F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A9C4-DD5E-4830-B8F9-2C5B2E583682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CAD0-8155-459C-B885-61C42B9385E5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D60A0-1131-48D6-99EC-62771888BC15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14F09-59BC-4DD1-BDF7-99376DFCFCE0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58FED-ADF8-438C-BC66-3CFDCE0A02D9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82E3-D08D-4B33-9630-8844F04E269E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B4DA-8644-4B8B-AF31-57B9E30F0985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99EDC-935F-4A2D-ADB5-1D5A8677EAC2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111BA-542E-4FF8-90DB-5B96C9B25BBA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9269-2B2D-496C-9418-B1755882FD1C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3268-30D9-44BD-A395-27C2619B5CB8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A357-287B-4887-AD11-743F038173E4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08C5-B316-434A-B41C-953071D64FE4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8066-32C4-404F-917D-784F921A6627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D552B-7F71-4423-A53C-FFC1851FA222}" type="datetime1">
              <a:rPr lang="en-US" smtClean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g.nv.gov/uploadedFiles/agnvgov/Content/About/Governmental_Affairs/OML_Portal/2016-01-25_OML_12TH_AGOMANUAL.pdf" TargetMode="External"/><Relationship Id="rId2" Type="http://schemas.openxmlformats.org/officeDocument/2006/relationships/hyperlink" Target="https://www.leg.state.nv.us/NRS/NRS-24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ag.nv.gov/About/Governmental_Affairs/OML_Opinion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otice.nv.g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57DB1C-6494-4CC4-A5E8-93195756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FFFB778B-5206-4BB0-A468-327E71367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C0471D-BE03-4D81-BDB5-D510BC0D8A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3379" y="-1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E836EB-03CD-4BA5-A751-21D2ACC2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2721A85-1EA4-4D87-97AB-0BB4AB78F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C552C3B8-F685-463C-9C55-544CA995A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7599" y="4129087"/>
            <a:ext cx="2255183" cy="1857791"/>
          </a:xfrm>
        </p:spPr>
        <p:txBody>
          <a:bodyPr anchor="ctr">
            <a:normAutofit/>
          </a:bodyPr>
          <a:lstStyle/>
          <a:p>
            <a:pPr algn="l"/>
            <a:r>
              <a:rPr lang="en-US" sz="2000" b="1" dirty="0">
                <a:solidFill>
                  <a:srgbClr val="FFFFFF"/>
                </a:solidFill>
              </a:rPr>
              <a:t>Ryan Herrick</a:t>
            </a:r>
          </a:p>
          <a:p>
            <a:pPr algn="l"/>
            <a:r>
              <a:rPr lang="en-US" sz="2000" b="1" dirty="0">
                <a:solidFill>
                  <a:srgbClr val="FFFFFF"/>
                </a:solidFill>
              </a:rPr>
              <a:t>General Counsel</a:t>
            </a:r>
          </a:p>
          <a:p>
            <a:pPr algn="l"/>
            <a:r>
              <a:rPr lang="en-US" sz="2000" b="1" dirty="0">
                <a:solidFill>
                  <a:srgbClr val="FFFFFF"/>
                </a:solidFill>
              </a:rPr>
              <a:t>February 2019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A27691EB-14CF-4237-B5EB-C94B92677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30A42A-EDBB-4F35-8905-5E7932D1D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734" y="854529"/>
            <a:ext cx="5799665" cy="5148943"/>
          </a:xfrm>
        </p:spPr>
        <p:txBody>
          <a:bodyPr anchor="ctr">
            <a:normAutofit/>
          </a:bodyPr>
          <a:lstStyle/>
          <a:p>
            <a:r>
              <a:rPr lang="en-US" sz="6000"/>
              <a:t>Nevada’s Open Meeting Law:</a:t>
            </a:r>
            <a:br>
              <a:rPr lang="en-US" sz="6000"/>
            </a:br>
            <a:br>
              <a:rPr lang="en-US" sz="6000"/>
            </a:br>
            <a:r>
              <a:rPr lang="en-US" sz="6000"/>
              <a:t>A Practical Guide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23C79-19FE-4295-A2B6-A3737690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2551C8F-CBA8-4AA7-BE6B-F7B30FF00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862" y="5968582"/>
            <a:ext cx="2018091" cy="70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010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8B64-E115-4845-98E8-65EC22A4F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/>
              <a:t>How to Hold a Public Meeting</a:t>
            </a:r>
            <a:br>
              <a:rPr lang="en-US" sz="2800"/>
            </a:br>
            <a:r>
              <a:rPr lang="en-US" sz="2800"/>
              <a:t>	Time, location, and reasonable accommodations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DF37E-3CD4-4B28-924C-796C71B9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3E38D5A-06E3-4C5C-B913-CD2B440423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61580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064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E64A5-0079-47B6-89CE-72122CE8A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How to Hold a Public Meeting</a:t>
            </a:r>
            <a:br>
              <a:rPr lang="en-US" dirty="0"/>
            </a:br>
            <a:r>
              <a:rPr lang="en-US" dirty="0"/>
              <a:t>	Public Comment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CC246-27A8-4AFE-A0F2-4B9B8E53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EF9606C-7E9B-4618-B9EA-1B12C1E13B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21841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327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5F5B09-C3A6-4430-98DD-C2AB13BDE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 fontScale="90000"/>
          </a:bodyPr>
          <a:lstStyle/>
          <a:p>
            <a:r>
              <a:rPr lang="en-US" sz="3300" dirty="0">
                <a:solidFill>
                  <a:srgbClr val="FFFFFF"/>
                </a:solidFill>
              </a:rPr>
              <a:t>How to Hold A Public Meeting</a:t>
            </a:r>
            <a:br>
              <a:rPr lang="en-US" sz="3300" dirty="0">
                <a:solidFill>
                  <a:srgbClr val="FFFFFF"/>
                </a:solidFill>
              </a:rPr>
            </a:br>
            <a:br>
              <a:rPr lang="en-US" sz="33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Copy of agenda and supporting materials</a:t>
            </a:r>
          </a:p>
        </p:txBody>
      </p:sp>
      <p:pic>
        <p:nvPicPr>
          <p:cNvPr id="8" name="Graphic 7" descr="Checklist">
            <a:extLst>
              <a:ext uri="{FF2B5EF4-FFF2-40B4-BE49-F238E27FC236}">
                <a16:creationId xmlns:a16="http://schemas.microsoft.com/office/drawing/2014/main" id="{9DB03DA1-4045-4DC1-9638-6BF13330B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29474-23BC-490A-ACA6-43B5390F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The public body must have at least one copy of the agenda and supporting materials available at the public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89A22-A36D-45DF-B908-19396549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62553" y="6041362"/>
            <a:ext cx="5661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47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93CEBF-D2CD-4EF4-938B-6B05B9E79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How to Hold a Public Meeting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Recording or Transcript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9878-7FD0-4FC6-A821-DE98AED87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The Public Meeting must be recorded by video or audio, or be transcribed</a:t>
            </a:r>
          </a:p>
          <a:p>
            <a:pPr marL="0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“Good faith” effort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DE159F-A03F-425A-8CF0-528D8142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20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CC4335-7A64-465F-82AF-0D844A077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dirty="0"/>
              <a:t>How to Hold a Public Meeting</a:t>
            </a:r>
            <a:br>
              <a:rPr lang="en-US" sz="4400" dirty="0"/>
            </a:br>
            <a:br>
              <a:rPr lang="en-US" sz="4400" dirty="0"/>
            </a:br>
            <a:r>
              <a:rPr lang="en-US" sz="4000" dirty="0"/>
              <a:t>Stick to the Agenda!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F051A-4931-4CA9-8E65-7ACF1964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9090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4E83E91-CD5C-4447-9FC8-6949B41EA4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45788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3937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B44DD-8F0C-4140-A510-7D74B4495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Third:  What Happens After a Public Meeting?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75C63-8BF5-4377-A10F-853D4F924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75678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dirty="0"/>
              <a:t>Minutes</a:t>
            </a:r>
          </a:p>
          <a:p>
            <a:pPr lvl="1"/>
            <a:r>
              <a:rPr lang="en-US" sz="2000" dirty="0"/>
              <a:t>Must contain:</a:t>
            </a:r>
          </a:p>
          <a:p>
            <a:pPr lvl="2"/>
            <a:r>
              <a:rPr lang="en-US" sz="2000" dirty="0"/>
              <a:t>Date, time, and location of the meeting</a:t>
            </a:r>
          </a:p>
          <a:p>
            <a:pPr lvl="2"/>
            <a:r>
              <a:rPr lang="en-US" sz="2000" dirty="0"/>
              <a:t>The members of the public body that were present or absent</a:t>
            </a:r>
          </a:p>
          <a:p>
            <a:pPr lvl="2"/>
            <a:r>
              <a:rPr lang="en-US" sz="2000" dirty="0"/>
              <a:t>The substance of any discussion by the public body</a:t>
            </a:r>
          </a:p>
          <a:p>
            <a:pPr lvl="2"/>
            <a:r>
              <a:rPr lang="en-US" sz="2000" dirty="0"/>
              <a:t>A record of each member’s vote</a:t>
            </a:r>
          </a:p>
          <a:p>
            <a:pPr lvl="2"/>
            <a:r>
              <a:rPr lang="en-US" sz="2000" dirty="0"/>
              <a:t>The substance of any public comment</a:t>
            </a:r>
          </a:p>
          <a:p>
            <a:pPr lvl="1"/>
            <a:r>
              <a:rPr lang="en-US" sz="2200" dirty="0"/>
              <a:t>Must be available to the public within 30 business days</a:t>
            </a:r>
          </a:p>
          <a:p>
            <a:pPr lvl="1"/>
            <a:r>
              <a:rPr lang="en-US" sz="2200" dirty="0"/>
              <a:t>Must be approved at the next meeting or within 45 days (whichever is later)</a:t>
            </a:r>
          </a:p>
          <a:p>
            <a:r>
              <a:rPr lang="en-US" sz="2000" b="1" dirty="0"/>
              <a:t>Recording or transcript</a:t>
            </a:r>
          </a:p>
          <a:p>
            <a:pPr lvl="1"/>
            <a:r>
              <a:rPr lang="en-US" sz="2000" dirty="0"/>
              <a:t>Must be made available to the public</a:t>
            </a:r>
          </a:p>
          <a:p>
            <a:pPr lvl="1"/>
            <a:r>
              <a:rPr lang="en-US" sz="2000" dirty="0"/>
              <a:t>Must be retained for one year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10E70-B821-46F9-B443-4914D6F0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69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E69C9-AAC0-4285-A249-6EB898AC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Finally:  Exceptions, Violations, and Potential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11578-B610-4F64-B3B0-B072C17A4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Exceptions</a:t>
            </a:r>
          </a:p>
          <a:p>
            <a:pPr lvl="1"/>
            <a:r>
              <a:rPr lang="en-US" sz="2400" dirty="0"/>
              <a:t>Committees and subcommittees are not exempt!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Violations</a:t>
            </a:r>
          </a:p>
          <a:p>
            <a:pPr lvl="1"/>
            <a:r>
              <a:rPr lang="en-US" sz="2400" dirty="0"/>
              <a:t>Void actions, civil and criminal penalties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Potential changes:  Assembly Bill 70 (2019)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35D3D-51E5-4301-8F31-72D6411B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93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10F2C-ACC0-46D7-A14A-DC6A6A3EB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Exceptions to the Open Meeting Law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B9D03-2188-4822-87DD-9DFE02C71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957349" cy="424589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Closed sessions</a:t>
            </a:r>
          </a:p>
          <a:p>
            <a:pPr lvl="1"/>
            <a:r>
              <a:rPr lang="en-US" sz="1800" dirty="0"/>
              <a:t>NRS 241.030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400" dirty="0"/>
              <a:t>Emergency meetings</a:t>
            </a:r>
          </a:p>
          <a:p>
            <a:pPr lvl="1"/>
            <a:r>
              <a:rPr lang="en-US" sz="2400" dirty="0"/>
              <a:t>“</a:t>
            </a:r>
            <a:r>
              <a:rPr lang="en-US" sz="1800" dirty="0"/>
              <a:t>Unforeseen circumstances</a:t>
            </a:r>
            <a:r>
              <a:rPr lang="en-US" sz="2400" dirty="0"/>
              <a:t>”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“Non-meetings”</a:t>
            </a:r>
          </a:p>
          <a:p>
            <a:pPr lvl="1"/>
            <a:r>
              <a:rPr lang="en-US" sz="1800" dirty="0"/>
              <a:t>Attorney-client conferences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400" dirty="0"/>
              <a:t>Social functions and conferences</a:t>
            </a:r>
          </a:p>
          <a:p>
            <a:pPr lvl="1"/>
            <a:endParaRPr lang="en-US" dirty="0"/>
          </a:p>
        </p:txBody>
      </p:sp>
      <p:pic>
        <p:nvPicPr>
          <p:cNvPr id="8" name="Graphic 7" descr="Meeting">
            <a:extLst>
              <a:ext uri="{FF2B5EF4-FFF2-40B4-BE49-F238E27FC236}">
                <a16:creationId xmlns:a16="http://schemas.microsoft.com/office/drawing/2014/main" id="{89E6C937-1D25-4569-A0FB-DA31F2189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94210" y="2159332"/>
            <a:ext cx="2570712" cy="257071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44A3C2-0D86-4C2D-A608-E2BA56A2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88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DCCB8FB-AA3D-4C2B-AFF5-C62EDBA00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Quorums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65C446-D095-460D-942D-D5A496FD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E6DDA-A0C9-4E96-8811-C674E86CC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US" sz="2400" dirty="0"/>
              <a:t>Statutory quorum for the SPCSA Board = 4 members</a:t>
            </a:r>
          </a:p>
          <a:p>
            <a:pPr lvl="1"/>
            <a:r>
              <a:rPr lang="en-US" sz="2400" dirty="0"/>
              <a:t>Gathering of less than a quorum means that the Open Meeting Law is not implicated</a:t>
            </a:r>
          </a:p>
          <a:p>
            <a:r>
              <a:rPr lang="en-US" sz="2400" dirty="0"/>
              <a:t>“Deliberation” </a:t>
            </a:r>
          </a:p>
          <a:p>
            <a:r>
              <a:rPr lang="en-US" sz="2400" dirty="0"/>
              <a:t>Serial communications, constructive quorums, or “walking quorums”</a:t>
            </a:r>
          </a:p>
        </p:txBody>
      </p:sp>
    </p:spTree>
    <p:extLst>
      <p:ext uri="{BB962C8B-B14F-4D97-AF65-F5344CB8AC3E}">
        <p14:creationId xmlns:p14="http://schemas.microsoft.com/office/powerpoint/2010/main" val="655005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560A-C443-4A4A-969B-C0E651A60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Violations of the Open Meeting Law</a:t>
            </a:r>
          </a:p>
        </p:txBody>
      </p:sp>
      <p:pic>
        <p:nvPicPr>
          <p:cNvPr id="8" name="Graphic 7" descr="Gavel">
            <a:extLst>
              <a:ext uri="{FF2B5EF4-FFF2-40B4-BE49-F238E27FC236}">
                <a16:creationId xmlns:a16="http://schemas.microsoft.com/office/drawing/2014/main" id="{714CD2A5-C66E-4166-A34C-F59C838AA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7334" y="2673262"/>
            <a:ext cx="1975555" cy="197555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A0AB8-2337-4BF2-B0C6-3040DC417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2178" y="2160589"/>
            <a:ext cx="6098821" cy="3880773"/>
          </a:xfrm>
        </p:spPr>
        <p:txBody>
          <a:bodyPr>
            <a:noAutofit/>
          </a:bodyPr>
          <a:lstStyle/>
          <a:p>
            <a:r>
              <a:rPr lang="en-US" sz="2400" dirty="0"/>
              <a:t>Enforcement by the Attorney General’s office or private lawsuit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Civil and criminal penalties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i="1" dirty="0"/>
              <a:t>Voids any action taken at the public meeting (or the offending item)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Encouraged to take corrective action as soon as the violation is known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8CDB7-5B6E-4AAC-8F77-50217B660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0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E69152-AB12-469F-8022-9DBBD36E6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Practical, Hands-On Guide to Holding a Public Meeting </a:t>
            </a: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Basics!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92C41-4B39-4925-B7E8-D184EE9D7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627768"/>
            <a:ext cx="5511296" cy="6107290"/>
          </a:xfrm>
        </p:spPr>
        <p:txBody>
          <a:bodyPr anchor="ctr">
            <a:normAutofit fontScale="92500"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First: Open Meeting Law Requirements </a:t>
            </a:r>
            <a:r>
              <a:rPr lang="en-US" sz="2400" dirty="0">
                <a:solidFill>
                  <a:schemeClr val="bg2"/>
                </a:solidFill>
              </a:rPr>
              <a:t>PRIOR</a:t>
            </a:r>
            <a:r>
              <a:rPr lang="en-US" sz="2400" dirty="0">
                <a:solidFill>
                  <a:srgbClr val="FFFFFF"/>
                </a:solidFill>
              </a:rPr>
              <a:t> to the public meeting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Second:  How to </a:t>
            </a:r>
            <a:r>
              <a:rPr lang="en-US" sz="2400" dirty="0">
                <a:solidFill>
                  <a:schemeClr val="bg2"/>
                </a:solidFill>
              </a:rPr>
              <a:t>HOLD</a:t>
            </a:r>
            <a:r>
              <a:rPr lang="en-US" sz="2400" dirty="0">
                <a:solidFill>
                  <a:srgbClr val="FFFFFF"/>
                </a:solidFill>
              </a:rPr>
              <a:t> a public meeting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Third:  Open Meeting Law Requirements </a:t>
            </a:r>
            <a:r>
              <a:rPr lang="en-US" sz="2400" dirty="0">
                <a:solidFill>
                  <a:schemeClr val="bg2"/>
                </a:solidFill>
              </a:rPr>
              <a:t>AFTER</a:t>
            </a:r>
            <a:r>
              <a:rPr lang="en-US" sz="2400" dirty="0">
                <a:solidFill>
                  <a:srgbClr val="FFFFFF"/>
                </a:solidFill>
              </a:rPr>
              <a:t> a public meeting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Finally: a few exceptions, what happens when a violation occurs, and proposed changes to the Open Meeting Law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A58F2-FCA9-4F3A-9C22-EB2EEE91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959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5D938-3062-4DB6-A6F0-2C5E41CE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Changes to Nevada’s Open Meeting Law:  Assembly Bill 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9E5A-42C8-4F98-B07D-A67AECA48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4389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Allows public bodies to receive training outside the Open Meeting Law</a:t>
            </a:r>
          </a:p>
          <a:p>
            <a:endParaRPr lang="en-US" sz="2000" dirty="0"/>
          </a:p>
          <a:p>
            <a:r>
              <a:rPr lang="en-US" sz="2000" dirty="0"/>
              <a:t>Explicitly requires committees and subcommittees to comply with the Open Meeting Law</a:t>
            </a:r>
          </a:p>
          <a:p>
            <a:pPr lvl="1"/>
            <a:r>
              <a:rPr lang="en-US" sz="2000" dirty="0"/>
              <a:t>Defines a “subcommittee” as a group that consists of a majority of members of the public body or staff OR</a:t>
            </a:r>
          </a:p>
          <a:p>
            <a:pPr lvl="1"/>
            <a:r>
              <a:rPr lang="en-US" sz="2000" dirty="0"/>
              <a:t>Any subcommittee or working group that makes a recommendation to the public body that the public body may </a:t>
            </a:r>
            <a:r>
              <a:rPr lang="en-US" sz="2000"/>
              <a:t>take action </a:t>
            </a:r>
            <a:r>
              <a:rPr lang="en-US" sz="2000" dirty="0"/>
              <a:t>on </a:t>
            </a:r>
          </a:p>
          <a:p>
            <a:pPr lvl="1"/>
            <a:endParaRPr lang="en-US" sz="2000" dirty="0"/>
          </a:p>
          <a:p>
            <a:r>
              <a:rPr lang="en-US" sz="2000" dirty="0"/>
              <a:t>Defines “supporting materials” as anything provided to a quorum of the public body that the public body may reasonably rely on to make a decision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26908-C464-4CE8-BB0A-8E1DC2F57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57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1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22ED1-9750-446C-B977-36B7FA41C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00050"/>
            <a:ext cx="6155266" cy="600643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Nevada’s Open Meeting Law:  NRS Chapter 241</a:t>
            </a:r>
          </a:p>
          <a:p>
            <a:pPr lvl="1"/>
            <a:r>
              <a:rPr lang="en-US" sz="2000" dirty="0">
                <a:hlinkClick r:id="rId2"/>
              </a:rPr>
              <a:t>https://www.leg.state.nv.us/NRS/NRS-241.html</a:t>
            </a:r>
            <a:endParaRPr lang="en-US" sz="2000" dirty="0"/>
          </a:p>
          <a:p>
            <a:r>
              <a:rPr lang="en-US" sz="2000" dirty="0"/>
              <a:t>Attorney General's Open Meeting Law Manual</a:t>
            </a:r>
          </a:p>
          <a:p>
            <a:pPr lvl="1"/>
            <a:r>
              <a:rPr lang="en-US" sz="2000" dirty="0">
                <a:hlinkClick r:id="rId3"/>
              </a:rPr>
              <a:t>http://ag.nv.gov/uploadedFiles/agnvgov/Content/About/Governmental_Affairs/OML_Portal/2016-01-25_OML_12TH_AGOMANUAL.pdf</a:t>
            </a:r>
            <a:endParaRPr lang="en-US" sz="2000" dirty="0"/>
          </a:p>
          <a:p>
            <a:r>
              <a:rPr lang="en-US" sz="2000" dirty="0">
                <a:latin typeface="-apple-system"/>
              </a:rPr>
              <a:t>Attorney General Open Meeting Law Opinions</a:t>
            </a:r>
          </a:p>
          <a:p>
            <a:pPr lvl="1"/>
            <a:r>
              <a:rPr lang="en-US" sz="2000" dirty="0">
                <a:latin typeface="-apple-system"/>
                <a:hlinkClick r:id="rId4"/>
              </a:rPr>
              <a:t>http://ag.nv.gov/About/Governmental_Affairs/OML_Opinions/</a:t>
            </a:r>
            <a:endParaRPr lang="en-US" sz="2000" dirty="0">
              <a:latin typeface="-apple-system"/>
            </a:endParaRPr>
          </a:p>
          <a:p>
            <a:r>
              <a:rPr lang="en-US" sz="2000" b="1" i="1" dirty="0">
                <a:latin typeface="-apple-system"/>
              </a:rPr>
              <a:t>Attorney General’s Open Meeting Law Hotline</a:t>
            </a:r>
          </a:p>
          <a:p>
            <a:pPr lvl="1"/>
            <a:r>
              <a:rPr lang="en-US" sz="2000" b="1" i="1" dirty="0">
                <a:latin typeface="-apple-system"/>
              </a:rPr>
              <a:t>Phone (775) 684-1100 or (702) 486-3420</a:t>
            </a:r>
          </a:p>
          <a:p>
            <a:r>
              <a:rPr lang="en-US" sz="2000" dirty="0">
                <a:latin typeface="-apple-system"/>
              </a:rPr>
              <a:t>SPCSA’s or public charter school’s legal counsel</a:t>
            </a:r>
          </a:p>
          <a:p>
            <a:endParaRPr lang="en-US" dirty="0"/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3" name="Straight Connector 45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A8BAF-6043-4001-9CA4-13D46E52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  <p:sp>
        <p:nvSpPr>
          <p:cNvPr id="56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D7948C-D60B-436C-8852-934F343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Open Meeting Law Resources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4F94E3-72A8-4B5A-9566-F72648FC4B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2862" y="5968582"/>
            <a:ext cx="2018091" cy="70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8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FDEC58-B1E7-4E91-8052-C6345D3F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First:  Before the Public Meeting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40E162-BE57-43E7-9CF1-F174005EA8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97066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69591-575D-453B-BE9F-225610FA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9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707A1F-F9A6-405E-B07A-1FAA2488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Before the Public Meeting</a:t>
            </a:r>
            <a:br>
              <a:rPr lang="en-US" dirty="0"/>
            </a:br>
            <a:r>
              <a:rPr lang="en-US" dirty="0"/>
              <a:t>	</a:t>
            </a:r>
            <a:r>
              <a:rPr lang="en-US" sz="2800" dirty="0"/>
              <a:t>Drafting the Agenda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0010D03D-81B1-48E6-AF94-BF7BAD49F1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51637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E4828-B81B-4B95-AB06-8009C845A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06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76DA0B-5638-4A95-81B8-5F32CF51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Agenda items MUST be “clear and complete”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300" dirty="0">
                <a:solidFill>
                  <a:srgbClr val="FFFFFF"/>
                </a:solidFill>
              </a:rPr>
            </a:br>
            <a:endParaRPr lang="en-US" sz="3300" dirty="0">
              <a:solidFill>
                <a:srgbClr val="FFFFFF"/>
              </a:solidFill>
            </a:endParaRPr>
          </a:p>
        </p:txBody>
      </p:sp>
      <p:pic>
        <p:nvPicPr>
          <p:cNvPr id="7" name="Graphic 6" descr="Pencil">
            <a:extLst>
              <a:ext uri="{FF2B5EF4-FFF2-40B4-BE49-F238E27FC236}">
                <a16:creationId xmlns:a16="http://schemas.microsoft.com/office/drawing/2014/main" id="{052F2CA2-35CD-4E39-8E10-7C0D54EDC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094671" cy="309467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1F4B4-10C4-4FF8-9120-256F3994A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958" y="2269067"/>
            <a:ext cx="4802755" cy="38862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Would your neighbor who knows nothing about public charter schools be able to read the agenda and understand what is being discussed?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Avoid vague language:  “Staff Reports” or “Principal’s Report” are disfavored</a:t>
            </a:r>
          </a:p>
          <a:p>
            <a:pPr marL="457200" lvl="1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D948D-2AB0-46E4-914C-6372B4DBD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0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246FEF-09CE-4EAF-8CC0-C3786E17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93775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Magic Language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10D839-ABF2-4691-A7D4-D63CEDAD5B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47378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4FCEB8-B4FD-4A85-8C3E-AD68915D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0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994E97-ED7D-4F75-84E0-9C5198E41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 fontScale="90000"/>
          </a:bodyPr>
          <a:lstStyle/>
          <a:p>
            <a:r>
              <a:rPr lang="en-US" sz="4400" dirty="0"/>
              <a:t>Before the Public Meeting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Supporting Materials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1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D1DED-4F1E-4A98-ACCA-DE4D91DE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29090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4C7D2B0-D1E8-478B-AE28-559908D7BA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938081"/>
              </p:ext>
            </p:extLst>
          </p:nvPr>
        </p:nvGraphicFramePr>
        <p:xfrm>
          <a:off x="4916553" y="944563"/>
          <a:ext cx="6622966" cy="5557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124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4884-6AB8-47C6-B9ED-3979913F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the Public Meeting</a:t>
            </a:r>
            <a:br>
              <a:rPr lang="en-US" dirty="0"/>
            </a:br>
            <a:r>
              <a:rPr lang="en-US" dirty="0"/>
              <a:t>	</a:t>
            </a:r>
            <a:r>
              <a:rPr lang="en-US" sz="2800" dirty="0"/>
              <a:t>Notice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D6D7C-0AAE-4303-9ABB-E0D600F0F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86967"/>
          </a:xfrm>
        </p:spPr>
        <p:txBody>
          <a:bodyPr>
            <a:normAutofit/>
          </a:bodyPr>
          <a:lstStyle/>
          <a:p>
            <a:r>
              <a:rPr lang="en-US" sz="2000" b="1" dirty="0"/>
              <a:t>When?</a:t>
            </a:r>
          </a:p>
          <a:p>
            <a:pPr lvl="1"/>
            <a:r>
              <a:rPr lang="en-US" sz="2000" dirty="0"/>
              <a:t>Agenda must be posted no later than 9:00 am three business days prior to the public meeting</a:t>
            </a:r>
          </a:p>
          <a:p>
            <a:r>
              <a:rPr lang="en-US" sz="2000" b="1" dirty="0"/>
              <a:t>Where?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Principal place of the public body OR the location where the meeting is to be held</a:t>
            </a:r>
          </a:p>
          <a:p>
            <a:pPr lvl="1"/>
            <a:r>
              <a:rPr lang="en-US" sz="2000" dirty="0"/>
              <a:t>Three other “prominent” places</a:t>
            </a:r>
          </a:p>
          <a:p>
            <a:pPr lvl="1"/>
            <a:r>
              <a:rPr lang="en-US" sz="2000" dirty="0"/>
              <a:t>Public body’s website</a:t>
            </a:r>
          </a:p>
          <a:p>
            <a:pPr lvl="1"/>
            <a:r>
              <a:rPr lang="en-US" sz="2000" dirty="0"/>
              <a:t>Official State of Nevada notice website:  </a:t>
            </a:r>
            <a:r>
              <a:rPr lang="en-US" sz="2000" dirty="0">
                <a:hlinkClick r:id="rId2"/>
              </a:rPr>
              <a:t>https://notice.nv.gov</a:t>
            </a:r>
            <a:endParaRPr lang="en-US" sz="2000" dirty="0"/>
          </a:p>
          <a:p>
            <a:pPr lvl="1"/>
            <a:r>
              <a:rPr lang="en-US" sz="2000" dirty="0"/>
              <a:t>Must provide a copy of the agenda to any member of the public who has requested notice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5C61E0-9BBB-4DB7-9B0A-664D7350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32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B61D09-9301-491F-8744-D0F28AEAC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/>
              <a:t>Second:  How to Hold a Public Meeting </a:t>
            </a:r>
            <a:endParaRPr lang="en-US" dirty="0"/>
          </a:p>
        </p:txBody>
      </p:sp>
      <p:sp>
        <p:nvSpPr>
          <p:cNvPr id="37" name="Isosceles Triangle 10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C3419-A214-4246-9BB1-3F246389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4DEC0302-7D9E-496C-88B2-AFEAD704D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Reasonable time, location, and reasonable accommodations</a:t>
            </a:r>
          </a:p>
          <a:p>
            <a:r>
              <a:rPr lang="en-US" sz="2800" dirty="0"/>
              <a:t>Public comment</a:t>
            </a:r>
          </a:p>
          <a:p>
            <a:r>
              <a:rPr lang="en-US" sz="2800" dirty="0"/>
              <a:t>Copy of agenda and supporting materials</a:t>
            </a:r>
          </a:p>
          <a:p>
            <a:r>
              <a:rPr lang="en-US" sz="2800" dirty="0"/>
              <a:t>Recording or transcription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Stick to the agenda!</a:t>
            </a:r>
          </a:p>
          <a:p>
            <a:pPr lvl="1"/>
            <a:endParaRPr lang="en-US" dirty="0"/>
          </a:p>
        </p:txBody>
      </p:sp>
      <p:sp>
        <p:nvSpPr>
          <p:cNvPr id="39" name="Isosceles Triangle 12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99996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986</Words>
  <Application>Microsoft Office PowerPoint</Application>
  <PresentationFormat>Widescreen</PresentationFormat>
  <Paragraphs>160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-apple-system</vt:lpstr>
      <vt:lpstr>Arial</vt:lpstr>
      <vt:lpstr>Calibri</vt:lpstr>
      <vt:lpstr>Trebuchet MS</vt:lpstr>
      <vt:lpstr>Wingdings 3</vt:lpstr>
      <vt:lpstr>Facet</vt:lpstr>
      <vt:lpstr>Nevada’s Open Meeting Law:  A Practical Guide</vt:lpstr>
      <vt:lpstr>A Practical, Hands-On Guide to Holding a Public Meeting   The Basics!</vt:lpstr>
      <vt:lpstr>First:  Before the Public Meeting</vt:lpstr>
      <vt:lpstr>Before the Public Meeting  Drafting the Agenda</vt:lpstr>
      <vt:lpstr>Agenda items MUST be “clear and complete”  </vt:lpstr>
      <vt:lpstr>Magic Language </vt:lpstr>
      <vt:lpstr>Before the Public Meeting  Supporting Materials</vt:lpstr>
      <vt:lpstr>Before the Public Meeting  Notice Requirements</vt:lpstr>
      <vt:lpstr>Second:  How to Hold a Public Meeting </vt:lpstr>
      <vt:lpstr>How to Hold a Public Meeting  Time, location, and reasonable accommodations</vt:lpstr>
      <vt:lpstr>How to Hold a Public Meeting  Public Comment</vt:lpstr>
      <vt:lpstr>How to Hold A Public Meeting  Copy of agenda and supporting materials</vt:lpstr>
      <vt:lpstr>How to Hold a Public Meeting  Recording or Transcript</vt:lpstr>
      <vt:lpstr>How to Hold a Public Meeting  Stick to the Agenda!</vt:lpstr>
      <vt:lpstr>Third:  What Happens After a Public Meeting?</vt:lpstr>
      <vt:lpstr>Finally:  Exceptions, Violations, and Potential Changes</vt:lpstr>
      <vt:lpstr>Exceptions to the Open Meeting Law </vt:lpstr>
      <vt:lpstr>Quorums</vt:lpstr>
      <vt:lpstr>Violations of the Open Meeting Law</vt:lpstr>
      <vt:lpstr>Potential Changes to Nevada’s Open Meeting Law:  Assembly Bill 70</vt:lpstr>
      <vt:lpstr>Open Meeting Law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Nevada’s Open Meeting Law:  A Practical Guide</dc:title>
  <dc:creator>Ryan Herrick</dc:creator>
  <cp:lastModifiedBy>Aisheh Quiroz</cp:lastModifiedBy>
  <cp:revision>14</cp:revision>
  <dcterms:created xsi:type="dcterms:W3CDTF">2019-02-09T03:31:14Z</dcterms:created>
  <dcterms:modified xsi:type="dcterms:W3CDTF">2019-04-12T21:00:29Z</dcterms:modified>
</cp:coreProperties>
</file>